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12" r:id="rId6"/>
    <p:sldId id="3474" r:id="rId7"/>
    <p:sldId id="3329" r:id="rId8"/>
    <p:sldId id="318" r:id="rId9"/>
    <p:sldId id="319" r:id="rId10"/>
    <p:sldId id="3332" r:id="rId11"/>
    <p:sldId id="3544" r:id="rId12"/>
    <p:sldId id="3415" r:id="rId13"/>
    <p:sldId id="3408" r:id="rId14"/>
    <p:sldId id="3591"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12"/>
            <p14:sldId id="3474"/>
            <p14:sldId id="3329"/>
            <p14:sldId id="318"/>
            <p14:sldId id="319"/>
            <p14:sldId id="3332"/>
            <p14:sldId id="3544"/>
            <p14:sldId id="3415"/>
            <p14:sldId id="3408"/>
            <p14:sldId id="359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15:17.398" v="1" actId="47"/>
      <pc:docMkLst>
        <pc:docMk/>
      </pc:docMkLst>
      <pc:sldChg chg="del">
        <pc:chgData name="Frances Steel" userId="79d46658-80de-4106-bb59-cad1b389c72e" providerId="ADAL" clId="{C9A650DF-FC12-494D-9C76-2639CC59E8C5}" dt="2026-08-13T08:15:05.064" v="0" actId="47"/>
        <pc:sldMkLst>
          <pc:docMk/>
          <pc:sldMk cId="694263448" sldId="256"/>
        </pc:sldMkLst>
      </pc:sldChg>
      <pc:sldChg chg="del">
        <pc:chgData name="Frances Steel" userId="79d46658-80de-4106-bb59-cad1b389c72e" providerId="ADAL" clId="{C9A650DF-FC12-494D-9C76-2639CC59E8C5}" dt="2026-08-13T08:15:17.398" v="1" actId="47"/>
        <pc:sldMkLst>
          <pc:docMk/>
          <pc:sldMk cId="1423451525" sldId="274"/>
        </pc:sldMkLst>
      </pc:sldChg>
      <pc:sldChg chg="del">
        <pc:chgData name="Frances Steel" userId="79d46658-80de-4106-bb59-cad1b389c72e" providerId="ADAL" clId="{C9A650DF-FC12-494D-9C76-2639CC59E8C5}" dt="2026-08-13T08:15:17.398" v="1" actId="47"/>
        <pc:sldMkLst>
          <pc:docMk/>
          <pc:sldMk cId="2434011021" sldId="276"/>
        </pc:sldMkLst>
      </pc:sldChg>
      <pc:sldChg chg="del">
        <pc:chgData name="Frances Steel" userId="79d46658-80de-4106-bb59-cad1b389c72e" providerId="ADAL" clId="{C9A650DF-FC12-494D-9C76-2639CC59E8C5}" dt="2026-08-13T08:15:17.398" v="1" actId="47"/>
        <pc:sldMkLst>
          <pc:docMk/>
          <pc:sldMk cId="3731077328" sldId="277"/>
        </pc:sldMkLst>
      </pc:sldChg>
      <pc:sldChg chg="del">
        <pc:chgData name="Frances Steel" userId="79d46658-80de-4106-bb59-cad1b389c72e" providerId="ADAL" clId="{C9A650DF-FC12-494D-9C76-2639CC59E8C5}" dt="2026-08-13T08:15:17.398" v="1" actId="47"/>
        <pc:sldMkLst>
          <pc:docMk/>
          <pc:sldMk cId="1433864914" sldId="306"/>
        </pc:sldMkLst>
      </pc:sldChg>
      <pc:sldChg chg="del">
        <pc:chgData name="Frances Steel" userId="79d46658-80de-4106-bb59-cad1b389c72e" providerId="ADAL" clId="{C9A650DF-FC12-494D-9C76-2639CC59E8C5}" dt="2026-08-13T08:15:17.398" v="1" actId="47"/>
        <pc:sldMkLst>
          <pc:docMk/>
          <pc:sldMk cId="297875374" sldId="316"/>
        </pc:sldMkLst>
      </pc:sldChg>
      <pc:sldChg chg="del">
        <pc:chgData name="Frances Steel" userId="79d46658-80de-4106-bb59-cad1b389c72e" providerId="ADAL" clId="{C9A650DF-FC12-494D-9C76-2639CC59E8C5}" dt="2026-08-13T08:15:17.398" v="1" actId="47"/>
        <pc:sldMkLst>
          <pc:docMk/>
          <pc:sldMk cId="912035029" sldId="320"/>
        </pc:sldMkLst>
      </pc:sldChg>
      <pc:sldChg chg="del">
        <pc:chgData name="Frances Steel" userId="79d46658-80de-4106-bb59-cad1b389c72e" providerId="ADAL" clId="{C9A650DF-FC12-494D-9C76-2639CC59E8C5}" dt="2026-08-13T08:15:17.398" v="1" actId="47"/>
        <pc:sldMkLst>
          <pc:docMk/>
          <pc:sldMk cId="3483101807" sldId="321"/>
        </pc:sldMkLst>
      </pc:sldChg>
      <pc:sldChg chg="del">
        <pc:chgData name="Frances Steel" userId="79d46658-80de-4106-bb59-cad1b389c72e" providerId="ADAL" clId="{C9A650DF-FC12-494D-9C76-2639CC59E8C5}" dt="2026-08-13T08:15:17.398" v="1" actId="47"/>
        <pc:sldMkLst>
          <pc:docMk/>
          <pc:sldMk cId="974053162" sldId="322"/>
        </pc:sldMkLst>
      </pc:sldChg>
      <pc:sldChg chg="del">
        <pc:chgData name="Frances Steel" userId="79d46658-80de-4106-bb59-cad1b389c72e" providerId="ADAL" clId="{C9A650DF-FC12-494D-9C76-2639CC59E8C5}" dt="2026-08-13T08:15:17.398" v="1" actId="47"/>
        <pc:sldMkLst>
          <pc:docMk/>
          <pc:sldMk cId="2530830677" sldId="323"/>
        </pc:sldMkLst>
      </pc:sldChg>
      <pc:sldChg chg="del">
        <pc:chgData name="Frances Steel" userId="79d46658-80de-4106-bb59-cad1b389c72e" providerId="ADAL" clId="{C9A650DF-FC12-494D-9C76-2639CC59E8C5}" dt="2026-08-13T08:15:17.398" v="1" actId="47"/>
        <pc:sldMkLst>
          <pc:docMk/>
          <pc:sldMk cId="385605290" sldId="324"/>
        </pc:sldMkLst>
      </pc:sldChg>
      <pc:sldChg chg="del">
        <pc:chgData name="Frances Steel" userId="79d46658-80de-4106-bb59-cad1b389c72e" providerId="ADAL" clId="{C9A650DF-FC12-494D-9C76-2639CC59E8C5}" dt="2026-08-13T08:15:17.398" v="1" actId="47"/>
        <pc:sldMkLst>
          <pc:docMk/>
          <pc:sldMk cId="1690432780" sldId="325"/>
        </pc:sldMkLst>
      </pc:sldChg>
      <pc:sldChg chg="del">
        <pc:chgData name="Frances Steel" userId="79d46658-80de-4106-bb59-cad1b389c72e" providerId="ADAL" clId="{C9A650DF-FC12-494D-9C76-2639CC59E8C5}" dt="2026-08-13T08:15:17.398" v="1" actId="47"/>
        <pc:sldMkLst>
          <pc:docMk/>
          <pc:sldMk cId="1236071642" sldId="326"/>
        </pc:sldMkLst>
      </pc:sldChg>
      <pc:sldChg chg="del">
        <pc:chgData name="Frances Steel" userId="79d46658-80de-4106-bb59-cad1b389c72e" providerId="ADAL" clId="{C9A650DF-FC12-494D-9C76-2639CC59E8C5}" dt="2026-08-13T08:15:17.398" v="1" actId="47"/>
        <pc:sldMkLst>
          <pc:docMk/>
          <pc:sldMk cId="4250660683" sldId="327"/>
        </pc:sldMkLst>
      </pc:sldChg>
      <pc:sldChg chg="del">
        <pc:chgData name="Frances Steel" userId="79d46658-80de-4106-bb59-cad1b389c72e" providerId="ADAL" clId="{C9A650DF-FC12-494D-9C76-2639CC59E8C5}" dt="2026-08-13T08:15:17.398" v="1" actId="47"/>
        <pc:sldMkLst>
          <pc:docMk/>
          <pc:sldMk cId="1683744745" sldId="328"/>
        </pc:sldMkLst>
      </pc:sldChg>
      <pc:sldChg chg="del">
        <pc:chgData name="Frances Steel" userId="79d46658-80de-4106-bb59-cad1b389c72e" providerId="ADAL" clId="{C9A650DF-FC12-494D-9C76-2639CC59E8C5}" dt="2026-08-13T08:15:17.398" v="1" actId="47"/>
        <pc:sldMkLst>
          <pc:docMk/>
          <pc:sldMk cId="43262511" sldId="329"/>
        </pc:sldMkLst>
      </pc:sldChg>
      <pc:sldChg chg="del">
        <pc:chgData name="Frances Steel" userId="79d46658-80de-4106-bb59-cad1b389c72e" providerId="ADAL" clId="{C9A650DF-FC12-494D-9C76-2639CC59E8C5}" dt="2026-08-13T08:15:17.398" v="1" actId="47"/>
        <pc:sldMkLst>
          <pc:docMk/>
          <pc:sldMk cId="1645059187" sldId="330"/>
        </pc:sldMkLst>
      </pc:sldChg>
      <pc:sldChg chg="del">
        <pc:chgData name="Frances Steel" userId="79d46658-80de-4106-bb59-cad1b389c72e" providerId="ADAL" clId="{C9A650DF-FC12-494D-9C76-2639CC59E8C5}" dt="2026-08-13T08:15:17.398" v="1" actId="47"/>
        <pc:sldMkLst>
          <pc:docMk/>
          <pc:sldMk cId="3434089195" sldId="331"/>
        </pc:sldMkLst>
      </pc:sldChg>
      <pc:sldChg chg="del">
        <pc:chgData name="Frances Steel" userId="79d46658-80de-4106-bb59-cad1b389c72e" providerId="ADAL" clId="{C9A650DF-FC12-494D-9C76-2639CC59E8C5}" dt="2026-08-13T08:15:17.398" v="1" actId="47"/>
        <pc:sldMkLst>
          <pc:docMk/>
          <pc:sldMk cId="403890563" sldId="332"/>
        </pc:sldMkLst>
      </pc:sldChg>
      <pc:sldChg chg="del">
        <pc:chgData name="Frances Steel" userId="79d46658-80de-4106-bb59-cad1b389c72e" providerId="ADAL" clId="{C9A650DF-FC12-494D-9C76-2639CC59E8C5}" dt="2026-08-13T08:15:17.398" v="1" actId="47"/>
        <pc:sldMkLst>
          <pc:docMk/>
          <pc:sldMk cId="929501113" sldId="333"/>
        </pc:sldMkLst>
      </pc:sldChg>
      <pc:sldChg chg="del">
        <pc:chgData name="Frances Steel" userId="79d46658-80de-4106-bb59-cad1b389c72e" providerId="ADAL" clId="{C9A650DF-FC12-494D-9C76-2639CC59E8C5}" dt="2026-08-13T08:15:17.398" v="1" actId="47"/>
        <pc:sldMkLst>
          <pc:docMk/>
          <pc:sldMk cId="4028621635" sldId="334"/>
        </pc:sldMkLst>
      </pc:sldChg>
      <pc:sldChg chg="del">
        <pc:chgData name="Frances Steel" userId="79d46658-80de-4106-bb59-cad1b389c72e" providerId="ADAL" clId="{C9A650DF-FC12-494D-9C76-2639CC59E8C5}" dt="2026-08-13T08:15:17.398" v="1" actId="47"/>
        <pc:sldMkLst>
          <pc:docMk/>
          <pc:sldMk cId="1014295931" sldId="335"/>
        </pc:sldMkLst>
      </pc:sldChg>
      <pc:sldChg chg="del">
        <pc:chgData name="Frances Steel" userId="79d46658-80de-4106-bb59-cad1b389c72e" providerId="ADAL" clId="{C9A650DF-FC12-494D-9C76-2639CC59E8C5}" dt="2026-08-13T08:15:17.398" v="1" actId="47"/>
        <pc:sldMkLst>
          <pc:docMk/>
          <pc:sldMk cId="3138081265" sldId="336"/>
        </pc:sldMkLst>
      </pc:sldChg>
      <pc:sldChg chg="del">
        <pc:chgData name="Frances Steel" userId="79d46658-80de-4106-bb59-cad1b389c72e" providerId="ADAL" clId="{C9A650DF-FC12-494D-9C76-2639CC59E8C5}" dt="2026-08-13T08:15:17.398" v="1" actId="47"/>
        <pc:sldMkLst>
          <pc:docMk/>
          <pc:sldMk cId="1318510914" sldId="337"/>
        </pc:sldMkLst>
      </pc:sldChg>
      <pc:sldChg chg="del">
        <pc:chgData name="Frances Steel" userId="79d46658-80de-4106-bb59-cad1b389c72e" providerId="ADAL" clId="{C9A650DF-FC12-494D-9C76-2639CC59E8C5}" dt="2026-08-13T08:15:17.398" v="1" actId="47"/>
        <pc:sldMkLst>
          <pc:docMk/>
          <pc:sldMk cId="793611396" sldId="338"/>
        </pc:sldMkLst>
      </pc:sldChg>
      <pc:sldChg chg="del">
        <pc:chgData name="Frances Steel" userId="79d46658-80de-4106-bb59-cad1b389c72e" providerId="ADAL" clId="{C9A650DF-FC12-494D-9C76-2639CC59E8C5}" dt="2026-08-13T08:15:17.398" v="1" actId="47"/>
        <pc:sldMkLst>
          <pc:docMk/>
          <pc:sldMk cId="2072881248" sldId="339"/>
        </pc:sldMkLst>
      </pc:sldChg>
      <pc:sldChg chg="del">
        <pc:chgData name="Frances Steel" userId="79d46658-80de-4106-bb59-cad1b389c72e" providerId="ADAL" clId="{C9A650DF-FC12-494D-9C76-2639CC59E8C5}" dt="2026-08-13T08:15:17.398" v="1" actId="47"/>
        <pc:sldMkLst>
          <pc:docMk/>
          <pc:sldMk cId="434111584" sldId="340"/>
        </pc:sldMkLst>
      </pc:sldChg>
      <pc:sldChg chg="del">
        <pc:chgData name="Frances Steel" userId="79d46658-80de-4106-bb59-cad1b389c72e" providerId="ADAL" clId="{C9A650DF-FC12-494D-9C76-2639CC59E8C5}" dt="2026-08-13T08:15:17.398" v="1" actId="47"/>
        <pc:sldMkLst>
          <pc:docMk/>
          <pc:sldMk cId="3165110469" sldId="341"/>
        </pc:sldMkLst>
      </pc:sldChg>
      <pc:sldChg chg="del">
        <pc:chgData name="Frances Steel" userId="79d46658-80de-4106-bb59-cad1b389c72e" providerId="ADAL" clId="{C9A650DF-FC12-494D-9C76-2639CC59E8C5}" dt="2026-08-13T08:15:17.398" v="1" actId="47"/>
        <pc:sldMkLst>
          <pc:docMk/>
          <pc:sldMk cId="1942120227" sldId="342"/>
        </pc:sldMkLst>
      </pc:sldChg>
      <pc:sldChg chg="del">
        <pc:chgData name="Frances Steel" userId="79d46658-80de-4106-bb59-cad1b389c72e" providerId="ADAL" clId="{C9A650DF-FC12-494D-9C76-2639CC59E8C5}" dt="2026-08-13T08:15:17.398" v="1" actId="47"/>
        <pc:sldMkLst>
          <pc:docMk/>
          <pc:sldMk cId="1130502122" sldId="343"/>
        </pc:sldMkLst>
      </pc:sldChg>
      <pc:sldChg chg="del">
        <pc:chgData name="Frances Steel" userId="79d46658-80de-4106-bb59-cad1b389c72e" providerId="ADAL" clId="{C9A650DF-FC12-494D-9C76-2639CC59E8C5}" dt="2026-08-13T08:15:17.398" v="1" actId="47"/>
        <pc:sldMkLst>
          <pc:docMk/>
          <pc:sldMk cId="227241366" sldId="344"/>
        </pc:sldMkLst>
      </pc:sldChg>
      <pc:sldChg chg="del">
        <pc:chgData name="Frances Steel" userId="79d46658-80de-4106-bb59-cad1b389c72e" providerId="ADAL" clId="{C9A650DF-FC12-494D-9C76-2639CC59E8C5}" dt="2026-08-13T08:15:17.398" v="1" actId="47"/>
        <pc:sldMkLst>
          <pc:docMk/>
          <pc:sldMk cId="1359039025" sldId="345"/>
        </pc:sldMkLst>
      </pc:sldChg>
      <pc:sldChg chg="del">
        <pc:chgData name="Frances Steel" userId="79d46658-80de-4106-bb59-cad1b389c72e" providerId="ADAL" clId="{C9A650DF-FC12-494D-9C76-2639CC59E8C5}" dt="2026-08-13T08:15:17.398" v="1" actId="47"/>
        <pc:sldMkLst>
          <pc:docMk/>
          <pc:sldMk cId="1896653241" sldId="346"/>
        </pc:sldMkLst>
      </pc:sldChg>
      <pc:sldChg chg="del">
        <pc:chgData name="Frances Steel" userId="79d46658-80de-4106-bb59-cad1b389c72e" providerId="ADAL" clId="{C9A650DF-FC12-494D-9C76-2639CC59E8C5}" dt="2026-08-13T08:15:17.398" v="1" actId="47"/>
        <pc:sldMkLst>
          <pc:docMk/>
          <pc:sldMk cId="3402514913" sldId="347"/>
        </pc:sldMkLst>
      </pc:sldChg>
      <pc:sldChg chg="del">
        <pc:chgData name="Frances Steel" userId="79d46658-80de-4106-bb59-cad1b389c72e" providerId="ADAL" clId="{C9A650DF-FC12-494D-9C76-2639CC59E8C5}" dt="2026-08-13T08:15:17.398" v="1" actId="47"/>
        <pc:sldMkLst>
          <pc:docMk/>
          <pc:sldMk cId="3176318026" sldId="348"/>
        </pc:sldMkLst>
      </pc:sldChg>
      <pc:sldChg chg="del">
        <pc:chgData name="Frances Steel" userId="79d46658-80de-4106-bb59-cad1b389c72e" providerId="ADAL" clId="{C9A650DF-FC12-494D-9C76-2639CC59E8C5}" dt="2026-08-13T08:15:17.398" v="1" actId="47"/>
        <pc:sldMkLst>
          <pc:docMk/>
          <pc:sldMk cId="1115766580" sldId="349"/>
        </pc:sldMkLst>
      </pc:sldChg>
      <pc:sldChg chg="del">
        <pc:chgData name="Frances Steel" userId="79d46658-80de-4106-bb59-cad1b389c72e" providerId="ADAL" clId="{C9A650DF-FC12-494D-9C76-2639CC59E8C5}" dt="2026-08-13T08:15:17.398" v="1" actId="47"/>
        <pc:sldMkLst>
          <pc:docMk/>
          <pc:sldMk cId="799748722" sldId="350"/>
        </pc:sldMkLst>
      </pc:sldChg>
      <pc:sldChg chg="del">
        <pc:chgData name="Frances Steel" userId="79d46658-80de-4106-bb59-cad1b389c72e" providerId="ADAL" clId="{C9A650DF-FC12-494D-9C76-2639CC59E8C5}" dt="2026-08-13T08:15:17.398" v="1" actId="47"/>
        <pc:sldMkLst>
          <pc:docMk/>
          <pc:sldMk cId="869973807" sldId="351"/>
        </pc:sldMkLst>
      </pc:sldChg>
      <pc:sldChg chg="del">
        <pc:chgData name="Frances Steel" userId="79d46658-80de-4106-bb59-cad1b389c72e" providerId="ADAL" clId="{C9A650DF-FC12-494D-9C76-2639CC59E8C5}" dt="2026-08-13T08:15:17.398" v="1" actId="47"/>
        <pc:sldMkLst>
          <pc:docMk/>
          <pc:sldMk cId="2847549108" sldId="352"/>
        </pc:sldMkLst>
      </pc:sldChg>
      <pc:sldChg chg="del">
        <pc:chgData name="Frances Steel" userId="79d46658-80de-4106-bb59-cad1b389c72e" providerId="ADAL" clId="{C9A650DF-FC12-494D-9C76-2639CC59E8C5}" dt="2026-08-13T08:15:17.398" v="1" actId="47"/>
        <pc:sldMkLst>
          <pc:docMk/>
          <pc:sldMk cId="1409129158" sldId="353"/>
        </pc:sldMkLst>
      </pc:sldChg>
      <pc:sldChg chg="del">
        <pc:chgData name="Frances Steel" userId="79d46658-80de-4106-bb59-cad1b389c72e" providerId="ADAL" clId="{C9A650DF-FC12-494D-9C76-2639CC59E8C5}" dt="2026-08-13T08:15:17.398" v="1" actId="47"/>
        <pc:sldMkLst>
          <pc:docMk/>
          <pc:sldMk cId="3773325632" sldId="354"/>
        </pc:sldMkLst>
      </pc:sldChg>
      <pc:sldChg chg="del">
        <pc:chgData name="Frances Steel" userId="79d46658-80de-4106-bb59-cad1b389c72e" providerId="ADAL" clId="{C9A650DF-FC12-494D-9C76-2639CC59E8C5}" dt="2026-08-13T08:15:17.398" v="1" actId="47"/>
        <pc:sldMkLst>
          <pc:docMk/>
          <pc:sldMk cId="2122377566" sldId="355"/>
        </pc:sldMkLst>
      </pc:sldChg>
      <pc:sldChg chg="del">
        <pc:chgData name="Frances Steel" userId="79d46658-80de-4106-bb59-cad1b389c72e" providerId="ADAL" clId="{C9A650DF-FC12-494D-9C76-2639CC59E8C5}" dt="2026-08-13T08:15:17.398" v="1" actId="47"/>
        <pc:sldMkLst>
          <pc:docMk/>
          <pc:sldMk cId="3950445478" sldId="356"/>
        </pc:sldMkLst>
      </pc:sldChg>
      <pc:sldChg chg="del">
        <pc:chgData name="Frances Steel" userId="79d46658-80de-4106-bb59-cad1b389c72e" providerId="ADAL" clId="{C9A650DF-FC12-494D-9C76-2639CC59E8C5}" dt="2026-08-13T08:15:17.398" v="1" actId="47"/>
        <pc:sldMkLst>
          <pc:docMk/>
          <pc:sldMk cId="3900292432" sldId="357"/>
        </pc:sldMkLst>
      </pc:sldChg>
      <pc:sldChg chg="del">
        <pc:chgData name="Frances Steel" userId="79d46658-80de-4106-bb59-cad1b389c72e" providerId="ADAL" clId="{C9A650DF-FC12-494D-9C76-2639CC59E8C5}" dt="2026-08-13T08:15:17.398" v="1" actId="47"/>
        <pc:sldMkLst>
          <pc:docMk/>
          <pc:sldMk cId="178270253" sldId="358"/>
        </pc:sldMkLst>
      </pc:sldChg>
      <pc:sldChg chg="del">
        <pc:chgData name="Frances Steel" userId="79d46658-80de-4106-bb59-cad1b389c72e" providerId="ADAL" clId="{C9A650DF-FC12-494D-9C76-2639CC59E8C5}" dt="2026-08-13T08:15:17.398" v="1" actId="47"/>
        <pc:sldMkLst>
          <pc:docMk/>
          <pc:sldMk cId="1972560737" sldId="359"/>
        </pc:sldMkLst>
      </pc:sldChg>
      <pc:sldChg chg="del">
        <pc:chgData name="Frances Steel" userId="79d46658-80de-4106-bb59-cad1b389c72e" providerId="ADAL" clId="{C9A650DF-FC12-494D-9C76-2639CC59E8C5}" dt="2026-08-13T08:15:17.398" v="1" actId="47"/>
        <pc:sldMkLst>
          <pc:docMk/>
          <pc:sldMk cId="666957664" sldId="360"/>
        </pc:sldMkLst>
      </pc:sldChg>
      <pc:sldChg chg="del">
        <pc:chgData name="Frances Steel" userId="79d46658-80de-4106-bb59-cad1b389c72e" providerId="ADAL" clId="{C9A650DF-FC12-494D-9C76-2639CC59E8C5}" dt="2026-08-13T08:15:17.398" v="1" actId="47"/>
        <pc:sldMkLst>
          <pc:docMk/>
          <pc:sldMk cId="1375381575" sldId="361"/>
        </pc:sldMkLst>
      </pc:sldChg>
      <pc:sldChg chg="del">
        <pc:chgData name="Frances Steel" userId="79d46658-80de-4106-bb59-cad1b389c72e" providerId="ADAL" clId="{C9A650DF-FC12-494D-9C76-2639CC59E8C5}" dt="2026-08-13T08:15:17.398" v="1" actId="47"/>
        <pc:sldMkLst>
          <pc:docMk/>
          <pc:sldMk cId="3774396332" sldId="362"/>
        </pc:sldMkLst>
      </pc:sldChg>
      <pc:sldChg chg="del">
        <pc:chgData name="Frances Steel" userId="79d46658-80de-4106-bb59-cad1b389c72e" providerId="ADAL" clId="{C9A650DF-FC12-494D-9C76-2639CC59E8C5}" dt="2026-08-13T08:15:17.398" v="1" actId="47"/>
        <pc:sldMkLst>
          <pc:docMk/>
          <pc:sldMk cId="3969832966" sldId="363"/>
        </pc:sldMkLst>
      </pc:sldChg>
      <pc:sldChg chg="del">
        <pc:chgData name="Frances Steel" userId="79d46658-80de-4106-bb59-cad1b389c72e" providerId="ADAL" clId="{C9A650DF-FC12-494D-9C76-2639CC59E8C5}" dt="2026-08-13T08:15:17.398" v="1" actId="47"/>
        <pc:sldMkLst>
          <pc:docMk/>
          <pc:sldMk cId="3929278674" sldId="364"/>
        </pc:sldMkLst>
      </pc:sldChg>
      <pc:sldChg chg="del">
        <pc:chgData name="Frances Steel" userId="79d46658-80de-4106-bb59-cad1b389c72e" providerId="ADAL" clId="{C9A650DF-FC12-494D-9C76-2639CC59E8C5}" dt="2026-08-13T08:15:17.398" v="1" actId="47"/>
        <pc:sldMkLst>
          <pc:docMk/>
          <pc:sldMk cId="285840054" sldId="365"/>
        </pc:sldMkLst>
      </pc:sldChg>
      <pc:sldChg chg="del">
        <pc:chgData name="Frances Steel" userId="79d46658-80de-4106-bb59-cad1b389c72e" providerId="ADAL" clId="{C9A650DF-FC12-494D-9C76-2639CC59E8C5}" dt="2026-08-13T08:15:17.398" v="1" actId="47"/>
        <pc:sldMkLst>
          <pc:docMk/>
          <pc:sldMk cId="3903199392" sldId="366"/>
        </pc:sldMkLst>
      </pc:sldChg>
      <pc:sldChg chg="del">
        <pc:chgData name="Frances Steel" userId="79d46658-80de-4106-bb59-cad1b389c72e" providerId="ADAL" clId="{C9A650DF-FC12-494D-9C76-2639CC59E8C5}" dt="2026-08-13T08:15:17.398" v="1" actId="47"/>
        <pc:sldMkLst>
          <pc:docMk/>
          <pc:sldMk cId="1181487563" sldId="367"/>
        </pc:sldMkLst>
      </pc:sldChg>
      <pc:sldChg chg="del">
        <pc:chgData name="Frances Steel" userId="79d46658-80de-4106-bb59-cad1b389c72e" providerId="ADAL" clId="{C9A650DF-FC12-494D-9C76-2639CC59E8C5}" dt="2026-08-13T08:15:17.398" v="1" actId="47"/>
        <pc:sldMkLst>
          <pc:docMk/>
          <pc:sldMk cId="3082684375" sldId="368"/>
        </pc:sldMkLst>
      </pc:sldChg>
      <pc:sldChg chg="del">
        <pc:chgData name="Frances Steel" userId="79d46658-80de-4106-bb59-cad1b389c72e" providerId="ADAL" clId="{C9A650DF-FC12-494D-9C76-2639CC59E8C5}" dt="2026-08-13T08:15:17.398" v="1" actId="47"/>
        <pc:sldMkLst>
          <pc:docMk/>
          <pc:sldMk cId="2785947965" sldId="369"/>
        </pc:sldMkLst>
      </pc:sldChg>
      <pc:sldChg chg="del">
        <pc:chgData name="Frances Steel" userId="79d46658-80de-4106-bb59-cad1b389c72e" providerId="ADAL" clId="{C9A650DF-FC12-494D-9C76-2639CC59E8C5}" dt="2026-08-13T08:15:17.398" v="1" actId="47"/>
        <pc:sldMkLst>
          <pc:docMk/>
          <pc:sldMk cId="4012602982" sldId="370"/>
        </pc:sldMkLst>
      </pc:sldChg>
      <pc:sldChg chg="del">
        <pc:chgData name="Frances Steel" userId="79d46658-80de-4106-bb59-cad1b389c72e" providerId="ADAL" clId="{C9A650DF-FC12-494D-9C76-2639CC59E8C5}" dt="2026-08-13T08:15:17.398" v="1" actId="47"/>
        <pc:sldMkLst>
          <pc:docMk/>
          <pc:sldMk cId="3310866008" sldId="371"/>
        </pc:sldMkLst>
      </pc:sldChg>
      <pc:sldChg chg="del">
        <pc:chgData name="Frances Steel" userId="79d46658-80de-4106-bb59-cad1b389c72e" providerId="ADAL" clId="{C9A650DF-FC12-494D-9C76-2639CC59E8C5}" dt="2026-08-13T08:15:17.398" v="1" actId="47"/>
        <pc:sldMkLst>
          <pc:docMk/>
          <pc:sldMk cId="4103113797" sldId="372"/>
        </pc:sldMkLst>
      </pc:sldChg>
      <pc:sldChg chg="del">
        <pc:chgData name="Frances Steel" userId="79d46658-80de-4106-bb59-cad1b389c72e" providerId="ADAL" clId="{C9A650DF-FC12-494D-9C76-2639CC59E8C5}" dt="2026-08-13T08:15:17.398" v="1" actId="47"/>
        <pc:sldMkLst>
          <pc:docMk/>
          <pc:sldMk cId="2637083717" sldId="373"/>
        </pc:sldMkLst>
      </pc:sldChg>
      <pc:sldChg chg="del">
        <pc:chgData name="Frances Steel" userId="79d46658-80de-4106-bb59-cad1b389c72e" providerId="ADAL" clId="{C9A650DF-FC12-494D-9C76-2639CC59E8C5}" dt="2026-08-13T08:15:17.398" v="1" actId="47"/>
        <pc:sldMkLst>
          <pc:docMk/>
          <pc:sldMk cId="2942426247" sldId="374"/>
        </pc:sldMkLst>
      </pc:sldChg>
      <pc:sldChg chg="del">
        <pc:chgData name="Frances Steel" userId="79d46658-80de-4106-bb59-cad1b389c72e" providerId="ADAL" clId="{C9A650DF-FC12-494D-9C76-2639CC59E8C5}" dt="2026-08-13T08:15:05.064" v="0" actId="47"/>
        <pc:sldMkLst>
          <pc:docMk/>
          <pc:sldMk cId="2427575694" sldId="876"/>
        </pc:sldMkLst>
      </pc:sldChg>
      <pc:sldChg chg="del">
        <pc:chgData name="Frances Steel" userId="79d46658-80de-4106-bb59-cad1b389c72e" providerId="ADAL" clId="{C9A650DF-FC12-494D-9C76-2639CC59E8C5}" dt="2026-08-13T08:15:05.064" v="0" actId="47"/>
        <pc:sldMkLst>
          <pc:docMk/>
          <pc:sldMk cId="3980086666" sldId="877"/>
        </pc:sldMkLst>
      </pc:sldChg>
      <pc:sldChg chg="del">
        <pc:chgData name="Frances Steel" userId="79d46658-80de-4106-bb59-cad1b389c72e" providerId="ADAL" clId="{C9A650DF-FC12-494D-9C76-2639CC59E8C5}" dt="2026-08-13T08:15:05.064" v="0" actId="47"/>
        <pc:sldMkLst>
          <pc:docMk/>
          <pc:sldMk cId="2382823530" sldId="3358"/>
        </pc:sldMkLst>
      </pc:sldChg>
      <pc:sldChg chg="del">
        <pc:chgData name="Frances Steel" userId="79d46658-80de-4106-bb59-cad1b389c72e" providerId="ADAL" clId="{C9A650DF-FC12-494D-9C76-2639CC59E8C5}" dt="2026-08-13T08:15:05.064" v="0" actId="47"/>
        <pc:sldMkLst>
          <pc:docMk/>
          <pc:sldMk cId="3519545674" sldId="3386"/>
        </pc:sldMkLst>
      </pc:sldChg>
      <pc:sldChg chg="del">
        <pc:chgData name="Frances Steel" userId="79d46658-80de-4106-bb59-cad1b389c72e" providerId="ADAL" clId="{C9A650DF-FC12-494D-9C76-2639CC59E8C5}" dt="2026-08-13T08:15:05.064" v="0" actId="47"/>
        <pc:sldMkLst>
          <pc:docMk/>
          <pc:sldMk cId="1262788985" sldId="3387"/>
        </pc:sldMkLst>
      </pc:sldChg>
      <pc:sldChg chg="del">
        <pc:chgData name="Frances Steel" userId="79d46658-80de-4106-bb59-cad1b389c72e" providerId="ADAL" clId="{C9A650DF-FC12-494D-9C76-2639CC59E8C5}" dt="2026-08-13T08:15:05.064" v="0" actId="47"/>
        <pc:sldMkLst>
          <pc:docMk/>
          <pc:sldMk cId="2532067555" sldId="3389"/>
        </pc:sldMkLst>
      </pc:sldChg>
      <pc:sldChg chg="del">
        <pc:chgData name="Frances Steel" userId="79d46658-80de-4106-bb59-cad1b389c72e" providerId="ADAL" clId="{C9A650DF-FC12-494D-9C76-2639CC59E8C5}" dt="2026-08-13T08:15:05.064" v="0" actId="47"/>
        <pc:sldMkLst>
          <pc:docMk/>
          <pc:sldMk cId="1477754103" sldId="3390"/>
        </pc:sldMkLst>
      </pc:sldChg>
      <pc:sldChg chg="del">
        <pc:chgData name="Frances Steel" userId="79d46658-80de-4106-bb59-cad1b389c72e" providerId="ADAL" clId="{C9A650DF-FC12-494D-9C76-2639CC59E8C5}" dt="2026-08-13T08:15:05.064" v="0" actId="47"/>
        <pc:sldMkLst>
          <pc:docMk/>
          <pc:sldMk cId="3338066366" sldId="3391"/>
        </pc:sldMkLst>
      </pc:sldChg>
      <pc:sldChg chg="del">
        <pc:chgData name="Frances Steel" userId="79d46658-80de-4106-bb59-cad1b389c72e" providerId="ADAL" clId="{C9A650DF-FC12-494D-9C76-2639CC59E8C5}" dt="2026-08-13T08:15:05.064" v="0" actId="47"/>
        <pc:sldMkLst>
          <pc:docMk/>
          <pc:sldMk cId="1342595668" sldId="3392"/>
        </pc:sldMkLst>
      </pc:sldChg>
      <pc:sldChg chg="del">
        <pc:chgData name="Frances Steel" userId="79d46658-80de-4106-bb59-cad1b389c72e" providerId="ADAL" clId="{C9A650DF-FC12-494D-9C76-2639CC59E8C5}" dt="2026-08-13T08:15:05.064" v="0" actId="47"/>
        <pc:sldMkLst>
          <pc:docMk/>
          <pc:sldMk cId="2666447488" sldId="3393"/>
        </pc:sldMkLst>
      </pc:sldChg>
      <pc:sldChg chg="del">
        <pc:chgData name="Frances Steel" userId="79d46658-80de-4106-bb59-cad1b389c72e" providerId="ADAL" clId="{C9A650DF-FC12-494D-9C76-2639CC59E8C5}" dt="2026-08-13T08:15:17.398" v="1" actId="47"/>
        <pc:sldMkLst>
          <pc:docMk/>
          <pc:sldMk cId="3092657117" sldId="3394"/>
        </pc:sldMkLst>
      </pc:sldChg>
      <pc:sldChg chg="del">
        <pc:chgData name="Frances Steel" userId="79d46658-80de-4106-bb59-cad1b389c72e" providerId="ADAL" clId="{C9A650DF-FC12-494D-9C76-2639CC59E8C5}" dt="2026-08-13T08:15:17.398" v="1" actId="47"/>
        <pc:sldMkLst>
          <pc:docMk/>
          <pc:sldMk cId="2156946705" sldId="3395"/>
        </pc:sldMkLst>
      </pc:sldChg>
      <pc:sldChg chg="del">
        <pc:chgData name="Frances Steel" userId="79d46658-80de-4106-bb59-cad1b389c72e" providerId="ADAL" clId="{C9A650DF-FC12-494D-9C76-2639CC59E8C5}" dt="2026-08-13T08:15:17.398" v="1" actId="47"/>
        <pc:sldMkLst>
          <pc:docMk/>
          <pc:sldMk cId="2707613481" sldId="3396"/>
        </pc:sldMkLst>
      </pc:sldChg>
      <pc:sldChg chg="del">
        <pc:chgData name="Frances Steel" userId="79d46658-80de-4106-bb59-cad1b389c72e" providerId="ADAL" clId="{C9A650DF-FC12-494D-9C76-2639CC59E8C5}" dt="2026-08-13T08:15:17.398" v="1" actId="47"/>
        <pc:sldMkLst>
          <pc:docMk/>
          <pc:sldMk cId="1622485376" sldId="3411"/>
        </pc:sldMkLst>
      </pc:sldChg>
      <pc:sldChg chg="del">
        <pc:chgData name="Frances Steel" userId="79d46658-80de-4106-bb59-cad1b389c72e" providerId="ADAL" clId="{C9A650DF-FC12-494D-9C76-2639CC59E8C5}" dt="2026-08-13T08:15:17.398" v="1" actId="47"/>
        <pc:sldMkLst>
          <pc:docMk/>
          <pc:sldMk cId="1375777329" sldId="3413"/>
        </pc:sldMkLst>
      </pc:sldChg>
      <pc:sldChg chg="del">
        <pc:chgData name="Frances Steel" userId="79d46658-80de-4106-bb59-cad1b389c72e" providerId="ADAL" clId="{C9A650DF-FC12-494D-9C76-2639CC59E8C5}" dt="2026-08-13T08:15:17.398" v="1" actId="47"/>
        <pc:sldMkLst>
          <pc:docMk/>
          <pc:sldMk cId="1281320042" sldId="3414"/>
        </pc:sldMkLst>
      </pc:sldChg>
      <pc:sldChg chg="del">
        <pc:chgData name="Frances Steel" userId="79d46658-80de-4106-bb59-cad1b389c72e" providerId="ADAL" clId="{C9A650DF-FC12-494D-9C76-2639CC59E8C5}" dt="2026-08-13T08:15:17.398" v="1" actId="47"/>
        <pc:sldMkLst>
          <pc:docMk/>
          <pc:sldMk cId="2425874984" sldId="3416"/>
        </pc:sldMkLst>
      </pc:sldChg>
      <pc:sldChg chg="del">
        <pc:chgData name="Frances Steel" userId="79d46658-80de-4106-bb59-cad1b389c72e" providerId="ADAL" clId="{C9A650DF-FC12-494D-9C76-2639CC59E8C5}" dt="2026-08-13T08:15:17.398" v="1" actId="47"/>
        <pc:sldMkLst>
          <pc:docMk/>
          <pc:sldMk cId="3348936492" sldId="3417"/>
        </pc:sldMkLst>
      </pc:sldChg>
      <pc:sldChg chg="del">
        <pc:chgData name="Frances Steel" userId="79d46658-80de-4106-bb59-cad1b389c72e" providerId="ADAL" clId="{C9A650DF-FC12-494D-9C76-2639CC59E8C5}" dt="2026-08-13T08:15:17.398" v="1" actId="47"/>
        <pc:sldMkLst>
          <pc:docMk/>
          <pc:sldMk cId="732575021" sldId="3418"/>
        </pc:sldMkLst>
      </pc:sldChg>
      <pc:sldChg chg="del">
        <pc:chgData name="Frances Steel" userId="79d46658-80de-4106-bb59-cad1b389c72e" providerId="ADAL" clId="{C9A650DF-FC12-494D-9C76-2639CC59E8C5}" dt="2026-08-13T08:15:17.398" v="1" actId="47"/>
        <pc:sldMkLst>
          <pc:docMk/>
          <pc:sldMk cId="3027048397" sldId="3419"/>
        </pc:sldMkLst>
      </pc:sldChg>
      <pc:sldChg chg="del">
        <pc:chgData name="Frances Steel" userId="79d46658-80de-4106-bb59-cad1b389c72e" providerId="ADAL" clId="{C9A650DF-FC12-494D-9C76-2639CC59E8C5}" dt="2026-08-13T08:15:17.398" v="1" actId="47"/>
        <pc:sldMkLst>
          <pc:docMk/>
          <pc:sldMk cId="4263646275" sldId="3420"/>
        </pc:sldMkLst>
      </pc:sldChg>
      <pc:sldChg chg="del">
        <pc:chgData name="Frances Steel" userId="79d46658-80de-4106-bb59-cad1b389c72e" providerId="ADAL" clId="{C9A650DF-FC12-494D-9C76-2639CC59E8C5}" dt="2026-08-13T08:15:17.398" v="1" actId="47"/>
        <pc:sldMkLst>
          <pc:docMk/>
          <pc:sldMk cId="3666104551" sldId="3421"/>
        </pc:sldMkLst>
      </pc:sldChg>
      <pc:sldChg chg="del">
        <pc:chgData name="Frances Steel" userId="79d46658-80de-4106-bb59-cad1b389c72e" providerId="ADAL" clId="{C9A650DF-FC12-494D-9C76-2639CC59E8C5}" dt="2026-08-13T08:15:17.398" v="1" actId="47"/>
        <pc:sldMkLst>
          <pc:docMk/>
          <pc:sldMk cId="3152392390" sldId="3422"/>
        </pc:sldMkLst>
      </pc:sldChg>
      <pc:sldChg chg="del">
        <pc:chgData name="Frances Steel" userId="79d46658-80de-4106-bb59-cad1b389c72e" providerId="ADAL" clId="{C9A650DF-FC12-494D-9C76-2639CC59E8C5}" dt="2026-08-13T08:15:17.398" v="1" actId="47"/>
        <pc:sldMkLst>
          <pc:docMk/>
          <pc:sldMk cId="2231678948" sldId="3423"/>
        </pc:sldMkLst>
      </pc:sldChg>
      <pc:sldChg chg="del">
        <pc:chgData name="Frances Steel" userId="79d46658-80de-4106-bb59-cad1b389c72e" providerId="ADAL" clId="{C9A650DF-FC12-494D-9C76-2639CC59E8C5}" dt="2026-08-13T08:15:17.398" v="1" actId="47"/>
        <pc:sldMkLst>
          <pc:docMk/>
          <pc:sldMk cId="701240817" sldId="3424"/>
        </pc:sldMkLst>
      </pc:sldChg>
      <pc:sldChg chg="del">
        <pc:chgData name="Frances Steel" userId="79d46658-80de-4106-bb59-cad1b389c72e" providerId="ADAL" clId="{C9A650DF-FC12-494D-9C76-2639CC59E8C5}" dt="2026-08-13T08:15:17.398" v="1" actId="47"/>
        <pc:sldMkLst>
          <pc:docMk/>
          <pc:sldMk cId="3653745888" sldId="3425"/>
        </pc:sldMkLst>
      </pc:sldChg>
      <pc:sldChg chg="del">
        <pc:chgData name="Frances Steel" userId="79d46658-80de-4106-bb59-cad1b389c72e" providerId="ADAL" clId="{C9A650DF-FC12-494D-9C76-2639CC59E8C5}" dt="2026-08-13T08:15:17.398" v="1" actId="47"/>
        <pc:sldMkLst>
          <pc:docMk/>
          <pc:sldMk cId="3754624934" sldId="3426"/>
        </pc:sldMkLst>
      </pc:sldChg>
      <pc:sldChg chg="del">
        <pc:chgData name="Frances Steel" userId="79d46658-80de-4106-bb59-cad1b389c72e" providerId="ADAL" clId="{C9A650DF-FC12-494D-9C76-2639CC59E8C5}" dt="2026-08-13T08:15:17.398" v="1" actId="47"/>
        <pc:sldMkLst>
          <pc:docMk/>
          <pc:sldMk cId="996894215" sldId="3427"/>
        </pc:sldMkLst>
      </pc:sldChg>
      <pc:sldChg chg="del">
        <pc:chgData name="Frances Steel" userId="79d46658-80de-4106-bb59-cad1b389c72e" providerId="ADAL" clId="{C9A650DF-FC12-494D-9C76-2639CC59E8C5}" dt="2026-08-13T08:15:17.398" v="1" actId="47"/>
        <pc:sldMkLst>
          <pc:docMk/>
          <pc:sldMk cId="2514051786" sldId="3428"/>
        </pc:sldMkLst>
      </pc:sldChg>
      <pc:sldChg chg="del">
        <pc:chgData name="Frances Steel" userId="79d46658-80de-4106-bb59-cad1b389c72e" providerId="ADAL" clId="{C9A650DF-FC12-494D-9C76-2639CC59E8C5}" dt="2026-08-13T08:15:17.398" v="1" actId="47"/>
        <pc:sldMkLst>
          <pc:docMk/>
          <pc:sldMk cId="732343090" sldId="3429"/>
        </pc:sldMkLst>
      </pc:sldChg>
      <pc:sldChg chg="del">
        <pc:chgData name="Frances Steel" userId="79d46658-80de-4106-bb59-cad1b389c72e" providerId="ADAL" clId="{C9A650DF-FC12-494D-9C76-2639CC59E8C5}" dt="2026-08-13T08:15:17.398" v="1" actId="47"/>
        <pc:sldMkLst>
          <pc:docMk/>
          <pc:sldMk cId="196501381" sldId="3430"/>
        </pc:sldMkLst>
      </pc:sldChg>
      <pc:sldChg chg="del">
        <pc:chgData name="Frances Steel" userId="79d46658-80de-4106-bb59-cad1b389c72e" providerId="ADAL" clId="{C9A650DF-FC12-494D-9C76-2639CC59E8C5}" dt="2026-08-13T08:15:17.398" v="1" actId="47"/>
        <pc:sldMkLst>
          <pc:docMk/>
          <pc:sldMk cId="1970930798" sldId="3431"/>
        </pc:sldMkLst>
      </pc:sldChg>
      <pc:sldChg chg="del">
        <pc:chgData name="Frances Steel" userId="79d46658-80de-4106-bb59-cad1b389c72e" providerId="ADAL" clId="{C9A650DF-FC12-494D-9C76-2639CC59E8C5}" dt="2026-08-13T08:15:17.398" v="1" actId="47"/>
        <pc:sldMkLst>
          <pc:docMk/>
          <pc:sldMk cId="4253187682" sldId="3432"/>
        </pc:sldMkLst>
      </pc:sldChg>
      <pc:sldChg chg="del">
        <pc:chgData name="Frances Steel" userId="79d46658-80de-4106-bb59-cad1b389c72e" providerId="ADAL" clId="{C9A650DF-FC12-494D-9C76-2639CC59E8C5}" dt="2026-08-13T08:15:17.398" v="1" actId="47"/>
        <pc:sldMkLst>
          <pc:docMk/>
          <pc:sldMk cId="1546944119" sldId="3433"/>
        </pc:sldMkLst>
      </pc:sldChg>
      <pc:sldChg chg="del">
        <pc:chgData name="Frances Steel" userId="79d46658-80de-4106-bb59-cad1b389c72e" providerId="ADAL" clId="{C9A650DF-FC12-494D-9C76-2639CC59E8C5}" dt="2026-08-13T08:15:17.398" v="1" actId="47"/>
        <pc:sldMkLst>
          <pc:docMk/>
          <pc:sldMk cId="2013113174" sldId="3434"/>
        </pc:sldMkLst>
      </pc:sldChg>
      <pc:sldChg chg="del">
        <pc:chgData name="Frances Steel" userId="79d46658-80de-4106-bb59-cad1b389c72e" providerId="ADAL" clId="{C9A650DF-FC12-494D-9C76-2639CC59E8C5}" dt="2026-08-13T08:15:17.398" v="1" actId="47"/>
        <pc:sldMkLst>
          <pc:docMk/>
          <pc:sldMk cId="2456157581" sldId="3435"/>
        </pc:sldMkLst>
      </pc:sldChg>
      <pc:sldChg chg="del">
        <pc:chgData name="Frances Steel" userId="79d46658-80de-4106-bb59-cad1b389c72e" providerId="ADAL" clId="{C9A650DF-FC12-494D-9C76-2639CC59E8C5}" dt="2026-08-13T08:15:17.398" v="1" actId="47"/>
        <pc:sldMkLst>
          <pc:docMk/>
          <pc:sldMk cId="2774960457" sldId="3436"/>
        </pc:sldMkLst>
      </pc:sldChg>
      <pc:sldChg chg="del">
        <pc:chgData name="Frances Steel" userId="79d46658-80de-4106-bb59-cad1b389c72e" providerId="ADAL" clId="{C9A650DF-FC12-494D-9C76-2639CC59E8C5}" dt="2026-08-13T08:15:17.398" v="1" actId="47"/>
        <pc:sldMkLst>
          <pc:docMk/>
          <pc:sldMk cId="2963010713" sldId="3437"/>
        </pc:sldMkLst>
      </pc:sldChg>
      <pc:sldChg chg="del">
        <pc:chgData name="Frances Steel" userId="79d46658-80de-4106-bb59-cad1b389c72e" providerId="ADAL" clId="{C9A650DF-FC12-494D-9C76-2639CC59E8C5}" dt="2026-08-13T08:15:17.398" v="1" actId="47"/>
        <pc:sldMkLst>
          <pc:docMk/>
          <pc:sldMk cId="2817255563" sldId="3438"/>
        </pc:sldMkLst>
      </pc:sldChg>
      <pc:sldChg chg="del">
        <pc:chgData name="Frances Steel" userId="79d46658-80de-4106-bb59-cad1b389c72e" providerId="ADAL" clId="{C9A650DF-FC12-494D-9C76-2639CC59E8C5}" dt="2026-08-13T08:15:17.398" v="1" actId="47"/>
        <pc:sldMkLst>
          <pc:docMk/>
          <pc:sldMk cId="629913557" sldId="3439"/>
        </pc:sldMkLst>
      </pc:sldChg>
      <pc:sldChg chg="del">
        <pc:chgData name="Frances Steel" userId="79d46658-80de-4106-bb59-cad1b389c72e" providerId="ADAL" clId="{C9A650DF-FC12-494D-9C76-2639CC59E8C5}" dt="2026-08-13T08:15:17.398" v="1" actId="47"/>
        <pc:sldMkLst>
          <pc:docMk/>
          <pc:sldMk cId="2523091378" sldId="3440"/>
        </pc:sldMkLst>
      </pc:sldChg>
      <pc:sldChg chg="del">
        <pc:chgData name="Frances Steel" userId="79d46658-80de-4106-bb59-cad1b389c72e" providerId="ADAL" clId="{C9A650DF-FC12-494D-9C76-2639CC59E8C5}" dt="2026-08-13T08:15:17.398" v="1" actId="47"/>
        <pc:sldMkLst>
          <pc:docMk/>
          <pc:sldMk cId="2054709051" sldId="3441"/>
        </pc:sldMkLst>
      </pc:sldChg>
      <pc:sldChg chg="del">
        <pc:chgData name="Frances Steel" userId="79d46658-80de-4106-bb59-cad1b389c72e" providerId="ADAL" clId="{C9A650DF-FC12-494D-9C76-2639CC59E8C5}" dt="2026-08-13T08:15:17.398" v="1" actId="47"/>
        <pc:sldMkLst>
          <pc:docMk/>
          <pc:sldMk cId="2962587947" sldId="3442"/>
        </pc:sldMkLst>
      </pc:sldChg>
      <pc:sldChg chg="del">
        <pc:chgData name="Frances Steel" userId="79d46658-80de-4106-bb59-cad1b389c72e" providerId="ADAL" clId="{C9A650DF-FC12-494D-9C76-2639CC59E8C5}" dt="2026-08-13T08:15:17.398" v="1" actId="47"/>
        <pc:sldMkLst>
          <pc:docMk/>
          <pc:sldMk cId="3558395744" sldId="3443"/>
        </pc:sldMkLst>
      </pc:sldChg>
      <pc:sldChg chg="del">
        <pc:chgData name="Frances Steel" userId="79d46658-80de-4106-bb59-cad1b389c72e" providerId="ADAL" clId="{C9A650DF-FC12-494D-9C76-2639CC59E8C5}" dt="2026-08-13T08:15:17.398" v="1" actId="47"/>
        <pc:sldMkLst>
          <pc:docMk/>
          <pc:sldMk cId="2974355294" sldId="3444"/>
        </pc:sldMkLst>
      </pc:sldChg>
      <pc:sldChg chg="del">
        <pc:chgData name="Frances Steel" userId="79d46658-80de-4106-bb59-cad1b389c72e" providerId="ADAL" clId="{C9A650DF-FC12-494D-9C76-2639CC59E8C5}" dt="2026-08-13T08:15:17.398" v="1" actId="47"/>
        <pc:sldMkLst>
          <pc:docMk/>
          <pc:sldMk cId="3015514144" sldId="3445"/>
        </pc:sldMkLst>
      </pc:sldChg>
      <pc:sldChg chg="del">
        <pc:chgData name="Frances Steel" userId="79d46658-80de-4106-bb59-cad1b389c72e" providerId="ADAL" clId="{C9A650DF-FC12-494D-9C76-2639CC59E8C5}" dt="2026-08-13T08:15:17.398" v="1" actId="47"/>
        <pc:sldMkLst>
          <pc:docMk/>
          <pc:sldMk cId="562799054" sldId="3446"/>
        </pc:sldMkLst>
      </pc:sldChg>
      <pc:sldChg chg="del">
        <pc:chgData name="Frances Steel" userId="79d46658-80de-4106-bb59-cad1b389c72e" providerId="ADAL" clId="{C9A650DF-FC12-494D-9C76-2639CC59E8C5}" dt="2026-08-13T08:15:17.398" v="1" actId="47"/>
        <pc:sldMkLst>
          <pc:docMk/>
          <pc:sldMk cId="1408167290" sldId="3447"/>
        </pc:sldMkLst>
      </pc:sldChg>
      <pc:sldChg chg="del">
        <pc:chgData name="Frances Steel" userId="79d46658-80de-4106-bb59-cad1b389c72e" providerId="ADAL" clId="{C9A650DF-FC12-494D-9C76-2639CC59E8C5}" dt="2026-08-13T08:15:17.398" v="1" actId="47"/>
        <pc:sldMkLst>
          <pc:docMk/>
          <pc:sldMk cId="451251373" sldId="3448"/>
        </pc:sldMkLst>
      </pc:sldChg>
      <pc:sldChg chg="del">
        <pc:chgData name="Frances Steel" userId="79d46658-80de-4106-bb59-cad1b389c72e" providerId="ADAL" clId="{C9A650DF-FC12-494D-9C76-2639CC59E8C5}" dt="2026-08-13T08:15:17.398" v="1" actId="47"/>
        <pc:sldMkLst>
          <pc:docMk/>
          <pc:sldMk cId="1751069794" sldId="3449"/>
        </pc:sldMkLst>
      </pc:sldChg>
      <pc:sldChg chg="del">
        <pc:chgData name="Frances Steel" userId="79d46658-80de-4106-bb59-cad1b389c72e" providerId="ADAL" clId="{C9A650DF-FC12-494D-9C76-2639CC59E8C5}" dt="2026-08-13T08:15:17.398" v="1" actId="47"/>
        <pc:sldMkLst>
          <pc:docMk/>
          <pc:sldMk cId="3150827541" sldId="3450"/>
        </pc:sldMkLst>
      </pc:sldChg>
      <pc:sldChg chg="del">
        <pc:chgData name="Frances Steel" userId="79d46658-80de-4106-bb59-cad1b389c72e" providerId="ADAL" clId="{C9A650DF-FC12-494D-9C76-2639CC59E8C5}" dt="2026-08-13T08:15:17.398" v="1" actId="47"/>
        <pc:sldMkLst>
          <pc:docMk/>
          <pc:sldMk cId="2307836138" sldId="3451"/>
        </pc:sldMkLst>
      </pc:sldChg>
      <pc:sldChg chg="del">
        <pc:chgData name="Frances Steel" userId="79d46658-80de-4106-bb59-cad1b389c72e" providerId="ADAL" clId="{C9A650DF-FC12-494D-9C76-2639CC59E8C5}" dt="2026-08-13T08:15:17.398" v="1" actId="47"/>
        <pc:sldMkLst>
          <pc:docMk/>
          <pc:sldMk cId="3269978723" sldId="3452"/>
        </pc:sldMkLst>
      </pc:sldChg>
      <pc:sldChg chg="del">
        <pc:chgData name="Frances Steel" userId="79d46658-80de-4106-bb59-cad1b389c72e" providerId="ADAL" clId="{C9A650DF-FC12-494D-9C76-2639CC59E8C5}" dt="2026-08-13T08:15:17.398" v="1" actId="47"/>
        <pc:sldMkLst>
          <pc:docMk/>
          <pc:sldMk cId="1398045960" sldId="3453"/>
        </pc:sldMkLst>
      </pc:sldChg>
      <pc:sldChg chg="del">
        <pc:chgData name="Frances Steel" userId="79d46658-80de-4106-bb59-cad1b389c72e" providerId="ADAL" clId="{C9A650DF-FC12-494D-9C76-2639CC59E8C5}" dt="2026-08-13T08:15:17.398" v="1" actId="47"/>
        <pc:sldMkLst>
          <pc:docMk/>
          <pc:sldMk cId="135208967" sldId="3454"/>
        </pc:sldMkLst>
      </pc:sldChg>
      <pc:sldChg chg="del">
        <pc:chgData name="Frances Steel" userId="79d46658-80de-4106-bb59-cad1b389c72e" providerId="ADAL" clId="{C9A650DF-FC12-494D-9C76-2639CC59E8C5}" dt="2026-08-13T08:15:17.398" v="1" actId="47"/>
        <pc:sldMkLst>
          <pc:docMk/>
          <pc:sldMk cId="709258493" sldId="3455"/>
        </pc:sldMkLst>
      </pc:sldChg>
      <pc:sldChg chg="del">
        <pc:chgData name="Frances Steel" userId="79d46658-80de-4106-bb59-cad1b389c72e" providerId="ADAL" clId="{C9A650DF-FC12-494D-9C76-2639CC59E8C5}" dt="2026-08-13T08:15:17.398" v="1" actId="47"/>
        <pc:sldMkLst>
          <pc:docMk/>
          <pc:sldMk cId="1892078471" sldId="3456"/>
        </pc:sldMkLst>
      </pc:sldChg>
      <pc:sldChg chg="del">
        <pc:chgData name="Frances Steel" userId="79d46658-80de-4106-bb59-cad1b389c72e" providerId="ADAL" clId="{C9A650DF-FC12-494D-9C76-2639CC59E8C5}" dt="2026-08-13T08:15:17.398" v="1" actId="47"/>
        <pc:sldMkLst>
          <pc:docMk/>
          <pc:sldMk cId="2802277404" sldId="3457"/>
        </pc:sldMkLst>
      </pc:sldChg>
      <pc:sldChg chg="del">
        <pc:chgData name="Frances Steel" userId="79d46658-80de-4106-bb59-cad1b389c72e" providerId="ADAL" clId="{C9A650DF-FC12-494D-9C76-2639CC59E8C5}" dt="2026-08-13T08:15:17.398" v="1" actId="47"/>
        <pc:sldMkLst>
          <pc:docMk/>
          <pc:sldMk cId="1875161157" sldId="3458"/>
        </pc:sldMkLst>
      </pc:sldChg>
      <pc:sldChg chg="del">
        <pc:chgData name="Frances Steel" userId="79d46658-80de-4106-bb59-cad1b389c72e" providerId="ADAL" clId="{C9A650DF-FC12-494D-9C76-2639CC59E8C5}" dt="2026-08-13T08:15:17.398" v="1" actId="47"/>
        <pc:sldMkLst>
          <pc:docMk/>
          <pc:sldMk cId="1397874623" sldId="3461"/>
        </pc:sldMkLst>
      </pc:sldChg>
      <pc:sldChg chg="del">
        <pc:chgData name="Frances Steel" userId="79d46658-80de-4106-bb59-cad1b389c72e" providerId="ADAL" clId="{C9A650DF-FC12-494D-9C76-2639CC59E8C5}" dt="2026-08-13T08:15:17.398" v="1" actId="47"/>
        <pc:sldMkLst>
          <pc:docMk/>
          <pc:sldMk cId="3990801221" sldId="3462"/>
        </pc:sldMkLst>
      </pc:sldChg>
      <pc:sldChg chg="del">
        <pc:chgData name="Frances Steel" userId="79d46658-80de-4106-bb59-cad1b389c72e" providerId="ADAL" clId="{C9A650DF-FC12-494D-9C76-2639CC59E8C5}" dt="2026-08-13T08:15:17.398" v="1" actId="47"/>
        <pc:sldMkLst>
          <pc:docMk/>
          <pc:sldMk cId="1433606448" sldId="3463"/>
        </pc:sldMkLst>
      </pc:sldChg>
      <pc:sldChg chg="del">
        <pc:chgData name="Frances Steel" userId="79d46658-80de-4106-bb59-cad1b389c72e" providerId="ADAL" clId="{C9A650DF-FC12-494D-9C76-2639CC59E8C5}" dt="2026-08-13T08:15:05.064" v="0" actId="47"/>
        <pc:sldMkLst>
          <pc:docMk/>
          <pc:sldMk cId="1308502466" sldId="3465"/>
        </pc:sldMkLst>
      </pc:sldChg>
      <pc:sldChg chg="del">
        <pc:chgData name="Frances Steel" userId="79d46658-80de-4106-bb59-cad1b389c72e" providerId="ADAL" clId="{C9A650DF-FC12-494D-9C76-2639CC59E8C5}" dt="2026-08-13T08:15:05.064" v="0" actId="47"/>
        <pc:sldMkLst>
          <pc:docMk/>
          <pc:sldMk cId="2771169003" sldId="3466"/>
        </pc:sldMkLst>
      </pc:sldChg>
      <pc:sldChg chg="del">
        <pc:chgData name="Frances Steel" userId="79d46658-80de-4106-bb59-cad1b389c72e" providerId="ADAL" clId="{C9A650DF-FC12-494D-9C76-2639CC59E8C5}" dt="2026-08-13T08:15:17.398" v="1" actId="47"/>
        <pc:sldMkLst>
          <pc:docMk/>
          <pc:sldMk cId="473468100" sldId="3468"/>
        </pc:sldMkLst>
      </pc:sldChg>
      <pc:sldChg chg="del">
        <pc:chgData name="Frances Steel" userId="79d46658-80de-4106-bb59-cad1b389c72e" providerId="ADAL" clId="{C9A650DF-FC12-494D-9C76-2639CC59E8C5}" dt="2026-08-13T08:15:17.398" v="1" actId="47"/>
        <pc:sldMkLst>
          <pc:docMk/>
          <pc:sldMk cId="2708207427" sldId="3469"/>
        </pc:sldMkLst>
      </pc:sldChg>
      <pc:sldChg chg="del">
        <pc:chgData name="Frances Steel" userId="79d46658-80de-4106-bb59-cad1b389c72e" providerId="ADAL" clId="{C9A650DF-FC12-494D-9C76-2639CC59E8C5}" dt="2026-08-13T08:15:17.398" v="1" actId="47"/>
        <pc:sldMkLst>
          <pc:docMk/>
          <pc:sldMk cId="2229494516" sldId="3470"/>
        </pc:sldMkLst>
      </pc:sldChg>
      <pc:sldChg chg="del">
        <pc:chgData name="Frances Steel" userId="79d46658-80de-4106-bb59-cad1b389c72e" providerId="ADAL" clId="{C9A650DF-FC12-494D-9C76-2639CC59E8C5}" dt="2026-08-13T08:15:17.398" v="1" actId="47"/>
        <pc:sldMkLst>
          <pc:docMk/>
          <pc:sldMk cId="1189961926" sldId="3471"/>
        </pc:sldMkLst>
      </pc:sldChg>
      <pc:sldChg chg="del">
        <pc:chgData name="Frances Steel" userId="79d46658-80de-4106-bb59-cad1b389c72e" providerId="ADAL" clId="{C9A650DF-FC12-494D-9C76-2639CC59E8C5}" dt="2026-08-13T08:15:17.398" v="1" actId="47"/>
        <pc:sldMkLst>
          <pc:docMk/>
          <pc:sldMk cId="490836839" sldId="3472"/>
        </pc:sldMkLst>
      </pc:sldChg>
      <pc:sldChg chg="del">
        <pc:chgData name="Frances Steel" userId="79d46658-80de-4106-bb59-cad1b389c72e" providerId="ADAL" clId="{C9A650DF-FC12-494D-9C76-2639CC59E8C5}" dt="2026-08-13T08:15:17.398" v="1" actId="47"/>
        <pc:sldMkLst>
          <pc:docMk/>
          <pc:sldMk cId="2572690167" sldId="3473"/>
        </pc:sldMkLst>
      </pc:sldChg>
      <pc:sldChg chg="del">
        <pc:chgData name="Frances Steel" userId="79d46658-80de-4106-bb59-cad1b389c72e" providerId="ADAL" clId="{C9A650DF-FC12-494D-9C76-2639CC59E8C5}" dt="2026-08-13T08:15:17.398" v="1" actId="47"/>
        <pc:sldMkLst>
          <pc:docMk/>
          <pc:sldMk cId="416135146" sldId="3475"/>
        </pc:sldMkLst>
      </pc:sldChg>
      <pc:sldChg chg="del">
        <pc:chgData name="Frances Steel" userId="79d46658-80de-4106-bb59-cad1b389c72e" providerId="ADAL" clId="{C9A650DF-FC12-494D-9C76-2639CC59E8C5}" dt="2026-08-13T08:15:17.398" v="1" actId="47"/>
        <pc:sldMkLst>
          <pc:docMk/>
          <pc:sldMk cId="753230931" sldId="3476"/>
        </pc:sldMkLst>
      </pc:sldChg>
      <pc:sldChg chg="del">
        <pc:chgData name="Frances Steel" userId="79d46658-80de-4106-bb59-cad1b389c72e" providerId="ADAL" clId="{C9A650DF-FC12-494D-9C76-2639CC59E8C5}" dt="2026-08-13T08:15:17.398" v="1" actId="47"/>
        <pc:sldMkLst>
          <pc:docMk/>
          <pc:sldMk cId="1241921477" sldId="3477"/>
        </pc:sldMkLst>
      </pc:sldChg>
      <pc:sldChg chg="del">
        <pc:chgData name="Frances Steel" userId="79d46658-80de-4106-bb59-cad1b389c72e" providerId="ADAL" clId="{C9A650DF-FC12-494D-9C76-2639CC59E8C5}" dt="2026-08-13T08:15:17.398" v="1" actId="47"/>
        <pc:sldMkLst>
          <pc:docMk/>
          <pc:sldMk cId="1334669254" sldId="3478"/>
        </pc:sldMkLst>
      </pc:sldChg>
      <pc:sldChg chg="del">
        <pc:chgData name="Frances Steel" userId="79d46658-80de-4106-bb59-cad1b389c72e" providerId="ADAL" clId="{C9A650DF-FC12-494D-9C76-2639CC59E8C5}" dt="2026-08-13T08:15:17.398" v="1" actId="47"/>
        <pc:sldMkLst>
          <pc:docMk/>
          <pc:sldMk cId="2753653064" sldId="3479"/>
        </pc:sldMkLst>
      </pc:sldChg>
      <pc:sldChg chg="del">
        <pc:chgData name="Frances Steel" userId="79d46658-80de-4106-bb59-cad1b389c72e" providerId="ADAL" clId="{C9A650DF-FC12-494D-9C76-2639CC59E8C5}" dt="2026-08-13T08:15:17.398" v="1" actId="47"/>
        <pc:sldMkLst>
          <pc:docMk/>
          <pc:sldMk cId="3144471218" sldId="3480"/>
        </pc:sldMkLst>
      </pc:sldChg>
      <pc:sldChg chg="del">
        <pc:chgData name="Frances Steel" userId="79d46658-80de-4106-bb59-cad1b389c72e" providerId="ADAL" clId="{C9A650DF-FC12-494D-9C76-2639CC59E8C5}" dt="2026-08-13T08:15:17.398" v="1" actId="47"/>
        <pc:sldMkLst>
          <pc:docMk/>
          <pc:sldMk cId="1616419491" sldId="3481"/>
        </pc:sldMkLst>
      </pc:sldChg>
      <pc:sldChg chg="del">
        <pc:chgData name="Frances Steel" userId="79d46658-80de-4106-bb59-cad1b389c72e" providerId="ADAL" clId="{C9A650DF-FC12-494D-9C76-2639CC59E8C5}" dt="2026-08-13T08:15:17.398" v="1" actId="47"/>
        <pc:sldMkLst>
          <pc:docMk/>
          <pc:sldMk cId="1630513365" sldId="3482"/>
        </pc:sldMkLst>
      </pc:sldChg>
      <pc:sldChg chg="del">
        <pc:chgData name="Frances Steel" userId="79d46658-80de-4106-bb59-cad1b389c72e" providerId="ADAL" clId="{C9A650DF-FC12-494D-9C76-2639CC59E8C5}" dt="2026-08-13T08:15:17.398" v="1" actId="47"/>
        <pc:sldMkLst>
          <pc:docMk/>
          <pc:sldMk cId="437441463" sldId="3483"/>
        </pc:sldMkLst>
      </pc:sldChg>
      <pc:sldChg chg="del">
        <pc:chgData name="Frances Steel" userId="79d46658-80de-4106-bb59-cad1b389c72e" providerId="ADAL" clId="{C9A650DF-FC12-494D-9C76-2639CC59E8C5}" dt="2026-08-13T08:15:17.398" v="1" actId="47"/>
        <pc:sldMkLst>
          <pc:docMk/>
          <pc:sldMk cId="2112930976" sldId="3486"/>
        </pc:sldMkLst>
      </pc:sldChg>
      <pc:sldChg chg="del">
        <pc:chgData name="Frances Steel" userId="79d46658-80de-4106-bb59-cad1b389c72e" providerId="ADAL" clId="{C9A650DF-FC12-494D-9C76-2639CC59E8C5}" dt="2026-08-13T08:15:17.398" v="1" actId="47"/>
        <pc:sldMkLst>
          <pc:docMk/>
          <pc:sldMk cId="2086938515" sldId="3487"/>
        </pc:sldMkLst>
      </pc:sldChg>
      <pc:sldChg chg="del">
        <pc:chgData name="Frances Steel" userId="79d46658-80de-4106-bb59-cad1b389c72e" providerId="ADAL" clId="{C9A650DF-FC12-494D-9C76-2639CC59E8C5}" dt="2026-08-13T08:15:17.398" v="1" actId="47"/>
        <pc:sldMkLst>
          <pc:docMk/>
          <pc:sldMk cId="4080006921" sldId="3488"/>
        </pc:sldMkLst>
      </pc:sldChg>
      <pc:sldChg chg="del">
        <pc:chgData name="Frances Steel" userId="79d46658-80de-4106-bb59-cad1b389c72e" providerId="ADAL" clId="{C9A650DF-FC12-494D-9C76-2639CC59E8C5}" dt="2026-08-13T08:15:17.398" v="1" actId="47"/>
        <pc:sldMkLst>
          <pc:docMk/>
          <pc:sldMk cId="2010341970" sldId="3489"/>
        </pc:sldMkLst>
      </pc:sldChg>
      <pc:sldChg chg="del">
        <pc:chgData name="Frances Steel" userId="79d46658-80de-4106-bb59-cad1b389c72e" providerId="ADAL" clId="{C9A650DF-FC12-494D-9C76-2639CC59E8C5}" dt="2026-08-13T08:15:17.398" v="1" actId="47"/>
        <pc:sldMkLst>
          <pc:docMk/>
          <pc:sldMk cId="2413152094" sldId="3490"/>
        </pc:sldMkLst>
      </pc:sldChg>
      <pc:sldChg chg="del">
        <pc:chgData name="Frances Steel" userId="79d46658-80de-4106-bb59-cad1b389c72e" providerId="ADAL" clId="{C9A650DF-FC12-494D-9C76-2639CC59E8C5}" dt="2026-08-13T08:15:17.398" v="1" actId="47"/>
        <pc:sldMkLst>
          <pc:docMk/>
          <pc:sldMk cId="23735505" sldId="3491"/>
        </pc:sldMkLst>
      </pc:sldChg>
      <pc:sldChg chg="del">
        <pc:chgData name="Frances Steel" userId="79d46658-80de-4106-bb59-cad1b389c72e" providerId="ADAL" clId="{C9A650DF-FC12-494D-9C76-2639CC59E8C5}" dt="2026-08-13T08:15:17.398" v="1" actId="47"/>
        <pc:sldMkLst>
          <pc:docMk/>
          <pc:sldMk cId="2853838900" sldId="3492"/>
        </pc:sldMkLst>
      </pc:sldChg>
      <pc:sldChg chg="del">
        <pc:chgData name="Frances Steel" userId="79d46658-80de-4106-bb59-cad1b389c72e" providerId="ADAL" clId="{C9A650DF-FC12-494D-9C76-2639CC59E8C5}" dt="2026-08-13T08:15:17.398" v="1" actId="47"/>
        <pc:sldMkLst>
          <pc:docMk/>
          <pc:sldMk cId="1850173605" sldId="3493"/>
        </pc:sldMkLst>
      </pc:sldChg>
      <pc:sldChg chg="del">
        <pc:chgData name="Frances Steel" userId="79d46658-80de-4106-bb59-cad1b389c72e" providerId="ADAL" clId="{C9A650DF-FC12-494D-9C76-2639CC59E8C5}" dt="2026-08-13T08:15:17.398" v="1" actId="47"/>
        <pc:sldMkLst>
          <pc:docMk/>
          <pc:sldMk cId="2353171162" sldId="3494"/>
        </pc:sldMkLst>
      </pc:sldChg>
      <pc:sldChg chg="del">
        <pc:chgData name="Frances Steel" userId="79d46658-80de-4106-bb59-cad1b389c72e" providerId="ADAL" clId="{C9A650DF-FC12-494D-9C76-2639CC59E8C5}" dt="2026-08-13T08:15:17.398" v="1" actId="47"/>
        <pc:sldMkLst>
          <pc:docMk/>
          <pc:sldMk cId="3421250468" sldId="3495"/>
        </pc:sldMkLst>
      </pc:sldChg>
      <pc:sldChg chg="del">
        <pc:chgData name="Frances Steel" userId="79d46658-80de-4106-bb59-cad1b389c72e" providerId="ADAL" clId="{C9A650DF-FC12-494D-9C76-2639CC59E8C5}" dt="2026-08-13T08:15:17.398" v="1" actId="47"/>
        <pc:sldMkLst>
          <pc:docMk/>
          <pc:sldMk cId="2605559591" sldId="3496"/>
        </pc:sldMkLst>
      </pc:sldChg>
      <pc:sldChg chg="del">
        <pc:chgData name="Frances Steel" userId="79d46658-80de-4106-bb59-cad1b389c72e" providerId="ADAL" clId="{C9A650DF-FC12-494D-9C76-2639CC59E8C5}" dt="2026-08-13T08:15:17.398" v="1" actId="47"/>
        <pc:sldMkLst>
          <pc:docMk/>
          <pc:sldMk cId="3019473682" sldId="3497"/>
        </pc:sldMkLst>
      </pc:sldChg>
      <pc:sldChg chg="del">
        <pc:chgData name="Frances Steel" userId="79d46658-80de-4106-bb59-cad1b389c72e" providerId="ADAL" clId="{C9A650DF-FC12-494D-9C76-2639CC59E8C5}" dt="2026-08-13T08:15:17.398" v="1" actId="47"/>
        <pc:sldMkLst>
          <pc:docMk/>
          <pc:sldMk cId="3430485344" sldId="3498"/>
        </pc:sldMkLst>
      </pc:sldChg>
      <pc:sldChg chg="del">
        <pc:chgData name="Frances Steel" userId="79d46658-80de-4106-bb59-cad1b389c72e" providerId="ADAL" clId="{C9A650DF-FC12-494D-9C76-2639CC59E8C5}" dt="2026-08-13T08:15:17.398" v="1" actId="47"/>
        <pc:sldMkLst>
          <pc:docMk/>
          <pc:sldMk cId="2532119436" sldId="3499"/>
        </pc:sldMkLst>
      </pc:sldChg>
      <pc:sldChg chg="del">
        <pc:chgData name="Frances Steel" userId="79d46658-80de-4106-bb59-cad1b389c72e" providerId="ADAL" clId="{C9A650DF-FC12-494D-9C76-2639CC59E8C5}" dt="2026-08-13T08:15:17.398" v="1" actId="47"/>
        <pc:sldMkLst>
          <pc:docMk/>
          <pc:sldMk cId="704409088" sldId="3500"/>
        </pc:sldMkLst>
      </pc:sldChg>
      <pc:sldChg chg="del">
        <pc:chgData name="Frances Steel" userId="79d46658-80de-4106-bb59-cad1b389c72e" providerId="ADAL" clId="{C9A650DF-FC12-494D-9C76-2639CC59E8C5}" dt="2026-08-13T08:15:17.398" v="1" actId="47"/>
        <pc:sldMkLst>
          <pc:docMk/>
          <pc:sldMk cId="2353131324" sldId="3501"/>
        </pc:sldMkLst>
      </pc:sldChg>
      <pc:sldChg chg="del">
        <pc:chgData name="Frances Steel" userId="79d46658-80de-4106-bb59-cad1b389c72e" providerId="ADAL" clId="{C9A650DF-FC12-494D-9C76-2639CC59E8C5}" dt="2026-08-13T08:15:17.398" v="1" actId="47"/>
        <pc:sldMkLst>
          <pc:docMk/>
          <pc:sldMk cId="3396178178" sldId="3502"/>
        </pc:sldMkLst>
      </pc:sldChg>
      <pc:sldChg chg="del">
        <pc:chgData name="Frances Steel" userId="79d46658-80de-4106-bb59-cad1b389c72e" providerId="ADAL" clId="{C9A650DF-FC12-494D-9C76-2639CC59E8C5}" dt="2026-08-13T08:15:17.398" v="1" actId="47"/>
        <pc:sldMkLst>
          <pc:docMk/>
          <pc:sldMk cId="2709978293" sldId="3503"/>
        </pc:sldMkLst>
      </pc:sldChg>
      <pc:sldChg chg="del">
        <pc:chgData name="Frances Steel" userId="79d46658-80de-4106-bb59-cad1b389c72e" providerId="ADAL" clId="{C9A650DF-FC12-494D-9C76-2639CC59E8C5}" dt="2026-08-13T08:15:17.398" v="1" actId="47"/>
        <pc:sldMkLst>
          <pc:docMk/>
          <pc:sldMk cId="2671953120" sldId="3504"/>
        </pc:sldMkLst>
      </pc:sldChg>
      <pc:sldChg chg="del">
        <pc:chgData name="Frances Steel" userId="79d46658-80de-4106-bb59-cad1b389c72e" providerId="ADAL" clId="{C9A650DF-FC12-494D-9C76-2639CC59E8C5}" dt="2026-08-13T08:15:17.398" v="1" actId="47"/>
        <pc:sldMkLst>
          <pc:docMk/>
          <pc:sldMk cId="1008188172" sldId="3505"/>
        </pc:sldMkLst>
      </pc:sldChg>
      <pc:sldChg chg="del">
        <pc:chgData name="Frances Steel" userId="79d46658-80de-4106-bb59-cad1b389c72e" providerId="ADAL" clId="{C9A650DF-FC12-494D-9C76-2639CC59E8C5}" dt="2026-08-13T08:15:17.398" v="1" actId="47"/>
        <pc:sldMkLst>
          <pc:docMk/>
          <pc:sldMk cId="2843093134" sldId="3506"/>
        </pc:sldMkLst>
      </pc:sldChg>
      <pc:sldChg chg="del">
        <pc:chgData name="Frances Steel" userId="79d46658-80de-4106-bb59-cad1b389c72e" providerId="ADAL" clId="{C9A650DF-FC12-494D-9C76-2639CC59E8C5}" dt="2026-08-13T08:15:17.398" v="1" actId="47"/>
        <pc:sldMkLst>
          <pc:docMk/>
          <pc:sldMk cId="2683176477" sldId="3507"/>
        </pc:sldMkLst>
      </pc:sldChg>
      <pc:sldChg chg="del">
        <pc:chgData name="Frances Steel" userId="79d46658-80de-4106-bb59-cad1b389c72e" providerId="ADAL" clId="{C9A650DF-FC12-494D-9C76-2639CC59E8C5}" dt="2026-08-13T08:15:17.398" v="1" actId="47"/>
        <pc:sldMkLst>
          <pc:docMk/>
          <pc:sldMk cId="3645122337" sldId="3508"/>
        </pc:sldMkLst>
      </pc:sldChg>
      <pc:sldChg chg="del">
        <pc:chgData name="Frances Steel" userId="79d46658-80de-4106-bb59-cad1b389c72e" providerId="ADAL" clId="{C9A650DF-FC12-494D-9C76-2639CC59E8C5}" dt="2026-08-13T08:15:17.398" v="1" actId="47"/>
        <pc:sldMkLst>
          <pc:docMk/>
          <pc:sldMk cId="3399598983" sldId="3509"/>
        </pc:sldMkLst>
      </pc:sldChg>
      <pc:sldChg chg="del">
        <pc:chgData name="Frances Steel" userId="79d46658-80de-4106-bb59-cad1b389c72e" providerId="ADAL" clId="{C9A650DF-FC12-494D-9C76-2639CC59E8C5}" dt="2026-08-13T08:15:17.398" v="1" actId="47"/>
        <pc:sldMkLst>
          <pc:docMk/>
          <pc:sldMk cId="4226723817" sldId="3510"/>
        </pc:sldMkLst>
      </pc:sldChg>
      <pc:sldChg chg="del">
        <pc:chgData name="Frances Steel" userId="79d46658-80de-4106-bb59-cad1b389c72e" providerId="ADAL" clId="{C9A650DF-FC12-494D-9C76-2639CC59E8C5}" dt="2026-08-13T08:15:17.398" v="1" actId="47"/>
        <pc:sldMkLst>
          <pc:docMk/>
          <pc:sldMk cId="4089627902" sldId="3511"/>
        </pc:sldMkLst>
      </pc:sldChg>
      <pc:sldChg chg="del">
        <pc:chgData name="Frances Steel" userId="79d46658-80de-4106-bb59-cad1b389c72e" providerId="ADAL" clId="{C9A650DF-FC12-494D-9C76-2639CC59E8C5}" dt="2026-08-13T08:15:17.398" v="1" actId="47"/>
        <pc:sldMkLst>
          <pc:docMk/>
          <pc:sldMk cId="1383161007" sldId="3512"/>
        </pc:sldMkLst>
      </pc:sldChg>
      <pc:sldChg chg="del">
        <pc:chgData name="Frances Steel" userId="79d46658-80de-4106-bb59-cad1b389c72e" providerId="ADAL" clId="{C9A650DF-FC12-494D-9C76-2639CC59E8C5}" dt="2026-08-13T08:15:17.398" v="1" actId="47"/>
        <pc:sldMkLst>
          <pc:docMk/>
          <pc:sldMk cId="3127091271" sldId="3513"/>
        </pc:sldMkLst>
      </pc:sldChg>
      <pc:sldChg chg="del">
        <pc:chgData name="Frances Steel" userId="79d46658-80de-4106-bb59-cad1b389c72e" providerId="ADAL" clId="{C9A650DF-FC12-494D-9C76-2639CC59E8C5}" dt="2026-08-13T08:15:17.398" v="1" actId="47"/>
        <pc:sldMkLst>
          <pc:docMk/>
          <pc:sldMk cId="4239140734" sldId="3514"/>
        </pc:sldMkLst>
      </pc:sldChg>
      <pc:sldChg chg="del">
        <pc:chgData name="Frances Steel" userId="79d46658-80de-4106-bb59-cad1b389c72e" providerId="ADAL" clId="{C9A650DF-FC12-494D-9C76-2639CC59E8C5}" dt="2026-08-13T08:15:17.398" v="1" actId="47"/>
        <pc:sldMkLst>
          <pc:docMk/>
          <pc:sldMk cId="3229127114" sldId="3515"/>
        </pc:sldMkLst>
      </pc:sldChg>
      <pc:sldChg chg="del">
        <pc:chgData name="Frances Steel" userId="79d46658-80de-4106-bb59-cad1b389c72e" providerId="ADAL" clId="{C9A650DF-FC12-494D-9C76-2639CC59E8C5}" dt="2026-08-13T08:15:17.398" v="1" actId="47"/>
        <pc:sldMkLst>
          <pc:docMk/>
          <pc:sldMk cId="1625996598" sldId="3516"/>
        </pc:sldMkLst>
      </pc:sldChg>
      <pc:sldChg chg="del">
        <pc:chgData name="Frances Steel" userId="79d46658-80de-4106-bb59-cad1b389c72e" providerId="ADAL" clId="{C9A650DF-FC12-494D-9C76-2639CC59E8C5}" dt="2026-08-13T08:15:17.398" v="1" actId="47"/>
        <pc:sldMkLst>
          <pc:docMk/>
          <pc:sldMk cId="34955089" sldId="3517"/>
        </pc:sldMkLst>
      </pc:sldChg>
      <pc:sldChg chg="del">
        <pc:chgData name="Frances Steel" userId="79d46658-80de-4106-bb59-cad1b389c72e" providerId="ADAL" clId="{C9A650DF-FC12-494D-9C76-2639CC59E8C5}" dt="2026-08-13T08:15:17.398" v="1" actId="47"/>
        <pc:sldMkLst>
          <pc:docMk/>
          <pc:sldMk cId="3930742870" sldId="3518"/>
        </pc:sldMkLst>
      </pc:sldChg>
      <pc:sldChg chg="del">
        <pc:chgData name="Frances Steel" userId="79d46658-80de-4106-bb59-cad1b389c72e" providerId="ADAL" clId="{C9A650DF-FC12-494D-9C76-2639CC59E8C5}" dt="2026-08-13T08:15:17.398" v="1" actId="47"/>
        <pc:sldMkLst>
          <pc:docMk/>
          <pc:sldMk cId="1761024289" sldId="3519"/>
        </pc:sldMkLst>
      </pc:sldChg>
      <pc:sldChg chg="del">
        <pc:chgData name="Frances Steel" userId="79d46658-80de-4106-bb59-cad1b389c72e" providerId="ADAL" clId="{C9A650DF-FC12-494D-9C76-2639CC59E8C5}" dt="2026-08-13T08:15:17.398" v="1" actId="47"/>
        <pc:sldMkLst>
          <pc:docMk/>
          <pc:sldMk cId="468020510" sldId="3520"/>
        </pc:sldMkLst>
      </pc:sldChg>
      <pc:sldChg chg="del">
        <pc:chgData name="Frances Steel" userId="79d46658-80de-4106-bb59-cad1b389c72e" providerId="ADAL" clId="{C9A650DF-FC12-494D-9C76-2639CC59E8C5}" dt="2026-08-13T08:15:17.398" v="1" actId="47"/>
        <pc:sldMkLst>
          <pc:docMk/>
          <pc:sldMk cId="1692839814" sldId="3521"/>
        </pc:sldMkLst>
      </pc:sldChg>
      <pc:sldChg chg="del">
        <pc:chgData name="Frances Steel" userId="79d46658-80de-4106-bb59-cad1b389c72e" providerId="ADAL" clId="{C9A650DF-FC12-494D-9C76-2639CC59E8C5}" dt="2026-08-13T08:15:17.398" v="1" actId="47"/>
        <pc:sldMkLst>
          <pc:docMk/>
          <pc:sldMk cId="485105097" sldId="3522"/>
        </pc:sldMkLst>
      </pc:sldChg>
      <pc:sldChg chg="del">
        <pc:chgData name="Frances Steel" userId="79d46658-80de-4106-bb59-cad1b389c72e" providerId="ADAL" clId="{C9A650DF-FC12-494D-9C76-2639CC59E8C5}" dt="2026-08-13T08:15:17.398" v="1" actId="47"/>
        <pc:sldMkLst>
          <pc:docMk/>
          <pc:sldMk cId="274534297" sldId="3523"/>
        </pc:sldMkLst>
      </pc:sldChg>
      <pc:sldChg chg="del">
        <pc:chgData name="Frances Steel" userId="79d46658-80de-4106-bb59-cad1b389c72e" providerId="ADAL" clId="{C9A650DF-FC12-494D-9C76-2639CC59E8C5}" dt="2026-08-13T08:15:17.398" v="1" actId="47"/>
        <pc:sldMkLst>
          <pc:docMk/>
          <pc:sldMk cId="2206756454" sldId="3524"/>
        </pc:sldMkLst>
      </pc:sldChg>
      <pc:sldChg chg="del">
        <pc:chgData name="Frances Steel" userId="79d46658-80de-4106-bb59-cad1b389c72e" providerId="ADAL" clId="{C9A650DF-FC12-494D-9C76-2639CC59E8C5}" dt="2026-08-13T08:15:17.398" v="1" actId="47"/>
        <pc:sldMkLst>
          <pc:docMk/>
          <pc:sldMk cId="1660752254" sldId="3525"/>
        </pc:sldMkLst>
      </pc:sldChg>
      <pc:sldChg chg="del">
        <pc:chgData name="Frances Steel" userId="79d46658-80de-4106-bb59-cad1b389c72e" providerId="ADAL" clId="{C9A650DF-FC12-494D-9C76-2639CC59E8C5}" dt="2026-08-13T08:15:17.398" v="1" actId="47"/>
        <pc:sldMkLst>
          <pc:docMk/>
          <pc:sldMk cId="2533332080" sldId="3526"/>
        </pc:sldMkLst>
      </pc:sldChg>
      <pc:sldChg chg="del">
        <pc:chgData name="Frances Steel" userId="79d46658-80de-4106-bb59-cad1b389c72e" providerId="ADAL" clId="{C9A650DF-FC12-494D-9C76-2639CC59E8C5}" dt="2026-08-13T08:15:17.398" v="1" actId="47"/>
        <pc:sldMkLst>
          <pc:docMk/>
          <pc:sldMk cId="4065841812" sldId="3527"/>
        </pc:sldMkLst>
      </pc:sldChg>
      <pc:sldChg chg="del">
        <pc:chgData name="Frances Steel" userId="79d46658-80de-4106-bb59-cad1b389c72e" providerId="ADAL" clId="{C9A650DF-FC12-494D-9C76-2639CC59E8C5}" dt="2026-08-13T08:15:17.398" v="1" actId="47"/>
        <pc:sldMkLst>
          <pc:docMk/>
          <pc:sldMk cId="589465397" sldId="3528"/>
        </pc:sldMkLst>
      </pc:sldChg>
      <pc:sldChg chg="del">
        <pc:chgData name="Frances Steel" userId="79d46658-80de-4106-bb59-cad1b389c72e" providerId="ADAL" clId="{C9A650DF-FC12-494D-9C76-2639CC59E8C5}" dt="2026-08-13T08:15:17.398" v="1" actId="47"/>
        <pc:sldMkLst>
          <pc:docMk/>
          <pc:sldMk cId="2993787579" sldId="3529"/>
        </pc:sldMkLst>
      </pc:sldChg>
      <pc:sldChg chg="del">
        <pc:chgData name="Frances Steel" userId="79d46658-80de-4106-bb59-cad1b389c72e" providerId="ADAL" clId="{C9A650DF-FC12-494D-9C76-2639CC59E8C5}" dt="2026-08-13T08:15:17.398" v="1" actId="47"/>
        <pc:sldMkLst>
          <pc:docMk/>
          <pc:sldMk cId="371695293" sldId="3530"/>
        </pc:sldMkLst>
      </pc:sldChg>
      <pc:sldChg chg="del">
        <pc:chgData name="Frances Steel" userId="79d46658-80de-4106-bb59-cad1b389c72e" providerId="ADAL" clId="{C9A650DF-FC12-494D-9C76-2639CC59E8C5}" dt="2026-08-13T08:15:17.398" v="1" actId="47"/>
        <pc:sldMkLst>
          <pc:docMk/>
          <pc:sldMk cId="2960759844" sldId="3531"/>
        </pc:sldMkLst>
      </pc:sldChg>
      <pc:sldChg chg="del">
        <pc:chgData name="Frances Steel" userId="79d46658-80de-4106-bb59-cad1b389c72e" providerId="ADAL" clId="{C9A650DF-FC12-494D-9C76-2639CC59E8C5}" dt="2026-08-13T08:15:17.398" v="1" actId="47"/>
        <pc:sldMkLst>
          <pc:docMk/>
          <pc:sldMk cId="1086988512" sldId="3532"/>
        </pc:sldMkLst>
      </pc:sldChg>
      <pc:sldChg chg="del">
        <pc:chgData name="Frances Steel" userId="79d46658-80de-4106-bb59-cad1b389c72e" providerId="ADAL" clId="{C9A650DF-FC12-494D-9C76-2639CC59E8C5}" dt="2026-08-13T08:15:17.398" v="1" actId="47"/>
        <pc:sldMkLst>
          <pc:docMk/>
          <pc:sldMk cId="414757199" sldId="3533"/>
        </pc:sldMkLst>
      </pc:sldChg>
      <pc:sldChg chg="del">
        <pc:chgData name="Frances Steel" userId="79d46658-80de-4106-bb59-cad1b389c72e" providerId="ADAL" clId="{C9A650DF-FC12-494D-9C76-2639CC59E8C5}" dt="2026-08-13T08:15:17.398" v="1" actId="47"/>
        <pc:sldMkLst>
          <pc:docMk/>
          <pc:sldMk cId="3135178155" sldId="3534"/>
        </pc:sldMkLst>
      </pc:sldChg>
      <pc:sldChg chg="del">
        <pc:chgData name="Frances Steel" userId="79d46658-80de-4106-bb59-cad1b389c72e" providerId="ADAL" clId="{C9A650DF-FC12-494D-9C76-2639CC59E8C5}" dt="2026-08-13T08:15:17.398" v="1" actId="47"/>
        <pc:sldMkLst>
          <pc:docMk/>
          <pc:sldMk cId="28073093" sldId="3535"/>
        </pc:sldMkLst>
      </pc:sldChg>
      <pc:sldChg chg="del">
        <pc:chgData name="Frances Steel" userId="79d46658-80de-4106-bb59-cad1b389c72e" providerId="ADAL" clId="{C9A650DF-FC12-494D-9C76-2639CC59E8C5}" dt="2026-08-13T08:15:17.398" v="1" actId="47"/>
        <pc:sldMkLst>
          <pc:docMk/>
          <pc:sldMk cId="1073880402" sldId="3536"/>
        </pc:sldMkLst>
      </pc:sldChg>
      <pc:sldChg chg="del">
        <pc:chgData name="Frances Steel" userId="79d46658-80de-4106-bb59-cad1b389c72e" providerId="ADAL" clId="{C9A650DF-FC12-494D-9C76-2639CC59E8C5}" dt="2026-08-13T08:15:17.398" v="1" actId="47"/>
        <pc:sldMkLst>
          <pc:docMk/>
          <pc:sldMk cId="3388881317" sldId="3537"/>
        </pc:sldMkLst>
      </pc:sldChg>
      <pc:sldChg chg="del">
        <pc:chgData name="Frances Steel" userId="79d46658-80de-4106-bb59-cad1b389c72e" providerId="ADAL" clId="{C9A650DF-FC12-494D-9C76-2639CC59E8C5}" dt="2026-08-13T08:15:17.398" v="1" actId="47"/>
        <pc:sldMkLst>
          <pc:docMk/>
          <pc:sldMk cId="1634473596" sldId="3538"/>
        </pc:sldMkLst>
      </pc:sldChg>
      <pc:sldChg chg="del">
        <pc:chgData name="Frances Steel" userId="79d46658-80de-4106-bb59-cad1b389c72e" providerId="ADAL" clId="{C9A650DF-FC12-494D-9C76-2639CC59E8C5}" dt="2026-08-13T08:15:17.398" v="1" actId="47"/>
        <pc:sldMkLst>
          <pc:docMk/>
          <pc:sldMk cId="771806197" sldId="3539"/>
        </pc:sldMkLst>
      </pc:sldChg>
      <pc:sldChg chg="del">
        <pc:chgData name="Frances Steel" userId="79d46658-80de-4106-bb59-cad1b389c72e" providerId="ADAL" clId="{C9A650DF-FC12-494D-9C76-2639CC59E8C5}" dt="2026-08-13T08:15:17.398" v="1" actId="47"/>
        <pc:sldMkLst>
          <pc:docMk/>
          <pc:sldMk cId="3942614258" sldId="3540"/>
        </pc:sldMkLst>
      </pc:sldChg>
      <pc:sldChg chg="del">
        <pc:chgData name="Frances Steel" userId="79d46658-80de-4106-bb59-cad1b389c72e" providerId="ADAL" clId="{C9A650DF-FC12-494D-9C76-2639CC59E8C5}" dt="2026-08-13T08:15:17.398" v="1" actId="47"/>
        <pc:sldMkLst>
          <pc:docMk/>
          <pc:sldMk cId="1889031152" sldId="3541"/>
        </pc:sldMkLst>
      </pc:sldChg>
      <pc:sldChg chg="del">
        <pc:chgData name="Frances Steel" userId="79d46658-80de-4106-bb59-cad1b389c72e" providerId="ADAL" clId="{C9A650DF-FC12-494D-9C76-2639CC59E8C5}" dt="2026-08-13T08:15:17.398" v="1" actId="47"/>
        <pc:sldMkLst>
          <pc:docMk/>
          <pc:sldMk cId="4284772620" sldId="3542"/>
        </pc:sldMkLst>
      </pc:sldChg>
      <pc:sldChg chg="del">
        <pc:chgData name="Frances Steel" userId="79d46658-80de-4106-bb59-cad1b389c72e" providerId="ADAL" clId="{C9A650DF-FC12-494D-9C76-2639CC59E8C5}" dt="2026-08-13T08:15:17.398" v="1" actId="47"/>
        <pc:sldMkLst>
          <pc:docMk/>
          <pc:sldMk cId="1952090991" sldId="3543"/>
        </pc:sldMkLst>
      </pc:sldChg>
      <pc:sldChg chg="del">
        <pc:chgData name="Frances Steel" userId="79d46658-80de-4106-bb59-cad1b389c72e" providerId="ADAL" clId="{C9A650DF-FC12-494D-9C76-2639CC59E8C5}" dt="2026-08-13T08:15:17.398" v="1" actId="47"/>
        <pc:sldMkLst>
          <pc:docMk/>
          <pc:sldMk cId="891527419" sldId="3545"/>
        </pc:sldMkLst>
      </pc:sldChg>
      <pc:sldChg chg="del">
        <pc:chgData name="Frances Steel" userId="79d46658-80de-4106-bb59-cad1b389c72e" providerId="ADAL" clId="{C9A650DF-FC12-494D-9C76-2639CC59E8C5}" dt="2026-08-13T08:15:17.398" v="1" actId="47"/>
        <pc:sldMkLst>
          <pc:docMk/>
          <pc:sldMk cId="360682497" sldId="3546"/>
        </pc:sldMkLst>
      </pc:sldChg>
      <pc:sldChg chg="del">
        <pc:chgData name="Frances Steel" userId="79d46658-80de-4106-bb59-cad1b389c72e" providerId="ADAL" clId="{C9A650DF-FC12-494D-9C76-2639CC59E8C5}" dt="2026-08-13T08:15:17.398" v="1" actId="47"/>
        <pc:sldMkLst>
          <pc:docMk/>
          <pc:sldMk cId="3116679550" sldId="3547"/>
        </pc:sldMkLst>
      </pc:sldChg>
      <pc:sldChg chg="del">
        <pc:chgData name="Frances Steel" userId="79d46658-80de-4106-bb59-cad1b389c72e" providerId="ADAL" clId="{C9A650DF-FC12-494D-9C76-2639CC59E8C5}" dt="2026-08-13T08:15:17.398" v="1" actId="47"/>
        <pc:sldMkLst>
          <pc:docMk/>
          <pc:sldMk cId="1269151997" sldId="3548"/>
        </pc:sldMkLst>
      </pc:sldChg>
      <pc:sldChg chg="del">
        <pc:chgData name="Frances Steel" userId="79d46658-80de-4106-bb59-cad1b389c72e" providerId="ADAL" clId="{C9A650DF-FC12-494D-9C76-2639CC59E8C5}" dt="2026-08-13T08:15:17.398" v="1" actId="47"/>
        <pc:sldMkLst>
          <pc:docMk/>
          <pc:sldMk cId="2428663583" sldId="3549"/>
        </pc:sldMkLst>
      </pc:sldChg>
      <pc:sldChg chg="del">
        <pc:chgData name="Frances Steel" userId="79d46658-80de-4106-bb59-cad1b389c72e" providerId="ADAL" clId="{C9A650DF-FC12-494D-9C76-2639CC59E8C5}" dt="2026-08-13T08:15:17.398" v="1" actId="47"/>
        <pc:sldMkLst>
          <pc:docMk/>
          <pc:sldMk cId="2209366147" sldId="3550"/>
        </pc:sldMkLst>
      </pc:sldChg>
      <pc:sldChg chg="del">
        <pc:chgData name="Frances Steel" userId="79d46658-80de-4106-bb59-cad1b389c72e" providerId="ADAL" clId="{C9A650DF-FC12-494D-9C76-2639CC59E8C5}" dt="2026-08-13T08:15:17.398" v="1" actId="47"/>
        <pc:sldMkLst>
          <pc:docMk/>
          <pc:sldMk cId="870760244" sldId="3551"/>
        </pc:sldMkLst>
      </pc:sldChg>
      <pc:sldChg chg="del">
        <pc:chgData name="Frances Steel" userId="79d46658-80de-4106-bb59-cad1b389c72e" providerId="ADAL" clId="{C9A650DF-FC12-494D-9C76-2639CC59E8C5}" dt="2026-08-13T08:15:17.398" v="1" actId="47"/>
        <pc:sldMkLst>
          <pc:docMk/>
          <pc:sldMk cId="604370478" sldId="3552"/>
        </pc:sldMkLst>
      </pc:sldChg>
      <pc:sldChg chg="del">
        <pc:chgData name="Frances Steel" userId="79d46658-80de-4106-bb59-cad1b389c72e" providerId="ADAL" clId="{C9A650DF-FC12-494D-9C76-2639CC59E8C5}" dt="2026-08-13T08:15:17.398" v="1" actId="47"/>
        <pc:sldMkLst>
          <pc:docMk/>
          <pc:sldMk cId="2243130878" sldId="3553"/>
        </pc:sldMkLst>
      </pc:sldChg>
      <pc:sldChg chg="del">
        <pc:chgData name="Frances Steel" userId="79d46658-80de-4106-bb59-cad1b389c72e" providerId="ADAL" clId="{C9A650DF-FC12-494D-9C76-2639CC59E8C5}" dt="2026-08-13T08:15:17.398" v="1" actId="47"/>
        <pc:sldMkLst>
          <pc:docMk/>
          <pc:sldMk cId="620553186" sldId="3554"/>
        </pc:sldMkLst>
      </pc:sldChg>
      <pc:sldChg chg="del">
        <pc:chgData name="Frances Steel" userId="79d46658-80de-4106-bb59-cad1b389c72e" providerId="ADAL" clId="{C9A650DF-FC12-494D-9C76-2639CC59E8C5}" dt="2026-08-13T08:15:17.398" v="1" actId="47"/>
        <pc:sldMkLst>
          <pc:docMk/>
          <pc:sldMk cId="2407289677" sldId="3555"/>
        </pc:sldMkLst>
      </pc:sldChg>
      <pc:sldChg chg="del">
        <pc:chgData name="Frances Steel" userId="79d46658-80de-4106-bb59-cad1b389c72e" providerId="ADAL" clId="{C9A650DF-FC12-494D-9C76-2639CC59E8C5}" dt="2026-08-13T08:15:17.398" v="1" actId="47"/>
        <pc:sldMkLst>
          <pc:docMk/>
          <pc:sldMk cId="3721920874" sldId="3556"/>
        </pc:sldMkLst>
      </pc:sldChg>
      <pc:sldChg chg="del">
        <pc:chgData name="Frances Steel" userId="79d46658-80de-4106-bb59-cad1b389c72e" providerId="ADAL" clId="{C9A650DF-FC12-494D-9C76-2639CC59E8C5}" dt="2026-08-13T08:15:17.398" v="1" actId="47"/>
        <pc:sldMkLst>
          <pc:docMk/>
          <pc:sldMk cId="549278476" sldId="3557"/>
        </pc:sldMkLst>
      </pc:sldChg>
      <pc:sldChg chg="del">
        <pc:chgData name="Frances Steel" userId="79d46658-80de-4106-bb59-cad1b389c72e" providerId="ADAL" clId="{C9A650DF-FC12-494D-9C76-2639CC59E8C5}" dt="2026-08-13T08:15:17.398" v="1" actId="47"/>
        <pc:sldMkLst>
          <pc:docMk/>
          <pc:sldMk cId="3122842810" sldId="3558"/>
        </pc:sldMkLst>
      </pc:sldChg>
      <pc:sldChg chg="del">
        <pc:chgData name="Frances Steel" userId="79d46658-80de-4106-bb59-cad1b389c72e" providerId="ADAL" clId="{C9A650DF-FC12-494D-9C76-2639CC59E8C5}" dt="2026-08-13T08:15:17.398" v="1" actId="47"/>
        <pc:sldMkLst>
          <pc:docMk/>
          <pc:sldMk cId="1430127400" sldId="3559"/>
        </pc:sldMkLst>
      </pc:sldChg>
      <pc:sldChg chg="del">
        <pc:chgData name="Frances Steel" userId="79d46658-80de-4106-bb59-cad1b389c72e" providerId="ADAL" clId="{C9A650DF-FC12-494D-9C76-2639CC59E8C5}" dt="2026-08-13T08:15:17.398" v="1" actId="47"/>
        <pc:sldMkLst>
          <pc:docMk/>
          <pc:sldMk cId="713790187" sldId="3560"/>
        </pc:sldMkLst>
      </pc:sldChg>
      <pc:sldChg chg="del">
        <pc:chgData name="Frances Steel" userId="79d46658-80de-4106-bb59-cad1b389c72e" providerId="ADAL" clId="{C9A650DF-FC12-494D-9C76-2639CC59E8C5}" dt="2026-08-13T08:15:17.398" v="1" actId="47"/>
        <pc:sldMkLst>
          <pc:docMk/>
          <pc:sldMk cId="3676417349" sldId="3561"/>
        </pc:sldMkLst>
      </pc:sldChg>
      <pc:sldChg chg="del">
        <pc:chgData name="Frances Steel" userId="79d46658-80de-4106-bb59-cad1b389c72e" providerId="ADAL" clId="{C9A650DF-FC12-494D-9C76-2639CC59E8C5}" dt="2026-08-13T08:15:17.398" v="1" actId="47"/>
        <pc:sldMkLst>
          <pc:docMk/>
          <pc:sldMk cId="1395979418" sldId="3562"/>
        </pc:sldMkLst>
      </pc:sldChg>
      <pc:sldChg chg="del">
        <pc:chgData name="Frances Steel" userId="79d46658-80de-4106-bb59-cad1b389c72e" providerId="ADAL" clId="{C9A650DF-FC12-494D-9C76-2639CC59E8C5}" dt="2026-08-13T08:15:17.398" v="1" actId="47"/>
        <pc:sldMkLst>
          <pc:docMk/>
          <pc:sldMk cId="3368464879" sldId="3563"/>
        </pc:sldMkLst>
      </pc:sldChg>
      <pc:sldChg chg="del">
        <pc:chgData name="Frances Steel" userId="79d46658-80de-4106-bb59-cad1b389c72e" providerId="ADAL" clId="{C9A650DF-FC12-494D-9C76-2639CC59E8C5}" dt="2026-08-13T08:15:17.398" v="1" actId="47"/>
        <pc:sldMkLst>
          <pc:docMk/>
          <pc:sldMk cId="1575245538" sldId="3564"/>
        </pc:sldMkLst>
      </pc:sldChg>
      <pc:sldChg chg="del">
        <pc:chgData name="Frances Steel" userId="79d46658-80de-4106-bb59-cad1b389c72e" providerId="ADAL" clId="{C9A650DF-FC12-494D-9C76-2639CC59E8C5}" dt="2026-08-13T08:15:17.398" v="1" actId="47"/>
        <pc:sldMkLst>
          <pc:docMk/>
          <pc:sldMk cId="3303511093" sldId="3565"/>
        </pc:sldMkLst>
      </pc:sldChg>
      <pc:sldChg chg="del">
        <pc:chgData name="Frances Steel" userId="79d46658-80de-4106-bb59-cad1b389c72e" providerId="ADAL" clId="{C9A650DF-FC12-494D-9C76-2639CC59E8C5}" dt="2026-08-13T08:15:17.398" v="1" actId="47"/>
        <pc:sldMkLst>
          <pc:docMk/>
          <pc:sldMk cId="2452142336" sldId="3566"/>
        </pc:sldMkLst>
      </pc:sldChg>
      <pc:sldChg chg="del">
        <pc:chgData name="Frances Steel" userId="79d46658-80de-4106-bb59-cad1b389c72e" providerId="ADAL" clId="{C9A650DF-FC12-494D-9C76-2639CC59E8C5}" dt="2026-08-13T08:15:17.398" v="1" actId="47"/>
        <pc:sldMkLst>
          <pc:docMk/>
          <pc:sldMk cId="545092800" sldId="3567"/>
        </pc:sldMkLst>
      </pc:sldChg>
      <pc:sldChg chg="del">
        <pc:chgData name="Frances Steel" userId="79d46658-80de-4106-bb59-cad1b389c72e" providerId="ADAL" clId="{C9A650DF-FC12-494D-9C76-2639CC59E8C5}" dt="2026-08-13T08:15:17.398" v="1" actId="47"/>
        <pc:sldMkLst>
          <pc:docMk/>
          <pc:sldMk cId="4180720052" sldId="3568"/>
        </pc:sldMkLst>
      </pc:sldChg>
      <pc:sldChg chg="del">
        <pc:chgData name="Frances Steel" userId="79d46658-80de-4106-bb59-cad1b389c72e" providerId="ADAL" clId="{C9A650DF-FC12-494D-9C76-2639CC59E8C5}" dt="2026-08-13T08:15:17.398" v="1" actId="47"/>
        <pc:sldMkLst>
          <pc:docMk/>
          <pc:sldMk cId="3309602404" sldId="3569"/>
        </pc:sldMkLst>
      </pc:sldChg>
      <pc:sldChg chg="del">
        <pc:chgData name="Frances Steel" userId="79d46658-80de-4106-bb59-cad1b389c72e" providerId="ADAL" clId="{C9A650DF-FC12-494D-9C76-2639CC59E8C5}" dt="2026-08-13T08:15:17.398" v="1" actId="47"/>
        <pc:sldMkLst>
          <pc:docMk/>
          <pc:sldMk cId="3175223818" sldId="3571"/>
        </pc:sldMkLst>
      </pc:sldChg>
      <pc:sldChg chg="del">
        <pc:chgData name="Frances Steel" userId="79d46658-80de-4106-bb59-cad1b389c72e" providerId="ADAL" clId="{C9A650DF-FC12-494D-9C76-2639CC59E8C5}" dt="2026-08-13T08:15:17.398" v="1" actId="47"/>
        <pc:sldMkLst>
          <pc:docMk/>
          <pc:sldMk cId="2240629409" sldId="3572"/>
        </pc:sldMkLst>
      </pc:sldChg>
      <pc:sldChg chg="del">
        <pc:chgData name="Frances Steel" userId="79d46658-80de-4106-bb59-cad1b389c72e" providerId="ADAL" clId="{C9A650DF-FC12-494D-9C76-2639CC59E8C5}" dt="2026-08-13T08:15:17.398" v="1" actId="47"/>
        <pc:sldMkLst>
          <pc:docMk/>
          <pc:sldMk cId="1444226533" sldId="3573"/>
        </pc:sldMkLst>
      </pc:sldChg>
      <pc:sldChg chg="del">
        <pc:chgData name="Frances Steel" userId="79d46658-80de-4106-bb59-cad1b389c72e" providerId="ADAL" clId="{C9A650DF-FC12-494D-9C76-2639CC59E8C5}" dt="2026-08-13T08:15:17.398" v="1" actId="47"/>
        <pc:sldMkLst>
          <pc:docMk/>
          <pc:sldMk cId="2992094980" sldId="3574"/>
        </pc:sldMkLst>
      </pc:sldChg>
      <pc:sldChg chg="del">
        <pc:chgData name="Frances Steel" userId="79d46658-80de-4106-bb59-cad1b389c72e" providerId="ADAL" clId="{C9A650DF-FC12-494D-9C76-2639CC59E8C5}" dt="2026-08-13T08:15:17.398" v="1" actId="47"/>
        <pc:sldMkLst>
          <pc:docMk/>
          <pc:sldMk cId="3402670211" sldId="3576"/>
        </pc:sldMkLst>
      </pc:sldChg>
      <pc:sldChg chg="del">
        <pc:chgData name="Frances Steel" userId="79d46658-80de-4106-bb59-cad1b389c72e" providerId="ADAL" clId="{C9A650DF-FC12-494D-9C76-2639CC59E8C5}" dt="2026-08-13T08:15:17.398" v="1" actId="47"/>
        <pc:sldMkLst>
          <pc:docMk/>
          <pc:sldMk cId="1087445837" sldId="3583"/>
        </pc:sldMkLst>
      </pc:sldChg>
      <pc:sldChg chg="del">
        <pc:chgData name="Frances Steel" userId="79d46658-80de-4106-bb59-cad1b389c72e" providerId="ADAL" clId="{C9A650DF-FC12-494D-9C76-2639CC59E8C5}" dt="2026-08-13T08:15:17.398" v="1" actId="47"/>
        <pc:sldMkLst>
          <pc:docMk/>
          <pc:sldMk cId="774319632" sldId="3585"/>
        </pc:sldMkLst>
      </pc:sldChg>
      <pc:sldChg chg="del">
        <pc:chgData name="Frances Steel" userId="79d46658-80de-4106-bb59-cad1b389c72e" providerId="ADAL" clId="{C9A650DF-FC12-494D-9C76-2639CC59E8C5}" dt="2026-08-13T08:15:17.398" v="1" actId="47"/>
        <pc:sldMkLst>
          <pc:docMk/>
          <pc:sldMk cId="3021341923" sldId="3586"/>
        </pc:sldMkLst>
      </pc:sldChg>
      <pc:sldChg chg="del">
        <pc:chgData name="Frances Steel" userId="79d46658-80de-4106-bb59-cad1b389c72e" providerId="ADAL" clId="{C9A650DF-FC12-494D-9C76-2639CC59E8C5}" dt="2026-08-13T08:15:17.398" v="1" actId="47"/>
        <pc:sldMkLst>
          <pc:docMk/>
          <pc:sldMk cId="3404830875" sldId="3587"/>
        </pc:sldMkLst>
      </pc:sldChg>
      <pc:sldChg chg="del">
        <pc:chgData name="Frances Steel" userId="79d46658-80de-4106-bb59-cad1b389c72e" providerId="ADAL" clId="{C9A650DF-FC12-494D-9C76-2639CC59E8C5}" dt="2026-08-13T08:15:17.398" v="1" actId="47"/>
        <pc:sldMkLst>
          <pc:docMk/>
          <pc:sldMk cId="639701333" sldId="3588"/>
        </pc:sldMkLst>
      </pc:sldChg>
      <pc:sldChg chg="del">
        <pc:chgData name="Frances Steel" userId="79d46658-80de-4106-bb59-cad1b389c72e" providerId="ADAL" clId="{C9A650DF-FC12-494D-9C76-2639CC59E8C5}" dt="2026-08-13T08:15:17.398" v="1" actId="47"/>
        <pc:sldMkLst>
          <pc:docMk/>
          <pc:sldMk cId="1546815046" sldId="3589"/>
        </pc:sldMkLst>
      </pc:sldChg>
      <pc:sldChg chg="del">
        <pc:chgData name="Frances Steel" userId="79d46658-80de-4106-bb59-cad1b389c72e" providerId="ADAL" clId="{C9A650DF-FC12-494D-9C76-2639CC59E8C5}" dt="2026-08-13T08:15:17.398" v="1" actId="47"/>
        <pc:sldMkLst>
          <pc:docMk/>
          <pc:sldMk cId="4096960989" sldId="3590"/>
        </pc:sldMkLst>
      </pc:sldChg>
      <pc:sldChg chg="del">
        <pc:chgData name="Frances Steel" userId="79d46658-80de-4106-bb59-cad1b389c72e" providerId="ADAL" clId="{C9A650DF-FC12-494D-9C76-2639CC59E8C5}" dt="2026-08-13T08:15:17.398" v="1" actId="47"/>
        <pc:sldMkLst>
          <pc:docMk/>
          <pc:sldMk cId="1632537218" sldId="3592"/>
        </pc:sldMkLst>
      </pc:sldChg>
      <pc:sldChg chg="del">
        <pc:chgData name="Frances Steel" userId="79d46658-80de-4106-bb59-cad1b389c72e" providerId="ADAL" clId="{C9A650DF-FC12-494D-9C76-2639CC59E8C5}" dt="2026-08-13T08:15:17.398" v="1" actId="47"/>
        <pc:sldMkLst>
          <pc:docMk/>
          <pc:sldMk cId="85705141" sldId="3593"/>
        </pc:sldMkLst>
      </pc:sldChg>
      <pc:sldChg chg="del">
        <pc:chgData name="Frances Steel" userId="79d46658-80de-4106-bb59-cad1b389c72e" providerId="ADAL" clId="{C9A650DF-FC12-494D-9C76-2639CC59E8C5}" dt="2026-08-13T08:15:17.398" v="1" actId="47"/>
        <pc:sldMkLst>
          <pc:docMk/>
          <pc:sldMk cId="2990844815" sldId="3594"/>
        </pc:sldMkLst>
      </pc:sldChg>
      <pc:sldChg chg="del">
        <pc:chgData name="Frances Steel" userId="79d46658-80de-4106-bb59-cad1b389c72e" providerId="ADAL" clId="{C9A650DF-FC12-494D-9C76-2639CC59E8C5}" dt="2026-08-13T08:15:17.398" v="1" actId="47"/>
        <pc:sldMkLst>
          <pc:docMk/>
          <pc:sldMk cId="3294856732" sldId="3595"/>
        </pc:sldMkLst>
      </pc:sldChg>
      <pc:sldChg chg="del">
        <pc:chgData name="Frances Steel" userId="79d46658-80de-4106-bb59-cad1b389c72e" providerId="ADAL" clId="{C9A650DF-FC12-494D-9C76-2639CC59E8C5}" dt="2026-08-13T08:15:17.398" v="1" actId="47"/>
        <pc:sldMkLst>
          <pc:docMk/>
          <pc:sldMk cId="1621689607" sldId="3596"/>
        </pc:sldMkLst>
      </pc:sldChg>
      <pc:sldChg chg="del">
        <pc:chgData name="Frances Steel" userId="79d46658-80de-4106-bb59-cad1b389c72e" providerId="ADAL" clId="{C9A650DF-FC12-494D-9C76-2639CC59E8C5}" dt="2026-08-13T08:15:17.398" v="1" actId="47"/>
        <pc:sldMkLst>
          <pc:docMk/>
          <pc:sldMk cId="1867903476" sldId="3597"/>
        </pc:sldMkLst>
      </pc:sldChg>
      <pc:sldChg chg="del">
        <pc:chgData name="Frances Steel" userId="79d46658-80de-4106-bb59-cad1b389c72e" providerId="ADAL" clId="{C9A650DF-FC12-494D-9C76-2639CC59E8C5}" dt="2026-08-13T08:15:17.398" v="1" actId="47"/>
        <pc:sldMkLst>
          <pc:docMk/>
          <pc:sldMk cId="4034703726" sldId="3598"/>
        </pc:sldMkLst>
      </pc:sldChg>
      <pc:sldChg chg="del">
        <pc:chgData name="Frances Steel" userId="79d46658-80de-4106-bb59-cad1b389c72e" providerId="ADAL" clId="{C9A650DF-FC12-494D-9C76-2639CC59E8C5}" dt="2026-08-13T08:15:17.398" v="1" actId="47"/>
        <pc:sldMkLst>
          <pc:docMk/>
          <pc:sldMk cId="1056544355" sldId="3599"/>
        </pc:sldMkLst>
      </pc:sldChg>
      <pc:sldChg chg="del">
        <pc:chgData name="Frances Steel" userId="79d46658-80de-4106-bb59-cad1b389c72e" providerId="ADAL" clId="{C9A650DF-FC12-494D-9C76-2639CC59E8C5}" dt="2026-08-13T08:15:17.398" v="1" actId="47"/>
        <pc:sldMkLst>
          <pc:docMk/>
          <pc:sldMk cId="3452992296" sldId="3600"/>
        </pc:sldMkLst>
      </pc:sldChg>
      <pc:sldChg chg="del">
        <pc:chgData name="Frances Steel" userId="79d46658-80de-4106-bb59-cad1b389c72e" providerId="ADAL" clId="{C9A650DF-FC12-494D-9C76-2639CC59E8C5}" dt="2026-08-13T08:15:17.398" v="1" actId="47"/>
        <pc:sldMkLst>
          <pc:docMk/>
          <pc:sldMk cId="1251298828" sldId="3601"/>
        </pc:sldMkLst>
      </pc:sldChg>
      <pc:sldChg chg="del">
        <pc:chgData name="Frances Steel" userId="79d46658-80de-4106-bb59-cad1b389c72e" providerId="ADAL" clId="{C9A650DF-FC12-494D-9C76-2639CC59E8C5}" dt="2026-08-13T08:15:17.398" v="1" actId="47"/>
        <pc:sldMkLst>
          <pc:docMk/>
          <pc:sldMk cId="2846457177" sldId="3602"/>
        </pc:sldMkLst>
      </pc:sldChg>
      <pc:sldChg chg="del">
        <pc:chgData name="Frances Steel" userId="79d46658-80de-4106-bb59-cad1b389c72e" providerId="ADAL" clId="{C9A650DF-FC12-494D-9C76-2639CC59E8C5}" dt="2026-08-13T08:15:17.398" v="1" actId="47"/>
        <pc:sldMkLst>
          <pc:docMk/>
          <pc:sldMk cId="2574039626" sldId="3603"/>
        </pc:sldMkLst>
      </pc:sldChg>
      <pc:sldChg chg="del">
        <pc:chgData name="Frances Steel" userId="79d46658-80de-4106-bb59-cad1b389c72e" providerId="ADAL" clId="{C9A650DF-FC12-494D-9C76-2639CC59E8C5}" dt="2026-08-13T08:15:17.398" v="1" actId="47"/>
        <pc:sldMkLst>
          <pc:docMk/>
          <pc:sldMk cId="1213233620" sldId="3604"/>
        </pc:sldMkLst>
      </pc:sldChg>
      <pc:sldChg chg="del">
        <pc:chgData name="Frances Steel" userId="79d46658-80de-4106-bb59-cad1b389c72e" providerId="ADAL" clId="{C9A650DF-FC12-494D-9C76-2639CC59E8C5}" dt="2026-08-13T08:15:17.398" v="1" actId="47"/>
        <pc:sldMkLst>
          <pc:docMk/>
          <pc:sldMk cId="3740316804" sldId="3605"/>
        </pc:sldMkLst>
      </pc:sldChg>
      <pc:sldChg chg="del">
        <pc:chgData name="Frances Steel" userId="79d46658-80de-4106-bb59-cad1b389c72e" providerId="ADAL" clId="{C9A650DF-FC12-494D-9C76-2639CC59E8C5}" dt="2026-08-13T08:15:17.398" v="1" actId="47"/>
        <pc:sldMkLst>
          <pc:docMk/>
          <pc:sldMk cId="184770298" sldId="3606"/>
        </pc:sldMkLst>
      </pc:sldChg>
      <pc:sldChg chg="del">
        <pc:chgData name="Frances Steel" userId="79d46658-80de-4106-bb59-cad1b389c72e" providerId="ADAL" clId="{C9A650DF-FC12-494D-9C76-2639CC59E8C5}" dt="2026-08-13T08:15:17.398" v="1" actId="47"/>
        <pc:sldMkLst>
          <pc:docMk/>
          <pc:sldMk cId="1093369827" sldId="3607"/>
        </pc:sldMkLst>
      </pc:sldChg>
      <pc:sldChg chg="del">
        <pc:chgData name="Frances Steel" userId="79d46658-80de-4106-bb59-cad1b389c72e" providerId="ADAL" clId="{C9A650DF-FC12-494D-9C76-2639CC59E8C5}" dt="2026-08-13T08:15:17.398" v="1" actId="47"/>
        <pc:sldMkLst>
          <pc:docMk/>
          <pc:sldMk cId="2860019110" sldId="3608"/>
        </pc:sldMkLst>
      </pc:sldChg>
      <pc:sldChg chg="del">
        <pc:chgData name="Frances Steel" userId="79d46658-80de-4106-bb59-cad1b389c72e" providerId="ADAL" clId="{C9A650DF-FC12-494D-9C76-2639CC59E8C5}" dt="2026-08-13T08:15:17.398" v="1" actId="47"/>
        <pc:sldMkLst>
          <pc:docMk/>
          <pc:sldMk cId="1057550712" sldId="3609"/>
        </pc:sldMkLst>
      </pc:sldChg>
      <pc:sldChg chg="del">
        <pc:chgData name="Frances Steel" userId="79d46658-80de-4106-bb59-cad1b389c72e" providerId="ADAL" clId="{C9A650DF-FC12-494D-9C76-2639CC59E8C5}" dt="2026-08-13T08:15:17.398" v="1" actId="47"/>
        <pc:sldMkLst>
          <pc:docMk/>
          <pc:sldMk cId="4290369166" sldId="3610"/>
        </pc:sldMkLst>
      </pc:sldChg>
      <pc:sldChg chg="del">
        <pc:chgData name="Frances Steel" userId="79d46658-80de-4106-bb59-cad1b389c72e" providerId="ADAL" clId="{C9A650DF-FC12-494D-9C76-2639CC59E8C5}" dt="2026-08-13T08:15:17.398" v="1" actId="47"/>
        <pc:sldMkLst>
          <pc:docMk/>
          <pc:sldMk cId="2064590978" sldId="3611"/>
        </pc:sldMkLst>
      </pc:sldChg>
      <pc:sldChg chg="del">
        <pc:chgData name="Frances Steel" userId="79d46658-80de-4106-bb59-cad1b389c72e" providerId="ADAL" clId="{C9A650DF-FC12-494D-9C76-2639CC59E8C5}" dt="2026-08-13T08:15:17.398" v="1" actId="47"/>
        <pc:sldMkLst>
          <pc:docMk/>
          <pc:sldMk cId="3364598706" sldId="3612"/>
        </pc:sldMkLst>
      </pc:sldChg>
      <pc:sldChg chg="del">
        <pc:chgData name="Frances Steel" userId="79d46658-80de-4106-bb59-cad1b389c72e" providerId="ADAL" clId="{C9A650DF-FC12-494D-9C76-2639CC59E8C5}" dt="2026-08-13T08:15:17.398" v="1" actId="47"/>
        <pc:sldMkLst>
          <pc:docMk/>
          <pc:sldMk cId="2551435383" sldId="3613"/>
        </pc:sldMkLst>
      </pc:sldChg>
      <pc:sldChg chg="del">
        <pc:chgData name="Frances Steel" userId="79d46658-80de-4106-bb59-cad1b389c72e" providerId="ADAL" clId="{C9A650DF-FC12-494D-9C76-2639CC59E8C5}" dt="2026-08-13T08:15:17.398" v="1" actId="47"/>
        <pc:sldMkLst>
          <pc:docMk/>
          <pc:sldMk cId="2672549274" sldId="3614"/>
        </pc:sldMkLst>
      </pc:sldChg>
      <pc:sldMasterChg chg="delSldLayout">
        <pc:chgData name="Frances Steel" userId="79d46658-80de-4106-bb59-cad1b389c72e" providerId="ADAL" clId="{C9A650DF-FC12-494D-9C76-2639CC59E8C5}" dt="2026-08-13T08:15:17.398" v="1" actId="47"/>
        <pc:sldMasterMkLst>
          <pc:docMk/>
          <pc:sldMasterMk cId="2460629482" sldId="2147483744"/>
        </pc:sldMasterMkLst>
        <pc:sldLayoutChg chg="del">
          <pc:chgData name="Frances Steel" userId="79d46658-80de-4106-bb59-cad1b389c72e" providerId="ADAL" clId="{C9A650DF-FC12-494D-9C76-2639CC59E8C5}" dt="2026-08-13T08:15:17.398"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15:05.064" v="0" actId="47"/>
          <pc:sldLayoutMkLst>
            <pc:docMk/>
            <pc:sldMasterMk cId="2460629482" sldId="2147483744"/>
            <pc:sldLayoutMk cId="3406619176" sldId="2147483862"/>
          </pc:sldLayoutMkLst>
        </pc:sldLayoutChg>
      </pc:sldMasterChg>
      <pc:sldMasterChg chg="delSldLayout">
        <pc:chgData name="Frances Steel" userId="79d46658-80de-4106-bb59-cad1b389c72e" providerId="ADAL" clId="{C9A650DF-FC12-494D-9C76-2639CC59E8C5}" dt="2026-08-13T08:15:17.398" v="1" actId="47"/>
        <pc:sldMasterMkLst>
          <pc:docMk/>
          <pc:sldMasterMk cId="55287480" sldId="2147483844"/>
        </pc:sldMasterMkLst>
        <pc:sldLayoutChg chg="del">
          <pc:chgData name="Frances Steel" userId="79d46658-80de-4106-bb59-cad1b389c72e" providerId="ADAL" clId="{C9A650DF-FC12-494D-9C76-2639CC59E8C5}" dt="2026-08-13T08:15:17.398"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15:17.398"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13499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10</a:t>
            </a:fld>
            <a:endParaRPr lang="en-US"/>
          </a:p>
        </p:txBody>
      </p:sp>
    </p:spTree>
    <p:extLst>
      <p:ext uri="{BB962C8B-B14F-4D97-AF65-F5344CB8AC3E}">
        <p14:creationId xmlns:p14="http://schemas.microsoft.com/office/powerpoint/2010/main" val="1424492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37DC6-4C99-A065-3DA4-B607A80B6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0948F-9D07-219D-BC00-3D3FA9FBE1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D9E0A-5275-4666-4248-1738F093447D}"/>
              </a:ext>
            </a:extLst>
          </p:cNvPr>
          <p:cNvSpPr>
            <a:spLocks noGrp="1"/>
          </p:cNvSpPr>
          <p:nvPr>
            <p:ph type="body" idx="1"/>
          </p:nvPr>
        </p:nvSpPr>
        <p:spPr/>
        <p:txBody>
          <a:bodyPr/>
          <a:lstStyle/>
          <a:p>
            <a:r>
              <a:rPr lang="en-GB" b="1" dirty="0"/>
              <a:t>EFFECTIVE PRESENCE AND LANGUAGE TECHNIQUES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six ‘Effective Presence and Language’ techniques. These foundational techniques provide</a:t>
            </a:r>
            <a:r>
              <a:rPr lang="en-GB" sz="1200" dirty="0"/>
              <a:t> a basis for any interaction you might have with a prisoner. They focus on having presence on the wing and communicating effectively with prisoners. Consequently, these techniques help to promote dynamic security and safety allowing officers to focus on building relationships and promoting change amongst prisoners. For officers to be effective and impactful in their roles it is crucial that they master this set of techniques. </a:t>
            </a:r>
          </a:p>
          <a:p>
            <a:endParaRPr lang="en-GB" b="1" dirty="0"/>
          </a:p>
        </p:txBody>
      </p:sp>
      <p:sp>
        <p:nvSpPr>
          <p:cNvPr id="4" name="Slide Number Placeholder 3">
            <a:extLst>
              <a:ext uri="{FF2B5EF4-FFF2-40B4-BE49-F238E27FC236}">
                <a16:creationId xmlns:a16="http://schemas.microsoft.com/office/drawing/2014/main" id="{3F9B9C10-9930-F63B-B023-2E734B242B5D}"/>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4274150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3787069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RADAR AND BE SEEN LOOKING </a:t>
            </a:r>
            <a:endParaRPr lang="en-GB" sz="1200" dirty="0"/>
          </a:p>
          <a:p>
            <a:r>
              <a:rPr lang="en-GB" sz="1200" dirty="0"/>
              <a:t> </a:t>
            </a:r>
          </a:p>
          <a:p>
            <a:r>
              <a:rPr lang="en-GB" sz="1200" b="1" dirty="0"/>
              <a:t>TRAINER NOTE: </a:t>
            </a:r>
            <a:r>
              <a:rPr lang="en-GB" sz="1200" dirty="0"/>
              <a:t>(Pause a moment to allow people to read the overview of the technique on slide.) </a:t>
            </a:r>
          </a:p>
          <a:p>
            <a:endParaRPr lang="en-GB" sz="1200" dirty="0"/>
          </a:p>
          <a:p>
            <a:r>
              <a:rPr lang="en-GB" sz="1200" b="1" dirty="0"/>
              <a:t>EXPLAIN </a:t>
            </a:r>
          </a:p>
          <a:p>
            <a:r>
              <a:rPr lang="en-GB" sz="1200" b="0" dirty="0"/>
              <a:t>This technique is about two things: </a:t>
            </a:r>
          </a:p>
          <a:p>
            <a:pPr marL="181188" indent="-181188">
              <a:buFont typeface="Univers" panose="020B0503020202020204" pitchFamily="34" charset="0"/>
              <a:buChar char="–"/>
            </a:pPr>
            <a:r>
              <a:rPr lang="en-GB" sz="1200" b="0" dirty="0"/>
              <a:t>Firstly, making sure you are aware of what is happening on the wing by ensuring that you are regularly scanning your surroundings. As a prison officer effective scanning involves positioning yourself carefully, looking behind you regularly and patrolling around the landings. Scanning is of course important for maintaining security and order on the wing. It ensures that officers are aware of what is happening in their area of work. If officers don’t scan their surroundings, then they may fail to spot subtle but important changes on the wing for example:  </a:t>
            </a:r>
            <a:endParaRPr lang="en-GB" sz="1200" dirty="0"/>
          </a:p>
          <a:p>
            <a:pPr marL="768919" lvl="1" indent="-285750">
              <a:buFont typeface="Univers" panose="020B0503020202020204" pitchFamily="34" charset="0"/>
              <a:buChar char="–"/>
            </a:pPr>
            <a:r>
              <a:rPr lang="en-GB" sz="1200" dirty="0"/>
              <a:t>Uneaten bread disappearing, could avoid us facing drunk prisoners next week.</a:t>
            </a:r>
          </a:p>
          <a:p>
            <a:pPr marL="768919" lvl="1" indent="-285750">
              <a:buFont typeface="Univers" panose="020B0503020202020204" pitchFamily="34" charset="0"/>
              <a:buChar char="–"/>
            </a:pPr>
            <a:r>
              <a:rPr lang="en-GB" sz="1200" dirty="0"/>
              <a:t>A prisoner who has stopped showering, could allow us to identify and address welfare problems early.</a:t>
            </a:r>
          </a:p>
          <a:p>
            <a:pPr marL="768919" lvl="1" indent="-285750">
              <a:buFont typeface="Univers" panose="020B0503020202020204" pitchFamily="34" charset="0"/>
              <a:buChar char="–"/>
            </a:pPr>
            <a:r>
              <a:rPr lang="en-GB" sz="1200" dirty="0"/>
              <a:t>Angry looks and whispered threats, could alert us to potential violence.</a:t>
            </a:r>
            <a:endParaRPr lang="en-GB" sz="1200" b="0" dirty="0"/>
          </a:p>
          <a:p>
            <a:pPr marL="181188" indent="-181188">
              <a:buFont typeface="Univers" panose="020B0503020202020204" pitchFamily="34" charset="0"/>
              <a:buChar char="–"/>
            </a:pPr>
            <a:r>
              <a:rPr lang="en-GB" sz="1200" b="0" dirty="0"/>
              <a:t>Secondly, this technique is about ensuring that prisoners are aware that you are looking. </a:t>
            </a:r>
            <a:r>
              <a:rPr lang="en-GB" sz="1200" dirty="0"/>
              <a:t>When people know they’re being observed, they act differently.</a:t>
            </a:r>
          </a:p>
          <a:p>
            <a:pPr marL="181188" indent="-181188">
              <a:buFont typeface="Univers" panose="020B0503020202020204" pitchFamily="34" charset="0"/>
              <a:buChar char="–"/>
            </a:pPr>
            <a:r>
              <a:rPr lang="en-GB" sz="1200" dirty="0"/>
              <a:t>Showing that we’re aware of what’s going on encourages prisoners to do what they should be doing. </a:t>
            </a:r>
          </a:p>
          <a:p>
            <a:pPr marL="181188" indent="-181188">
              <a:buFont typeface="Univers" panose="020B0503020202020204" pitchFamily="34" charset="0"/>
              <a:buChar char="–"/>
            </a:pPr>
            <a:r>
              <a:rPr lang="en-GB" sz="1200" dirty="0"/>
              <a:t>Just as we exaggerate the act of checking the mirror, we can use exaggerated movements, like tilting our head, or moving our whole body to look. Showing prisoners that we’re alert encourages them to do things they’re happy to be seen doing.</a:t>
            </a:r>
            <a:endParaRPr lang="en-GB" sz="1200" b="0" dirty="0"/>
          </a:p>
          <a:p>
            <a:endParaRPr lang="en-GB" sz="1200" b="0" dirty="0"/>
          </a:p>
          <a:p>
            <a:endParaRPr lang="en-GB" b="1"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51408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STEPS: RADAR AND BE SEEN LOOKING </a:t>
            </a:r>
          </a:p>
          <a:p>
            <a:endParaRPr lang="en-GB" sz="1200" b="1" dirty="0"/>
          </a:p>
          <a:p>
            <a:r>
              <a:rPr lang="en-GB" sz="1200" b="1" dirty="0"/>
              <a:t>EXPLAIN </a:t>
            </a:r>
          </a:p>
          <a:p>
            <a:r>
              <a:rPr lang="en-GB" sz="1200" b="0" dirty="0"/>
              <a:t>We are now going to go through each of the steps for this technique. </a:t>
            </a:r>
          </a:p>
          <a:p>
            <a:endParaRPr lang="en-GB" sz="1200" b="1" dirty="0"/>
          </a:p>
          <a:p>
            <a:pPr marL="241584" indent="-241584">
              <a:buFont typeface="+mj-lt"/>
              <a:buAutoNum type="alphaUcPeriod"/>
            </a:pPr>
            <a:r>
              <a:rPr lang="en-GB" sz="1200" b="1" dirty="0"/>
              <a:t>Position yourself appropriately:  </a:t>
            </a:r>
            <a:r>
              <a:rPr lang="en-GB" sz="1200" dirty="0"/>
              <a:t>Wherever you are on the wing, there are almost always better and worse ways to position yourself. You want to position yourself where you can be seen by prisoners and easily see everywhere for maximum awareness. For example, if you are pausing to observe, it may be better to do this at the end of the landing, where you can see the length of the landing without turning your head – rather than the middle, where you have to turn your head through 180 degrees to see everyone.</a:t>
            </a:r>
          </a:p>
          <a:p>
            <a:pPr marL="255306" indent="-255306">
              <a:buFont typeface="+mj-lt"/>
              <a:buAutoNum type="alphaUcPeriod"/>
            </a:pPr>
            <a:endParaRPr lang="en-GB" sz="1200" dirty="0"/>
          </a:p>
          <a:p>
            <a:pPr marL="241584" indent="-241584" defTabSz="966338">
              <a:buFont typeface="+mj-lt"/>
              <a:buAutoNum type="alphaUcPeriod"/>
              <a:defRPr/>
            </a:pPr>
            <a:r>
              <a:rPr lang="en-GB" sz="1200" b="1" dirty="0"/>
              <a:t>Scan:  </a:t>
            </a:r>
            <a:r>
              <a:rPr lang="en-GB" sz="1200" dirty="0"/>
              <a:t>Scanning involves looking around regularly, so you are always aware of what is happening. As a rule of thumb, aim to do this every ten seconds. Think about blind spots too: doorways and alcoves you can’t immediately see. We can’t check all of them every ten seconds. But we can move position frequently, so nowhere goes unobserved for long.</a:t>
            </a:r>
          </a:p>
          <a:p>
            <a:pPr marL="241584" indent="-241584">
              <a:buFont typeface="+mj-lt"/>
              <a:buAutoNum type="alphaUcPeriod"/>
            </a:pPr>
            <a:endParaRPr lang="en-GB" sz="1200" dirty="0"/>
          </a:p>
          <a:p>
            <a:pPr marL="241584" indent="-241584">
              <a:buFont typeface="+mj-lt"/>
              <a:buAutoNum type="alphaUcPeriod"/>
            </a:pPr>
            <a:r>
              <a:rPr lang="en-GB" sz="1200" b="1" dirty="0"/>
              <a:t>Exaggerate: </a:t>
            </a:r>
            <a:r>
              <a:rPr lang="en-GB" sz="1200" dirty="0"/>
              <a:t>Exaggerate every movement. You could flick your eyes left to right and see everything but remember we want prisoners to be aware that we are observing what they are doing. Instead turn your whole head. Move your whole body. If you’re looking down from one landing to the next, peer down on tip toes. If you’re scanning to the left, take a step forward and peer round. If your actions don’t feel slightly over the top, you’re probably not exaggerating it enough. We need to make what we’re doing unambiguous. A prisoner at the far end of the landing can’t see where you’re looking. They can see you leaning around to peer the length of the landing.</a:t>
            </a:r>
          </a:p>
          <a:p>
            <a:pPr marL="241584" indent="-241584">
              <a:buFont typeface="+mj-lt"/>
              <a:buAutoNum type="alphaUcPeriod"/>
            </a:pPr>
            <a:endParaRPr lang="en-GB" sz="1200" dirty="0"/>
          </a:p>
          <a:p>
            <a:pPr marL="241584" indent="-241584" defTabSz="966338">
              <a:buFont typeface="+mj-lt"/>
              <a:buAutoNum type="alphaUcPeriod"/>
              <a:defRPr/>
            </a:pPr>
            <a:r>
              <a:rPr lang="en-GB" sz="1200" b="1" dirty="0"/>
              <a:t>Explain: </a:t>
            </a:r>
            <a:r>
              <a:rPr lang="en-GB" sz="1200" dirty="0"/>
              <a:t>If someone is talking to you when you are using this technique then you shouldn’t simply stop. Keep scanning, and show you’re doing it, even while you’re talking. However. you should explain to the person that you are listening but that you also need to keep an eye on what is happening on the landings.  If you are facing away from the rest of the landing, you could ask them to swap places with you, ensuring you can talk to them and still see everything else. Alternatively, if the conversation needs more time and attention, you might ask the prisoner to wait, and – if possible – come back to them when the rest of the landing are locked up, and you can give them more attention.</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3084554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TURN AND TALK: RADAR AND BE SEEN LOOKING</a:t>
            </a:r>
          </a:p>
          <a:p>
            <a:endParaRPr lang="en-GB" b="1" dirty="0"/>
          </a:p>
          <a:p>
            <a:r>
              <a:rPr lang="en-GB" b="1" dirty="0"/>
              <a:t>PAIRED DISCUSSION </a:t>
            </a:r>
          </a:p>
          <a:p>
            <a:r>
              <a:rPr lang="en-GB" b="0" dirty="0"/>
              <a:t>In pairs I would like you to discuss the following questions using the pocket guide as reference </a:t>
            </a:r>
            <a:r>
              <a:rPr lang="en-GB" b="1" dirty="0"/>
              <a:t>(p10):</a:t>
            </a:r>
          </a:p>
          <a:p>
            <a:pPr marL="171450" indent="-171450">
              <a:buFont typeface="Univers" panose="020B0503020202020204" pitchFamily="34" charset="0"/>
              <a:buChar char="–"/>
            </a:pPr>
            <a:r>
              <a:rPr lang="en-GB" dirty="0"/>
              <a:t>Do you use this technique as part of your practice? If so, how and when?</a:t>
            </a:r>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dirty="0"/>
              <a:t>Which of the steps do you use?</a:t>
            </a:r>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dirty="0"/>
              <a:t>Which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823291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MODEL VIDEO: RADAR AND BE SEEN LOOKING</a:t>
            </a:r>
          </a:p>
          <a:p>
            <a:endParaRPr lang="en-GB" sz="1200" b="1" dirty="0"/>
          </a:p>
          <a:p>
            <a:r>
              <a:rPr lang="en-GB" sz="1200" b="1" dirty="0"/>
              <a:t>TRAINER NOTE: </a:t>
            </a:r>
            <a:r>
              <a:rPr lang="en-GB" sz="1200" b="0" dirty="0"/>
              <a:t>If possible, insert the model video onto this slide ahead of starting your session. (You can find the online link to the videos here: https://unlockedgrads.org.uk/leading-prison-landings/the-videos/ or by pressing CTRL+CLICK on the box on the slide.)</a:t>
            </a:r>
          </a:p>
          <a:p>
            <a:endParaRPr lang="en-GB" sz="1200" b="1" dirty="0"/>
          </a:p>
          <a:p>
            <a:r>
              <a:rPr lang="en-GB" sz="1200" b="1" dirty="0"/>
              <a:t>EXPLAIN VIDEO </a:t>
            </a:r>
          </a:p>
          <a:p>
            <a:r>
              <a:rPr lang="en-GB" sz="1200"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pPr marL="285750" lvl="0" indent="-285750" algn="l">
              <a:buFont typeface="Univers" panose="020B0503020202020204" pitchFamily="34" charset="0"/>
              <a:buChar char="–"/>
            </a:pPr>
            <a:endParaRPr lang="en-GB" sz="1200" b="1" dirty="0"/>
          </a:p>
          <a:p>
            <a:pPr marL="171450" lvl="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Getting caught up in conversations and tasks:</a:t>
            </a:r>
            <a:r>
              <a:rPr lang="en-GB" sz="1200" b="0" i="0" kern="1200" dirty="0">
                <a:solidFill>
                  <a:schemeClr val="tx1"/>
                </a:solidFill>
                <a:latin typeface="Univers" panose="020B0503020202020204" pitchFamily="34" charset="0"/>
                <a:ea typeface="+mn-ea"/>
                <a:cs typeface="+mn-cs"/>
              </a:rPr>
              <a:t> What’s in front of us can absorb us. This might be an incident, but it could be something as simple as a conversation. You may want to show you’re listening, but you are still responsible for everyone under your charge. Remember also that the prisoner you’re speaking to could have been told to distract you, so something else can happen unobserved. </a:t>
            </a:r>
          </a:p>
          <a:p>
            <a:pPr marL="171450" indent="-171450"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Seeming inattentive or uninterested: </a:t>
            </a:r>
            <a:r>
              <a:rPr lang="en-GB" sz="1200" b="0" i="0" kern="1200" dirty="0">
                <a:solidFill>
                  <a:schemeClr val="tx1"/>
                </a:solidFill>
                <a:latin typeface="Univers" panose="020B0503020202020204" pitchFamily="34" charset="0"/>
                <a:ea typeface="+mn-ea"/>
                <a:cs typeface="+mn-cs"/>
              </a:rPr>
              <a:t>It's hard to maintain eye contact during a conversation while also keeping an eye on the wing. We will be looking away from them some of the time, and this may make us seem uninterested and inattentive. If we are to keep ourselves and the wing safe, there isn’t really an option: we cannot allow ourselves to focus entirely on one prisoner, to the exclusion of everyone else. To mitigate this, we can explain to the prisoner that we need to keep an eye on what is happening on the landings but assure them that we are still listening to what they are saying. </a:t>
            </a:r>
          </a:p>
          <a:p>
            <a:pPr marL="171450" indent="-171450"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Scanning too subtly: </a:t>
            </a:r>
            <a:r>
              <a:rPr lang="en-GB" sz="1200" b="0" i="0" kern="1200" dirty="0">
                <a:solidFill>
                  <a:schemeClr val="tx1"/>
                </a:solidFill>
                <a:latin typeface="Univers" panose="020B0503020202020204" pitchFamily="34" charset="0"/>
                <a:ea typeface="+mn-ea"/>
                <a:cs typeface="+mn-cs"/>
              </a:rPr>
              <a:t>Exaggerating our movements may seem… exaggerated, and over the top. But it’s essential if we want prisoners at the far end of the wing to know that we’re watching. Once we get used to it, it should come to feel natural.</a:t>
            </a:r>
          </a:p>
        </p:txBody>
      </p:sp>
      <p:sp>
        <p:nvSpPr>
          <p:cNvPr id="4" name="Slide Number Placeholder 3"/>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4192538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7CD8A-9FF6-DF6D-C58A-408D347046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839AE-8194-3563-7631-8716B06F7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8BF7DD-66D6-EDBD-60E1-91A9F633C67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RADAR AND BE SEEN LOOKING</a:t>
            </a:r>
          </a:p>
          <a:p>
            <a:endParaRPr lang="en-GB" b="1" dirty="0"/>
          </a:p>
          <a:p>
            <a:r>
              <a:rPr lang="en-GB" b="1" i="0" dirty="0"/>
              <a:t>EXPLAIN THE PRACTICE </a:t>
            </a:r>
            <a:r>
              <a:rPr lang="en-GB" b="0" i="0" dirty="0"/>
              <a:t>(NB: you can change the times for scripting, practice and feedback as needed.)</a:t>
            </a:r>
          </a:p>
          <a:p>
            <a:r>
              <a:rPr lang="en-GB" b="0" i="0" dirty="0"/>
              <a:t>We are now going to practise using the technique radar and be seen looking: </a:t>
            </a:r>
          </a:p>
          <a:p>
            <a:pPr marL="181188" indent="-181188">
              <a:buFont typeface="Univers" panose="020B0503020202020204" pitchFamily="34" charset="0"/>
              <a:buChar char="–"/>
            </a:pPr>
            <a:r>
              <a:rPr lang="en-GB" b="0" i="0" dirty="0"/>
              <a:t>When might you use the technique of radar and be seen looking? Think about a prisoner or group of prisoners you are working with when you have needed to, or will need to, use this technique. For example, during association, whilst on the yard or supervising the serving of meals, etc. </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pPr marL="0" indent="0">
              <a:buFont typeface="Univers" panose="020B0503020202020204" pitchFamily="34" charset="0"/>
              <a:buNone/>
            </a:pPr>
            <a:endParaRPr lang="en-GB" b="0" i="0" dirty="0"/>
          </a:p>
          <a:p>
            <a:pPr marL="0" indent="0">
              <a:buFont typeface="Univers" panose="020B0503020202020204" pitchFamily="34" charset="0"/>
              <a:buNone/>
            </a:pPr>
            <a:r>
              <a:rPr lang="en-GB" b="1" i="0" dirty="0"/>
              <a:t>START PRACTICE </a:t>
            </a:r>
          </a:p>
          <a:p>
            <a:pPr marL="171450" indent="-171450">
              <a:buFont typeface="Univers" panose="020B0503020202020204" pitchFamily="34" charset="0"/>
              <a:buChar char="–"/>
            </a:pPr>
            <a:r>
              <a:rPr lang="en-GB" b="0" i="0" dirty="0"/>
              <a:t>(Circulate during practice and give live feedback to pairs, as necessary.) </a:t>
            </a:r>
          </a:p>
          <a:p>
            <a:pPr marL="181188" indent="-181188">
              <a:buFont typeface="Univers" panose="020B0503020202020204" pitchFamily="34" charset="0"/>
              <a:buChar char="–"/>
            </a:pPr>
            <a:endParaRPr lang="en-GB" b="0" i="0" dirty="0"/>
          </a:p>
          <a:p>
            <a:pPr marL="0" indent="0">
              <a:buFont typeface="Univers" panose="020B0503020202020204" pitchFamily="34" charset="0"/>
              <a:buNone/>
            </a:pPr>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Univers" panose="020B0503020202020204" pitchFamily="34" charset="0"/>
              <a:buChar char="–"/>
            </a:pPr>
            <a:endParaRPr lang="en-GB" b="0" i="0" dirty="0"/>
          </a:p>
          <a:p>
            <a:pPr marL="0" indent="0">
              <a:buFont typeface="Univers" panose="020B0503020202020204" pitchFamily="34" charset="0"/>
              <a:buNone/>
            </a:pPr>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pPr marL="171450" indent="-171450">
              <a:buFont typeface="Univers" panose="020B0503020202020204" pitchFamily="34" charset="0"/>
              <a:buChar char="–"/>
            </a:pPr>
            <a:endParaRPr lang="en-GB" b="1" i="0" dirty="0"/>
          </a:p>
          <a:p>
            <a:pPr marL="0" indent="0">
              <a:buFont typeface="Univers" panose="020B0503020202020204" pitchFamily="34" charset="0"/>
              <a:buNone/>
            </a:pPr>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a:extLst>
              <a:ext uri="{FF2B5EF4-FFF2-40B4-BE49-F238E27FC236}">
                <a16:creationId xmlns:a16="http://schemas.microsoft.com/office/drawing/2014/main" id="{9FA84C10-7261-66DE-6154-6190A75A56A9}"/>
              </a:ext>
            </a:extLst>
          </p:cNvPr>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3678086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23465672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E8BA0F-1003-ACFD-C7F6-5CA50D2E65D3}"/>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165314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300875-7FAB-2483-228D-3F7847F1F806}"/>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93849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63" r:id="rId6"/>
    <p:sldLayoutId id="2147483864" r:id="rId7"/>
    <p:sldLayoutId id="2147483853" r:id="rId8"/>
    <p:sldLayoutId id="2147483856" r:id="rId9"/>
    <p:sldLayoutId id="2147483859" r:id="rId10"/>
    <p:sldLayoutId id="2147483865" r:id="rId11"/>
    <p:sldLayoutId id="2147483866" r:id="rId12"/>
    <p:sldLayoutId id="2147483867" r:id="rId13"/>
    <p:sldLayoutId id="2147483854" r:id="rId14"/>
    <p:sldLayoutId id="2147483857" r:id="rId15"/>
    <p:sldLayoutId id="2147483860" r:id="rId16"/>
    <p:sldLayoutId id="2147483868" r:id="rId17"/>
    <p:sldLayoutId id="2147483869" r:id="rId18"/>
    <p:sldLayoutId id="2147483870" r:id="rId19"/>
    <p:sldLayoutId id="2147483855" r:id="rId20"/>
    <p:sldLayoutId id="2147483858" r:id="rId21"/>
    <p:sldLayoutId id="2147483861" r:id="rId22"/>
    <p:sldLayoutId id="2147483871" r:id="rId23"/>
    <p:sldLayoutId id="2147483872" r:id="rId24"/>
    <p:sldLayoutId id="2147483873" r:id="rId25"/>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D686648-0886-B0EE-79F3-A0524A72CE9C}"/>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E9068B24-B08F-3680-C965-F0C15600D076}"/>
              </a:ext>
            </a:extLst>
          </p:cNvPr>
          <p:cNvSpPr>
            <a:spLocks noGrp="1"/>
          </p:cNvSpPr>
          <p:nvPr>
            <p:ph type="title"/>
          </p:nvPr>
        </p:nvSpPr>
        <p:spPr>
          <a:xfrm>
            <a:off x="323848" y="1872044"/>
            <a:ext cx="6840000" cy="1136530"/>
          </a:xfrm>
        </p:spPr>
        <p:txBody>
          <a:bodyPr/>
          <a:lstStyle/>
          <a:p>
            <a:r>
              <a:rPr lang="en-US"/>
              <a:t>#01 Radar and be seen looking</a:t>
            </a:r>
            <a:endParaRPr lang="en-GB"/>
          </a:p>
        </p:txBody>
      </p:sp>
    </p:spTree>
    <p:extLst>
      <p:ext uri="{BB962C8B-B14F-4D97-AF65-F5344CB8AC3E}">
        <p14:creationId xmlns:p14="http://schemas.microsoft.com/office/powerpoint/2010/main" val="3731085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21C57BF-2B9F-2DC2-4C2A-CAD940AC674A}"/>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488233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763C6-22F5-C4B3-9470-B5A654051BB2}"/>
            </a:ext>
          </a:extLst>
        </p:cNvPr>
        <p:cNvGrpSpPr/>
        <p:nvPr/>
      </p:nvGrpSpPr>
      <p:grpSpPr>
        <a:xfrm>
          <a:off x="0" y="0"/>
          <a:ext cx="0" cy="0"/>
          <a:chOff x="0" y="0"/>
          <a:chExt cx="0" cy="0"/>
        </a:xfrm>
      </p:grpSpPr>
      <p:sp>
        <p:nvSpPr>
          <p:cNvPr id="7" name="Text Placeholder 19">
            <a:extLst>
              <a:ext uri="{FF2B5EF4-FFF2-40B4-BE49-F238E27FC236}">
                <a16:creationId xmlns:a16="http://schemas.microsoft.com/office/drawing/2014/main" id="{AD6E0B6C-5B41-EA0F-9D4E-FBBD2D73EDA3}"/>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#01 Radar and be seen looking</a:t>
            </a:r>
            <a:endParaRPr lang="en-US" sz="1600" b="0" i="0" u="none" strike="noStrike" baseline="0">
              <a:solidFill>
                <a:srgbClr val="FFFFFF"/>
              </a:solidFill>
            </a:endParaRPr>
          </a:p>
          <a:p>
            <a:r>
              <a:rPr lang="en-US" sz="1600" b="1" i="0" u="none" strike="noStrike" baseline="0"/>
              <a:t>#02 Assertive body language</a:t>
            </a:r>
            <a:endParaRPr lang="en-US" sz="1600" b="0" i="0" u="none" strike="noStrike" baseline="0"/>
          </a:p>
          <a:p>
            <a:r>
              <a:rPr lang="en-GB" sz="1600" b="1" i="0" u="none" strike="noStrike" baseline="0">
                <a:solidFill>
                  <a:srgbClr val="FFFFFF"/>
                </a:solidFill>
              </a:rPr>
              <a:t>#03 Strong voice</a:t>
            </a:r>
            <a:endParaRPr lang="en-GB" sz="1600" b="0" i="0" u="none" strike="noStrike" baseline="0">
              <a:solidFill>
                <a:srgbClr val="FFFFFF"/>
              </a:solidFill>
            </a:endParaRPr>
          </a:p>
          <a:p>
            <a:r>
              <a:rPr lang="en-GB" sz="1600" b="1" i="0" u="none" strike="noStrike" baseline="0">
                <a:solidFill>
                  <a:srgbClr val="FFFFFF"/>
                </a:solidFill>
              </a:rPr>
              <a:t>#04 Clear directions</a:t>
            </a:r>
          </a:p>
          <a:p>
            <a:r>
              <a:rPr lang="en-US" sz="1600" b="1" i="0" u="none" strike="noStrike" baseline="0">
                <a:solidFill>
                  <a:srgbClr val="FFFFFF"/>
                </a:solidFill>
              </a:rPr>
              <a:t>#05 Purpose not power</a:t>
            </a:r>
            <a:endParaRPr lang="en-US" sz="1600" b="0" i="0" u="none" strike="noStrike" baseline="0">
              <a:solidFill>
                <a:srgbClr val="FFFFFF"/>
              </a:solidFill>
            </a:endParaRPr>
          </a:p>
          <a:p>
            <a:r>
              <a:rPr lang="en-GB" sz="1600" b="1" i="0" u="none" strike="noStrike" baseline="0">
                <a:solidFill>
                  <a:srgbClr val="FFFFFF"/>
                </a:solidFill>
              </a:rPr>
              <a:t>#06 Code switching</a:t>
            </a:r>
            <a:endParaRPr lang="en-GB" sz="1600"/>
          </a:p>
        </p:txBody>
      </p:sp>
      <p:sp>
        <p:nvSpPr>
          <p:cNvPr id="8" name="Rectangle 7">
            <a:extLst>
              <a:ext uri="{FF2B5EF4-FFF2-40B4-BE49-F238E27FC236}">
                <a16:creationId xmlns:a16="http://schemas.microsoft.com/office/drawing/2014/main" id="{D1771A69-5614-CA1F-A0BD-98B442B4CEC0}"/>
              </a:ext>
            </a:extLst>
          </p:cNvPr>
          <p:cNvSpPr/>
          <p:nvPr/>
        </p:nvSpPr>
        <p:spPr>
          <a:xfrm>
            <a:off x="6012180" y="283870"/>
            <a:ext cx="257556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9">
            <a:extLst>
              <a:ext uri="{FF2B5EF4-FFF2-40B4-BE49-F238E27FC236}">
                <a16:creationId xmlns:a16="http://schemas.microsoft.com/office/drawing/2014/main" id="{92EA894C-6208-2C6A-1CF9-64C4AA7CF495}"/>
              </a:ext>
            </a:extLst>
          </p:cNvPr>
          <p:cNvSpPr txBox="1">
            <a:spLocks/>
          </p:cNvSpPr>
          <p:nvPr/>
        </p:nvSpPr>
        <p:spPr>
          <a:xfrm>
            <a:off x="323849" y="396876"/>
            <a:ext cx="4970045"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2800" b="1" i="0" u="none" strike="noStrike" kern="1200" cap="none" spc="-50" normalizeH="0" baseline="0" noProof="0">
                <a:ln>
                  <a:noFill/>
                </a:ln>
                <a:solidFill>
                  <a:srgbClr val="FFFFFF"/>
                </a:solidFill>
                <a:effectLst/>
                <a:uLnTx/>
                <a:uFillTx/>
                <a:latin typeface="Univers Condensed"/>
                <a:ea typeface="+mn-ea"/>
                <a:cs typeface="+mn-cs"/>
              </a:rPr>
              <a:t>EFFECTIVE PRESENCE AND LANGUAGE</a:t>
            </a:r>
            <a:endParaRPr kumimoji="0" lang="en-GB" sz="2800" b="0" i="0" u="none" strike="noStrike" kern="1200" cap="none" spc="-50" normalizeH="0" baseline="0" noProof="0">
              <a:ln>
                <a:noFill/>
              </a:ln>
              <a:solidFill>
                <a:srgbClr val="000000"/>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 first six strategies focus on </a:t>
            </a:r>
            <a:r>
              <a:rPr kumimoji="0" lang="en-US" sz="1600" b="0" i="0" u="none" strike="noStrike" kern="1200" cap="none" spc="-50" normalizeH="0" baseline="0" noProof="0" err="1">
                <a:ln>
                  <a:noFill/>
                </a:ln>
                <a:solidFill>
                  <a:srgbClr val="FFFFFF"/>
                </a:solidFill>
                <a:effectLst/>
                <a:uLnTx/>
                <a:uFillTx/>
                <a:latin typeface="Univers Condensed"/>
                <a:ea typeface="+mn-ea"/>
                <a:cs typeface="+mn-cs"/>
              </a:rPr>
              <a:t>maximising</a:t>
            </a:r>
            <a:r>
              <a:rPr kumimoji="0" lang="en-US" sz="1600" b="0" i="0" u="none" strike="noStrike" kern="1200" cap="none" spc="-50" normalizeH="0" baseline="0" noProof="0">
                <a:ln>
                  <a:noFill/>
                </a:ln>
                <a:solidFill>
                  <a:srgbClr val="FFFFFF"/>
                </a:solidFill>
                <a:effectLst/>
                <a:uLnTx/>
                <a:uFillTx/>
                <a:latin typeface="Univers Condensed"/>
                <a:ea typeface="+mn-ea"/>
                <a:cs typeface="+mn-cs"/>
              </a:rPr>
              <a:t> your presence on the wing and ensuring effective communication. </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These techniques promote dynamic security and safety, allowing you to build relationships and promote change.</a:t>
            </a:r>
            <a:endParaRPr kumimoji="0" lang="en-GB" sz="1800" b="1" i="0" u="none" strike="noStrike" kern="1200" cap="none" spc="-50" normalizeH="0" baseline="0" noProof="0">
              <a:ln>
                <a:noFill/>
              </a:ln>
              <a:solidFill>
                <a:srgbClr val="FFFFFF"/>
              </a:solidFill>
              <a:effectLst/>
              <a:uLnTx/>
              <a:uFillTx/>
              <a:latin typeface="Univers Condensed"/>
              <a:ea typeface="+mn-ea"/>
              <a:cs typeface="+mn-cs"/>
            </a:endParaRPr>
          </a:p>
        </p:txBody>
      </p:sp>
    </p:spTree>
    <p:extLst>
      <p:ext uri="{BB962C8B-B14F-4D97-AF65-F5344CB8AC3E}">
        <p14:creationId xmlns:p14="http://schemas.microsoft.com/office/powerpoint/2010/main" val="353951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10ED5E6-1446-D66A-771F-EB80360EE4F9}"/>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3A411AA7-1478-F08E-8D80-1F06C32DD6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D800641A-4F9E-1899-4D85-400A4360B1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969685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3D6673B-E1B7-F8F7-7395-D5F3B6EA1C91}"/>
              </a:ext>
            </a:extLst>
          </p:cNvPr>
          <p:cNvPicPr>
            <a:picLocks noGrp="1" noChangeAspect="1"/>
          </p:cNvPicPr>
          <p:nvPr>
            <p:ph type="pic" sz="quarter" idx="21"/>
          </p:nvPr>
        </p:nvPicPr>
        <p:blipFill>
          <a:blip r:embed="rId3"/>
          <a:srcRect l="356" r="356"/>
          <a:stretch>
            <a:fillRect/>
          </a:stretch>
        </p:blipFill>
        <p:spPr>
          <a:prstGeom prst="rect">
            <a:avLst/>
          </a:prstGeom>
          <a:solidFill>
            <a:srgbClr val="245195"/>
          </a:solidFill>
        </p:spPr>
      </p:pic>
      <p:sp>
        <p:nvSpPr>
          <p:cNvPr id="20" name="Text Placeholder 19">
            <a:extLst>
              <a:ext uri="{FF2B5EF4-FFF2-40B4-BE49-F238E27FC236}">
                <a16:creationId xmlns:a16="http://schemas.microsoft.com/office/drawing/2014/main" id="{2F7592AA-7099-BE33-1089-D39363B45D2F}"/>
              </a:ext>
            </a:extLst>
          </p:cNvPr>
          <p:cNvSpPr>
            <a:spLocks noGrp="1"/>
          </p:cNvSpPr>
          <p:nvPr>
            <p:ph type="body" sz="quarter" idx="23"/>
          </p:nvPr>
        </p:nvSpPr>
        <p:spPr/>
        <p:txBody>
          <a:bodyPr/>
          <a:lstStyle/>
          <a:p>
            <a:r>
              <a:rPr lang="en-US"/>
              <a:t>#01 Effective presence and language</a:t>
            </a:r>
          </a:p>
          <a:p>
            <a:pPr lvl="1"/>
            <a:r>
              <a:rPr lang="en-US"/>
              <a:t>RADAR AND BE SEEN LOOKING</a:t>
            </a:r>
          </a:p>
          <a:p>
            <a:pPr lvl="2"/>
            <a:r>
              <a:rPr lang="en-GB"/>
              <a:t>Scan your surroundings often and let prisoners see you doing it.</a:t>
            </a:r>
          </a:p>
        </p:txBody>
      </p:sp>
    </p:spTree>
    <p:extLst>
      <p:ext uri="{BB962C8B-B14F-4D97-AF65-F5344CB8AC3E}">
        <p14:creationId xmlns:p14="http://schemas.microsoft.com/office/powerpoint/2010/main" val="1830645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7DDA9-F15C-7F74-F024-20A360A7A1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4D17E4-022A-D918-5D82-89CDEF145F69}"/>
              </a:ext>
            </a:extLst>
          </p:cNvPr>
          <p:cNvSpPr>
            <a:spLocks noGrp="1"/>
          </p:cNvSpPr>
          <p:nvPr>
            <p:ph type="body" sz="quarter" idx="17"/>
          </p:nvPr>
        </p:nvSpPr>
        <p:spPr/>
        <p:txBody>
          <a:bodyPr/>
          <a:lstStyle/>
          <a:p>
            <a:r>
              <a:rPr lang="en-GB"/>
              <a:t>Position yourself appropriately</a:t>
            </a:r>
          </a:p>
          <a:p>
            <a:pPr lvl="1"/>
            <a:r>
              <a:rPr lang="en-GB"/>
              <a:t>Be seen and easily see everywhere for maximum awareness.  </a:t>
            </a:r>
          </a:p>
          <a:p>
            <a:endParaRPr lang="en-US"/>
          </a:p>
        </p:txBody>
      </p:sp>
      <p:sp>
        <p:nvSpPr>
          <p:cNvPr id="18" name="Text Placeholder 17">
            <a:extLst>
              <a:ext uri="{FF2B5EF4-FFF2-40B4-BE49-F238E27FC236}">
                <a16:creationId xmlns:a16="http://schemas.microsoft.com/office/drawing/2014/main" id="{37DC0701-9A63-9DE0-D6A7-92085E191309}"/>
              </a:ext>
            </a:extLst>
          </p:cNvPr>
          <p:cNvSpPr>
            <a:spLocks noGrp="1"/>
          </p:cNvSpPr>
          <p:nvPr>
            <p:ph type="body" sz="quarter" idx="18"/>
          </p:nvPr>
        </p:nvSpPr>
        <p:spPr>
          <a:xfrm>
            <a:off x="2514175" y="3147814"/>
            <a:ext cx="1937067" cy="802271"/>
          </a:xfrm>
        </p:spPr>
        <p:txBody>
          <a:bodyPr/>
          <a:lstStyle/>
          <a:p>
            <a:r>
              <a:rPr lang="en-GB"/>
              <a:t>Scan</a:t>
            </a:r>
          </a:p>
          <a:p>
            <a:pPr lvl="1"/>
            <a:r>
              <a:rPr lang="en-GB"/>
              <a:t>Look around regularly so you are fully aware at all times. </a:t>
            </a:r>
          </a:p>
          <a:p>
            <a:endParaRPr lang="en-US"/>
          </a:p>
        </p:txBody>
      </p:sp>
      <p:sp>
        <p:nvSpPr>
          <p:cNvPr id="19" name="Text Placeholder 18">
            <a:extLst>
              <a:ext uri="{FF2B5EF4-FFF2-40B4-BE49-F238E27FC236}">
                <a16:creationId xmlns:a16="http://schemas.microsoft.com/office/drawing/2014/main" id="{3894C567-C572-E426-FCC9-A0EE613F1D37}"/>
              </a:ext>
            </a:extLst>
          </p:cNvPr>
          <p:cNvSpPr>
            <a:spLocks noGrp="1"/>
          </p:cNvSpPr>
          <p:nvPr>
            <p:ph type="body" sz="quarter" idx="19"/>
          </p:nvPr>
        </p:nvSpPr>
        <p:spPr>
          <a:xfrm>
            <a:off x="4706622" y="3147814"/>
            <a:ext cx="1930134" cy="802271"/>
          </a:xfrm>
        </p:spPr>
        <p:txBody>
          <a:bodyPr/>
          <a:lstStyle/>
          <a:p>
            <a:r>
              <a:rPr lang="en-GB"/>
              <a:t>Exaggerate </a:t>
            </a:r>
          </a:p>
          <a:p>
            <a:pPr lvl="1"/>
            <a:r>
              <a:rPr lang="en-GB"/>
              <a:t>Make it clear you are looking and aware of what is going on.  </a:t>
            </a:r>
          </a:p>
          <a:p>
            <a:endParaRPr lang="en-US"/>
          </a:p>
        </p:txBody>
      </p:sp>
      <p:sp>
        <p:nvSpPr>
          <p:cNvPr id="20" name="Text Placeholder 19">
            <a:extLst>
              <a:ext uri="{FF2B5EF4-FFF2-40B4-BE49-F238E27FC236}">
                <a16:creationId xmlns:a16="http://schemas.microsoft.com/office/drawing/2014/main" id="{6E6098FD-00E3-799A-1151-1993CAFAD30A}"/>
              </a:ext>
            </a:extLst>
          </p:cNvPr>
          <p:cNvSpPr>
            <a:spLocks noGrp="1"/>
          </p:cNvSpPr>
          <p:nvPr>
            <p:ph type="body" sz="quarter" idx="20"/>
          </p:nvPr>
        </p:nvSpPr>
        <p:spPr>
          <a:xfrm>
            <a:off x="6890017" y="3147814"/>
            <a:ext cx="1932252" cy="1110047"/>
          </a:xfrm>
        </p:spPr>
        <p:txBody>
          <a:bodyPr/>
          <a:lstStyle/>
          <a:p>
            <a:r>
              <a:rPr lang="en-GB"/>
              <a:t>Explain</a:t>
            </a:r>
          </a:p>
          <a:p>
            <a:pPr lvl="1"/>
            <a:r>
              <a:rPr lang="en-GB"/>
              <a:t>If someone is talking to you, explain you are listening but also need to keep an eye on what else is going on. </a:t>
            </a:r>
          </a:p>
          <a:p>
            <a:endParaRPr lang="en-US"/>
          </a:p>
        </p:txBody>
      </p:sp>
      <p:pic>
        <p:nvPicPr>
          <p:cNvPr id="3" name="Picture Placeholder 2">
            <a:extLst>
              <a:ext uri="{FF2B5EF4-FFF2-40B4-BE49-F238E27FC236}">
                <a16:creationId xmlns:a16="http://schemas.microsoft.com/office/drawing/2014/main" id="{0FD6CAFA-C886-14A0-D5EA-A1C70B710D64}"/>
              </a:ext>
            </a:extLst>
          </p:cNvPr>
          <p:cNvPicPr>
            <a:picLocks noGrp="1" noChangeAspect="1"/>
          </p:cNvPicPr>
          <p:nvPr>
            <p:ph type="pic" sz="quarter" idx="21"/>
          </p:nvPr>
        </p:nvPicPr>
        <p:blipFill>
          <a:blip r:embed="rId3"/>
          <a:srcRect l="356" r="356"/>
          <a:stretch/>
        </p:blipFill>
        <p:spPr>
          <a:prstGeom prst="rect">
            <a:avLst/>
          </a:prstGeom>
          <a:solidFill>
            <a:srgbClr val="245195"/>
          </a:solidFill>
        </p:spPr>
      </p:pic>
      <p:pic>
        <p:nvPicPr>
          <p:cNvPr id="13" name="Picture Placeholder 12">
            <a:extLst>
              <a:ext uri="{FF2B5EF4-FFF2-40B4-BE49-F238E27FC236}">
                <a16:creationId xmlns:a16="http://schemas.microsoft.com/office/drawing/2014/main" id="{D9745F7A-402C-9D02-FF01-928CF8BBBFE4}"/>
              </a:ext>
            </a:extLst>
          </p:cNvPr>
          <p:cNvPicPr>
            <a:picLocks noGrp="1" noChangeAspect="1"/>
          </p:cNvPicPr>
          <p:nvPr>
            <p:ph type="pic" sz="quarter" idx="22"/>
          </p:nvPr>
        </p:nvPicPr>
        <p:blipFill>
          <a:blip r:embed="rId4"/>
          <a:srcRect l="356" r="356"/>
          <a:stretch/>
        </p:blipFill>
        <p:spPr>
          <a:prstGeom prst="rect">
            <a:avLst/>
          </a:prstGeom>
          <a:solidFill>
            <a:srgbClr val="245195"/>
          </a:solidFill>
        </p:spPr>
      </p:pic>
      <p:pic>
        <p:nvPicPr>
          <p:cNvPr id="15" name="Picture Placeholder 14">
            <a:extLst>
              <a:ext uri="{FF2B5EF4-FFF2-40B4-BE49-F238E27FC236}">
                <a16:creationId xmlns:a16="http://schemas.microsoft.com/office/drawing/2014/main" id="{BFDF5EA3-AFA4-1AA9-EE3B-AF07AA753746}"/>
              </a:ext>
            </a:extLst>
          </p:cNvPr>
          <p:cNvPicPr>
            <a:picLocks noGrp="1" noChangeAspect="1"/>
          </p:cNvPicPr>
          <p:nvPr>
            <p:ph type="pic" sz="quarter" idx="23"/>
          </p:nvPr>
        </p:nvPicPr>
        <p:blipFill>
          <a:blip r:embed="rId5"/>
          <a:srcRect l="356" r="356"/>
          <a:stretch/>
        </p:blipFill>
        <p:spPr>
          <a:prstGeom prst="rect">
            <a:avLst/>
          </a:prstGeom>
          <a:solidFill>
            <a:srgbClr val="245195"/>
          </a:solidFill>
        </p:spPr>
      </p:pic>
      <p:pic>
        <p:nvPicPr>
          <p:cNvPr id="17" name="Picture Placeholder 16">
            <a:extLst>
              <a:ext uri="{FF2B5EF4-FFF2-40B4-BE49-F238E27FC236}">
                <a16:creationId xmlns:a16="http://schemas.microsoft.com/office/drawing/2014/main" id="{5F468372-DF7B-18F5-ACA5-7B0841A859AE}"/>
              </a:ext>
            </a:extLst>
          </p:cNvPr>
          <p:cNvPicPr>
            <a:picLocks noGrp="1" noChangeAspect="1"/>
          </p:cNvPicPr>
          <p:nvPr>
            <p:ph type="pic" sz="quarter" idx="24"/>
          </p:nvPr>
        </p:nvPicPr>
        <p:blipFill>
          <a:blip r:embed="rId6"/>
          <a:srcRect l="356" r="356"/>
          <a:stretch/>
        </p:blipFill>
        <p:spPr>
          <a:prstGeom prst="rect">
            <a:avLst/>
          </a:prstGeom>
          <a:solidFill>
            <a:srgbClr val="245195"/>
          </a:solidFill>
        </p:spPr>
      </p:pic>
    </p:spTree>
    <p:extLst>
      <p:ext uri="{BB962C8B-B14F-4D97-AF65-F5344CB8AC3E}">
        <p14:creationId xmlns:p14="http://schemas.microsoft.com/office/powerpoint/2010/main" val="1041641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C1718D-6961-4426-CC62-6296B08E0F1C}"/>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0C961041-436A-949A-8F2E-2AE95AA6E925}"/>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2141623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2208804-411E-0AA3-F9D2-E53943EC03BD}"/>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66447CAC-C96C-BF70-88C6-66F3694C5D75}"/>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340517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7CD07-E054-1246-DFAB-F81D63B1E7F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EE1E3B4-4B85-863B-FFAB-1305AD41C46D}"/>
              </a:ext>
            </a:extLst>
          </p:cNvPr>
          <p:cNvSpPr>
            <a:spLocks noGrp="1"/>
          </p:cNvSpPr>
          <p:nvPr>
            <p:ph type="subTitle" idx="1"/>
          </p:nvPr>
        </p:nvSpPr>
        <p:spPr/>
        <p:txBody>
          <a:bodyPr/>
          <a:lstStyle/>
          <a:p>
            <a:r>
              <a:rPr lang="en-US"/>
              <a:t>Practice – radar and be seen looking</a:t>
            </a:r>
          </a:p>
        </p:txBody>
      </p:sp>
      <p:sp>
        <p:nvSpPr>
          <p:cNvPr id="5" name="Subtitle 2">
            <a:extLst>
              <a:ext uri="{FF2B5EF4-FFF2-40B4-BE49-F238E27FC236}">
                <a16:creationId xmlns:a16="http://schemas.microsoft.com/office/drawing/2014/main" id="{2F862A3A-BE43-CE1E-0435-954BB1E220E5}"/>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US" cap="none">
                <a:solidFill>
                  <a:schemeClr val="accent1"/>
                </a:solidFill>
              </a:rPr>
              <a:t>Roles</a:t>
            </a:r>
            <a:endParaRPr lang="en-US" sz="2000" cap="none">
              <a:solidFill>
                <a:schemeClr val="accent1"/>
              </a:solidFill>
            </a:endParaRPr>
          </a:p>
        </p:txBody>
      </p:sp>
      <p:pic>
        <p:nvPicPr>
          <p:cNvPr id="6" name="Graphic 15">
            <a:extLst>
              <a:ext uri="{FF2B5EF4-FFF2-40B4-BE49-F238E27FC236}">
                <a16:creationId xmlns:a16="http://schemas.microsoft.com/office/drawing/2014/main" id="{7AD74F28-E1CE-1C0F-C4BC-01D609FA9EA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7" name="Graphic 14">
            <a:extLst>
              <a:ext uri="{FF2B5EF4-FFF2-40B4-BE49-F238E27FC236}">
                <a16:creationId xmlns:a16="http://schemas.microsoft.com/office/drawing/2014/main" id="{86FC9C4B-B3C3-9CB2-FFBB-6AEFD16DEE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9" name="Subtitle 2">
            <a:extLst>
              <a:ext uri="{FF2B5EF4-FFF2-40B4-BE49-F238E27FC236}">
                <a16:creationId xmlns:a16="http://schemas.microsoft.com/office/drawing/2014/main" id="{6994C922-CF47-BE67-D4E7-B976CBD14D5D}"/>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US" cap="none">
                <a:solidFill>
                  <a:schemeClr val="accent1"/>
                </a:solidFill>
              </a:rPr>
              <a:t>Success checks</a:t>
            </a:r>
            <a:endParaRPr lang="en-US" sz="2000" cap="none">
              <a:solidFill>
                <a:schemeClr val="accent1"/>
              </a:solidFill>
            </a:endParaRPr>
          </a:p>
        </p:txBody>
      </p:sp>
      <p:sp>
        <p:nvSpPr>
          <p:cNvPr id="10" name="Text Placeholder 1">
            <a:extLst>
              <a:ext uri="{FF2B5EF4-FFF2-40B4-BE49-F238E27FC236}">
                <a16:creationId xmlns:a16="http://schemas.microsoft.com/office/drawing/2014/main" id="{EFAA39E3-4201-47AF-5359-F845BA9C4DEA}"/>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a:t>Position yourself appropriately</a:t>
            </a:r>
          </a:p>
          <a:p>
            <a:r>
              <a:rPr lang="en-GB"/>
              <a:t>Scan around you</a:t>
            </a:r>
          </a:p>
          <a:p>
            <a:r>
              <a:rPr lang="en-GB"/>
              <a:t>Exaggerate your actions </a:t>
            </a:r>
          </a:p>
          <a:p>
            <a:r>
              <a:rPr lang="en-GB"/>
              <a:t>Explain you are listening </a:t>
            </a:r>
          </a:p>
          <a:p>
            <a:endParaRPr lang="en-GB"/>
          </a:p>
          <a:p>
            <a:endParaRPr lang="en-GB"/>
          </a:p>
        </p:txBody>
      </p:sp>
      <p:sp>
        <p:nvSpPr>
          <p:cNvPr id="11" name="Text Placeholder 1">
            <a:extLst>
              <a:ext uri="{FF2B5EF4-FFF2-40B4-BE49-F238E27FC236}">
                <a16:creationId xmlns:a16="http://schemas.microsoft.com/office/drawing/2014/main" id="{629A92B1-0217-FF4E-6CC7-F4B88022DFD9}"/>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Participant A</a:t>
            </a:r>
            <a:r>
              <a:rPr lang="en-GB"/>
              <a:t>: Prisoner</a:t>
            </a:r>
            <a:endParaRPr lang="en-GB" b="1"/>
          </a:p>
        </p:txBody>
      </p:sp>
      <p:sp>
        <p:nvSpPr>
          <p:cNvPr id="12" name="Text Placeholder 1">
            <a:extLst>
              <a:ext uri="{FF2B5EF4-FFF2-40B4-BE49-F238E27FC236}">
                <a16:creationId xmlns:a16="http://schemas.microsoft.com/office/drawing/2014/main" id="{B78A7BC1-67D0-9ED2-D839-6874064C4135}"/>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Participant B</a:t>
            </a:r>
            <a:r>
              <a:rPr lang="en-GB"/>
              <a:t>: Prison officer</a:t>
            </a:r>
            <a:endParaRPr lang="en-GB" b="1"/>
          </a:p>
        </p:txBody>
      </p:sp>
      <p:sp>
        <p:nvSpPr>
          <p:cNvPr id="13" name="Subtitle 2">
            <a:extLst>
              <a:ext uri="{FF2B5EF4-FFF2-40B4-BE49-F238E27FC236}">
                <a16:creationId xmlns:a16="http://schemas.microsoft.com/office/drawing/2014/main" id="{83F508DA-F461-5236-2F22-C7C486F02506}"/>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r>
              <a:rPr lang="en-US" cap="none">
                <a:solidFill>
                  <a:schemeClr val="accent1"/>
                </a:solidFill>
              </a:rPr>
              <a:t>Timing</a:t>
            </a:r>
            <a:endParaRPr lang="en-US" sz="2000" cap="none">
              <a:solidFill>
                <a:schemeClr val="accent1"/>
              </a:solidFill>
            </a:endParaRPr>
          </a:p>
        </p:txBody>
      </p:sp>
      <p:pic>
        <p:nvPicPr>
          <p:cNvPr id="18" name="Graphic 17">
            <a:extLst>
              <a:ext uri="{FF2B5EF4-FFF2-40B4-BE49-F238E27FC236}">
                <a16:creationId xmlns:a16="http://schemas.microsoft.com/office/drawing/2014/main" id="{65A8C81D-4271-2007-BCD7-F52BA1A65FF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sp>
        <p:nvSpPr>
          <p:cNvPr id="19" name="Text Placeholder 1">
            <a:extLst>
              <a:ext uri="{FF2B5EF4-FFF2-40B4-BE49-F238E27FC236}">
                <a16:creationId xmlns:a16="http://schemas.microsoft.com/office/drawing/2014/main" id="{04456271-A6DD-15B7-3D1D-9AA841C704A4}"/>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Scripting: </a:t>
            </a:r>
            <a:r>
              <a:rPr lang="en-GB"/>
              <a:t>1 min</a:t>
            </a:r>
          </a:p>
        </p:txBody>
      </p:sp>
      <p:pic>
        <p:nvPicPr>
          <p:cNvPr id="26" name="Picture 25">
            <a:extLst>
              <a:ext uri="{FF2B5EF4-FFF2-40B4-BE49-F238E27FC236}">
                <a16:creationId xmlns:a16="http://schemas.microsoft.com/office/drawing/2014/main" id="{8F255031-BE0E-7C5A-B49F-E1B4731D7795}"/>
              </a:ext>
            </a:extLst>
          </p:cNvPr>
          <p:cNvPicPr>
            <a:picLocks noChangeAspect="1"/>
          </p:cNvPicPr>
          <p:nvPr/>
        </p:nvPicPr>
        <p:blipFill>
          <a:blip r:embed="rId6"/>
          <a:stretch>
            <a:fillRect/>
          </a:stretch>
        </p:blipFill>
        <p:spPr>
          <a:xfrm>
            <a:off x="4638990" y="2202246"/>
            <a:ext cx="539519" cy="499686"/>
          </a:xfrm>
          <a:prstGeom prst="rect">
            <a:avLst/>
          </a:prstGeom>
        </p:spPr>
      </p:pic>
      <p:sp>
        <p:nvSpPr>
          <p:cNvPr id="27" name="Text Placeholder 1">
            <a:extLst>
              <a:ext uri="{FF2B5EF4-FFF2-40B4-BE49-F238E27FC236}">
                <a16:creationId xmlns:a16="http://schemas.microsoft.com/office/drawing/2014/main" id="{0F0A7C64-73EF-8E8F-4C1A-9490FDA12258}"/>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Practice: 2</a:t>
            </a:r>
            <a:r>
              <a:rPr lang="en-GB"/>
              <a:t> min</a:t>
            </a:r>
          </a:p>
        </p:txBody>
      </p:sp>
      <p:pic>
        <p:nvPicPr>
          <p:cNvPr id="28" name="Graphic 27">
            <a:extLst>
              <a:ext uri="{FF2B5EF4-FFF2-40B4-BE49-F238E27FC236}">
                <a16:creationId xmlns:a16="http://schemas.microsoft.com/office/drawing/2014/main" id="{CF326681-C1BE-FBAE-D4CD-291CD25B06E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sp>
        <p:nvSpPr>
          <p:cNvPr id="29" name="Text Placeholder 1">
            <a:extLst>
              <a:ext uri="{FF2B5EF4-FFF2-40B4-BE49-F238E27FC236}">
                <a16:creationId xmlns:a16="http://schemas.microsoft.com/office/drawing/2014/main" id="{4B544486-CD1C-1E86-0F74-81E10E30AE06}"/>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Feedback: </a:t>
            </a:r>
            <a:r>
              <a:rPr lang="en-GB"/>
              <a:t>1 min</a:t>
            </a:r>
          </a:p>
        </p:txBody>
      </p:sp>
      <p:pic>
        <p:nvPicPr>
          <p:cNvPr id="30" name="Picture 29">
            <a:extLst>
              <a:ext uri="{FF2B5EF4-FFF2-40B4-BE49-F238E27FC236}">
                <a16:creationId xmlns:a16="http://schemas.microsoft.com/office/drawing/2014/main" id="{639685A3-2A0E-7892-6E3A-23CC9962570B}"/>
              </a:ext>
            </a:extLst>
          </p:cNvPr>
          <p:cNvPicPr>
            <a:picLocks noChangeAspect="1"/>
          </p:cNvPicPr>
          <p:nvPr/>
        </p:nvPicPr>
        <p:blipFill>
          <a:blip r:embed="rId6"/>
          <a:stretch>
            <a:fillRect/>
          </a:stretch>
        </p:blipFill>
        <p:spPr>
          <a:xfrm>
            <a:off x="4648357" y="3310139"/>
            <a:ext cx="539519" cy="499686"/>
          </a:xfrm>
          <a:prstGeom prst="rect">
            <a:avLst/>
          </a:prstGeom>
        </p:spPr>
      </p:pic>
      <p:sp>
        <p:nvSpPr>
          <p:cNvPr id="31" name="Text Placeholder 1">
            <a:extLst>
              <a:ext uri="{FF2B5EF4-FFF2-40B4-BE49-F238E27FC236}">
                <a16:creationId xmlns:a16="http://schemas.microsoft.com/office/drawing/2014/main" id="{D098B4F8-8E14-B06F-8F38-5C7F5C091866}"/>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Practice: 2</a:t>
            </a:r>
            <a:r>
              <a:rPr lang="en-GB"/>
              <a:t> min</a:t>
            </a:r>
          </a:p>
        </p:txBody>
      </p:sp>
      <p:pic>
        <p:nvPicPr>
          <p:cNvPr id="32" name="Graphic 31">
            <a:extLst>
              <a:ext uri="{FF2B5EF4-FFF2-40B4-BE49-F238E27FC236}">
                <a16:creationId xmlns:a16="http://schemas.microsoft.com/office/drawing/2014/main" id="{E085B1C2-7EC8-A685-B480-CECA280E5EC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sp>
        <p:nvSpPr>
          <p:cNvPr id="33" name="Text Placeholder 1">
            <a:extLst>
              <a:ext uri="{FF2B5EF4-FFF2-40B4-BE49-F238E27FC236}">
                <a16:creationId xmlns:a16="http://schemas.microsoft.com/office/drawing/2014/main" id="{D30B0803-38A8-3254-DE2B-EBA13146977E}"/>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b="1"/>
              <a:t>Feedback: </a:t>
            </a:r>
            <a:r>
              <a:rPr lang="en-GB"/>
              <a:t>1 min</a:t>
            </a:r>
          </a:p>
        </p:txBody>
      </p:sp>
      <p:cxnSp>
        <p:nvCxnSpPr>
          <p:cNvPr id="35" name="Straight Connector 34">
            <a:extLst>
              <a:ext uri="{FF2B5EF4-FFF2-40B4-BE49-F238E27FC236}">
                <a16:creationId xmlns:a16="http://schemas.microsoft.com/office/drawing/2014/main" id="{DBBA315B-7F38-770B-E2F2-2984972ACCF4}"/>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9393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CA62492-3681-0D84-AB99-739C77C45F68}"/>
              </a:ext>
            </a:extLst>
          </p:cNvPr>
          <p:cNvSpPr>
            <a:spLocks noGrp="1"/>
          </p:cNvSpPr>
          <p:nvPr>
            <p:ph type="subTitle" idx="1"/>
          </p:nvPr>
        </p:nvSpPr>
        <p:spPr/>
        <p:txBody>
          <a:bodyPr>
            <a:normAutofit fontScale="92500"/>
          </a:bodyPr>
          <a:lstStyle/>
          <a:p>
            <a:r>
              <a:rPr lang="en-GB"/>
              <a:t>Next steps: Observations, feedback and tracking</a:t>
            </a:r>
          </a:p>
        </p:txBody>
      </p:sp>
      <p:pic>
        <p:nvPicPr>
          <p:cNvPr id="5" name="Graphic 4" descr="Eye with solid fill">
            <a:extLst>
              <a:ext uri="{FF2B5EF4-FFF2-40B4-BE49-F238E27FC236}">
                <a16:creationId xmlns:a16="http://schemas.microsoft.com/office/drawing/2014/main" id="{A7DBED53-AED0-104A-9FFA-2E0AFB2885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4" name="Graphic 3">
            <a:extLst>
              <a:ext uri="{FF2B5EF4-FFF2-40B4-BE49-F238E27FC236}">
                <a16:creationId xmlns:a16="http://schemas.microsoft.com/office/drawing/2014/main" id="{7D4E4FBD-B2BE-FF33-AF7E-83FB8D51AF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6" name="Graphic 5" descr="Workflow with solid fill">
            <a:extLst>
              <a:ext uri="{FF2B5EF4-FFF2-40B4-BE49-F238E27FC236}">
                <a16:creationId xmlns:a16="http://schemas.microsoft.com/office/drawing/2014/main" id="{AECC3CFF-F8DA-5539-5DF3-5B93E83F92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442663243"/>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61293615-1dac-44c6-ba3e-bfda57c030e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81A1E76BFF1884F85547BCB1AD9C167" ma:contentTypeVersion="20" ma:contentTypeDescription="Create a new document." ma:contentTypeScope="" ma:versionID="ccfeb52402f94f2b1efd2211d5570794">
  <xsd:schema xmlns:xsd="http://www.w3.org/2001/XMLSchema" xmlns:xs="http://www.w3.org/2001/XMLSchema" xmlns:p="http://schemas.microsoft.com/office/2006/metadata/properties" xmlns:ns2="9288989c-8d13-4cf6-98c5-14abe6b013cd" xmlns:ns3="61293615-1dac-44c6-ba3e-bfda57c030e4" targetNamespace="http://schemas.microsoft.com/office/2006/metadata/properties" ma:root="true" ma:fieldsID="8c1ba53808bf5d5dca26e57ca83bc2f3" ns2:_="" ns3:_="">
    <xsd:import namespace="9288989c-8d13-4cf6-98c5-14abe6b013cd"/>
    <xsd:import namespace="61293615-1dac-44c6-ba3e-bfda57c030e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93615-1dac-44c6-ba3e-bfda57c030e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dcmitype/"/>
    <ds:schemaRef ds:uri="http://purl.org/dc/elements/1.1/"/>
    <ds:schemaRef ds:uri="61293615-1dac-44c6-ba3e-bfda57c030e4"/>
    <ds:schemaRef ds:uri="9288989c-8d13-4cf6-98c5-14abe6b013cd"/>
    <ds:schemaRef ds:uri="http://www.w3.org/XML/1998/namespace"/>
  </ds:schemaRefs>
</ds:datastoreItem>
</file>

<file path=customXml/itemProps2.xml><?xml version="1.0" encoding="utf-8"?>
<ds:datastoreItem xmlns:ds="http://schemas.openxmlformats.org/officeDocument/2006/customXml" ds:itemID="{3BBAB453-BAB5-48F8-8F8A-58D276BCC813}">
  <ds:schemaRefs>
    <ds:schemaRef ds:uri="61293615-1dac-44c6-ba3e-bfda57c030e4"/>
    <ds:schemaRef ds:uri="9288989c-8d13-4cf6-98c5-14abe6b013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2130</Words>
  <Application>Microsoft Office PowerPoint</Application>
  <PresentationFormat>On-screen Show (16:9)</PresentationFormat>
  <Paragraphs>161</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Univers LT Std 47 Cn Lt</vt:lpstr>
      <vt:lpstr>Univers Condensed</vt:lpstr>
      <vt:lpstr>Univers LT Std 67 Bold Condense</vt:lpstr>
      <vt:lpstr>Univers</vt:lpstr>
      <vt:lpstr>LEADING PRISON LANDINGS - SLIDES</vt:lpstr>
      <vt:lpstr>LEADING PRISON LANDINGS - CONTENT SLIDES</vt:lpstr>
      <vt:lpstr>#01 Radar and be seen looking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2026-08-13T08:15:22Z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0x010100481A1E76BFF1884F85547BCB1AD9C167</vt:lpwstr>
  </property>
</Properties>
</file>