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744" r:id="rId4"/>
    <p:sldMasterId id="2147483844" r:id="rId5"/>
  </p:sldMasterIdLst>
  <p:notesMasterIdLst>
    <p:notesMasterId r:id="rId16"/>
  </p:notesMasterIdLst>
  <p:handoutMasterIdLst>
    <p:handoutMasterId r:id="rId17"/>
  </p:handoutMasterIdLst>
  <p:sldIdLst>
    <p:sldId id="3413" r:id="rId6"/>
    <p:sldId id="3479" r:id="rId7"/>
    <p:sldId id="3529" r:id="rId8"/>
    <p:sldId id="332" r:id="rId9"/>
    <p:sldId id="333" r:id="rId10"/>
    <p:sldId id="3463" r:id="rId11"/>
    <p:sldId id="3545" r:id="rId12"/>
    <p:sldId id="3411" r:id="rId13"/>
    <p:sldId id="3546" r:id="rId14"/>
    <p:sldId id="3592" r:id="rId15"/>
  </p:sldIdLst>
  <p:sldSz cx="9144000" cy="5143500" type="screen16x9"/>
  <p:notesSz cx="6889750" cy="10021888"/>
  <p:embeddedFontLst>
    <p:embeddedFont>
      <p:font typeface="Univers" panose="020B0503020202020204" pitchFamily="34" charset="0"/>
      <p:regular r:id="rId18"/>
      <p:bold r:id="rId19"/>
    </p:embeddedFont>
    <p:embeddedFont>
      <p:font typeface="Univers Condensed" panose="020B0506020202050204" pitchFamily="34" charset="0"/>
      <p:regular r:id="rId20"/>
      <p:bold r:id="rId2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uidance" id="{471E79FC-C327-44AD-91D1-BED208CC5CBF}">
          <p14:sldIdLst>
            <p14:sldId id="3413"/>
            <p14:sldId id="3479"/>
            <p14:sldId id="3529"/>
            <p14:sldId id="332"/>
            <p14:sldId id="333"/>
            <p14:sldId id="3463"/>
            <p14:sldId id="3545"/>
            <p14:sldId id="3411"/>
            <p14:sldId id="3546"/>
            <p14:sldId id="3592"/>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2BF8811-461A-98FA-E127-34E8BF6E53B9}" name="Samantha Wilson" initials="SW" userId="S::Samantha.Wilson@unlockedgrads.org.uk::14d3afe5-1696-4518-b662-46eedebd4596" providerId="AD"/>
  <p188:author id="{9E811227-F8F6-1591-46AD-E6874B5EBE34}" name="Frances Steel" initials="FS" userId="S::frances.steel@unlockedgrads.org.uk::79d46658-80de-4106-bb59-cad1b389c72e" providerId="AD"/>
  <p188:author id="{82A8D7B6-B8FD-1E32-2996-892E060C1FF0}" name="Katherine Gartland" initials="KG" userId="S::Katherine.Gartland@unlockedgrads.org.uk::30cb6bf3-3405-430e-b4b6-80b450bf79d9" providerId="AD"/>
  <p188:author id="{5E3B41C8-D2FD-FA58-44E6-A3425FA815BE}" name="Jack Anderson" initials="JA" userId="S::Jack.Anderson@unlockedgrads.org.uk::4789e7fc-df34-4b1d-a3ca-3f1c50f66c27" providerId="AD"/>
  <p188:author id="{E48197DA-D3FF-1ABD-C552-DC46C4E0A3C7}" name="George Cristin-Marks" initials="GC" userId="S::george.cristinmarks@unlockedgrads.org.uk::6e49c787-c396-458a-9b44-6bd0f396b9d9" providerId="AD"/>
  <p188:author id="{3EA9E8E0-D16F-18C3-48CF-E4927EEF4D44}" name="Mike Sheppard" initials="MS" userId="S::mike.sheppard@unlockedgrads.org.uk::3332e290-0592-45fc-8388-de746b38e890" providerId="AD"/>
  <p188:author id="{BB84ECFE-7F96-BD93-FF82-8FD36419378E}" name="Jack Anderson" initials="JA" userId="S::jack.anderson@unlockedgrads.org.uk::4789e7fc-df34-4b1d-a3ca-3f1c50f66c2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D772C"/>
    <a:srgbClr val="E2463A"/>
    <a:srgbClr val="834586"/>
    <a:srgbClr val="245195"/>
    <a:srgbClr val="2D2D2A"/>
    <a:srgbClr val="555558"/>
    <a:srgbClr val="127A84"/>
    <a:srgbClr val="CDD615"/>
    <a:srgbClr val="56565A"/>
    <a:srgbClr val="9330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92" autoAdjust="0"/>
    <p:restoredTop sz="58475" autoAdjust="0"/>
  </p:normalViewPr>
  <p:slideViewPr>
    <p:cSldViewPr snapToGrid="0">
      <p:cViewPr varScale="1">
        <p:scale>
          <a:sx n="53" d="100"/>
          <a:sy n="53" d="100"/>
        </p:scale>
        <p:origin x="1836"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font" Target="fonts/font1.fntdata"/><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handoutMaster" Target="handoutMasters/handoutMaster1.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 Steel" userId="79d46658-80de-4106-bb59-cad1b389c72e" providerId="ADAL" clId="{C9A650DF-FC12-494D-9C76-2639CC59E8C5}"/>
    <pc:docChg chg="delSld modSection">
      <pc:chgData name="Frances Steel" userId="79d46658-80de-4106-bb59-cad1b389c72e" providerId="ADAL" clId="{C9A650DF-FC12-494D-9C76-2639CC59E8C5}" dt="2026-08-13T08:17:28.636" v="1" actId="47"/>
      <pc:docMkLst>
        <pc:docMk/>
      </pc:docMkLst>
      <pc:sldChg chg="del">
        <pc:chgData name="Frances Steel" userId="79d46658-80de-4106-bb59-cad1b389c72e" providerId="ADAL" clId="{C9A650DF-FC12-494D-9C76-2639CC59E8C5}" dt="2026-08-13T08:16:45.622" v="0" actId="47"/>
        <pc:sldMkLst>
          <pc:docMk/>
          <pc:sldMk cId="694263448" sldId="256"/>
        </pc:sldMkLst>
      </pc:sldChg>
      <pc:sldChg chg="del">
        <pc:chgData name="Frances Steel" userId="79d46658-80de-4106-bb59-cad1b389c72e" providerId="ADAL" clId="{C9A650DF-FC12-494D-9C76-2639CC59E8C5}" dt="2026-08-13T08:17:28.636" v="1" actId="47"/>
        <pc:sldMkLst>
          <pc:docMk/>
          <pc:sldMk cId="1423451525" sldId="274"/>
        </pc:sldMkLst>
      </pc:sldChg>
      <pc:sldChg chg="del">
        <pc:chgData name="Frances Steel" userId="79d46658-80de-4106-bb59-cad1b389c72e" providerId="ADAL" clId="{C9A650DF-FC12-494D-9C76-2639CC59E8C5}" dt="2026-08-13T08:17:28.636" v="1" actId="47"/>
        <pc:sldMkLst>
          <pc:docMk/>
          <pc:sldMk cId="2434011021" sldId="276"/>
        </pc:sldMkLst>
      </pc:sldChg>
      <pc:sldChg chg="del">
        <pc:chgData name="Frances Steel" userId="79d46658-80de-4106-bb59-cad1b389c72e" providerId="ADAL" clId="{C9A650DF-FC12-494D-9C76-2639CC59E8C5}" dt="2026-08-13T08:17:28.636" v="1" actId="47"/>
        <pc:sldMkLst>
          <pc:docMk/>
          <pc:sldMk cId="3731077328" sldId="277"/>
        </pc:sldMkLst>
      </pc:sldChg>
      <pc:sldChg chg="del">
        <pc:chgData name="Frances Steel" userId="79d46658-80de-4106-bb59-cad1b389c72e" providerId="ADAL" clId="{C9A650DF-FC12-494D-9C76-2639CC59E8C5}" dt="2026-08-13T08:17:28.636" v="1" actId="47"/>
        <pc:sldMkLst>
          <pc:docMk/>
          <pc:sldMk cId="1433864914" sldId="306"/>
        </pc:sldMkLst>
      </pc:sldChg>
      <pc:sldChg chg="del">
        <pc:chgData name="Frances Steel" userId="79d46658-80de-4106-bb59-cad1b389c72e" providerId="ADAL" clId="{C9A650DF-FC12-494D-9C76-2639CC59E8C5}" dt="2026-08-13T08:17:28.636" v="1" actId="47"/>
        <pc:sldMkLst>
          <pc:docMk/>
          <pc:sldMk cId="297875374" sldId="316"/>
        </pc:sldMkLst>
      </pc:sldChg>
      <pc:sldChg chg="del">
        <pc:chgData name="Frances Steel" userId="79d46658-80de-4106-bb59-cad1b389c72e" providerId="ADAL" clId="{C9A650DF-FC12-494D-9C76-2639CC59E8C5}" dt="2026-08-13T08:16:45.622" v="0" actId="47"/>
        <pc:sldMkLst>
          <pc:docMk/>
          <pc:sldMk cId="1830645488" sldId="318"/>
        </pc:sldMkLst>
      </pc:sldChg>
      <pc:sldChg chg="del">
        <pc:chgData name="Frances Steel" userId="79d46658-80de-4106-bb59-cad1b389c72e" providerId="ADAL" clId="{C9A650DF-FC12-494D-9C76-2639CC59E8C5}" dt="2026-08-13T08:16:45.622" v="0" actId="47"/>
        <pc:sldMkLst>
          <pc:docMk/>
          <pc:sldMk cId="1041641628" sldId="319"/>
        </pc:sldMkLst>
      </pc:sldChg>
      <pc:sldChg chg="del">
        <pc:chgData name="Frances Steel" userId="79d46658-80de-4106-bb59-cad1b389c72e" providerId="ADAL" clId="{C9A650DF-FC12-494D-9C76-2639CC59E8C5}" dt="2026-08-13T08:17:28.636" v="1" actId="47"/>
        <pc:sldMkLst>
          <pc:docMk/>
          <pc:sldMk cId="912035029" sldId="320"/>
        </pc:sldMkLst>
      </pc:sldChg>
      <pc:sldChg chg="del">
        <pc:chgData name="Frances Steel" userId="79d46658-80de-4106-bb59-cad1b389c72e" providerId="ADAL" clId="{C9A650DF-FC12-494D-9C76-2639CC59E8C5}" dt="2026-08-13T08:17:28.636" v="1" actId="47"/>
        <pc:sldMkLst>
          <pc:docMk/>
          <pc:sldMk cId="3483101807" sldId="321"/>
        </pc:sldMkLst>
      </pc:sldChg>
      <pc:sldChg chg="del">
        <pc:chgData name="Frances Steel" userId="79d46658-80de-4106-bb59-cad1b389c72e" providerId="ADAL" clId="{C9A650DF-FC12-494D-9C76-2639CC59E8C5}" dt="2026-08-13T08:17:28.636" v="1" actId="47"/>
        <pc:sldMkLst>
          <pc:docMk/>
          <pc:sldMk cId="974053162" sldId="322"/>
        </pc:sldMkLst>
      </pc:sldChg>
      <pc:sldChg chg="del">
        <pc:chgData name="Frances Steel" userId="79d46658-80de-4106-bb59-cad1b389c72e" providerId="ADAL" clId="{C9A650DF-FC12-494D-9C76-2639CC59E8C5}" dt="2026-08-13T08:17:28.636" v="1" actId="47"/>
        <pc:sldMkLst>
          <pc:docMk/>
          <pc:sldMk cId="2530830677" sldId="323"/>
        </pc:sldMkLst>
      </pc:sldChg>
      <pc:sldChg chg="del">
        <pc:chgData name="Frances Steel" userId="79d46658-80de-4106-bb59-cad1b389c72e" providerId="ADAL" clId="{C9A650DF-FC12-494D-9C76-2639CC59E8C5}" dt="2026-08-13T08:17:28.636" v="1" actId="47"/>
        <pc:sldMkLst>
          <pc:docMk/>
          <pc:sldMk cId="385605290" sldId="324"/>
        </pc:sldMkLst>
      </pc:sldChg>
      <pc:sldChg chg="del">
        <pc:chgData name="Frances Steel" userId="79d46658-80de-4106-bb59-cad1b389c72e" providerId="ADAL" clId="{C9A650DF-FC12-494D-9C76-2639CC59E8C5}" dt="2026-08-13T08:17:28.636" v="1" actId="47"/>
        <pc:sldMkLst>
          <pc:docMk/>
          <pc:sldMk cId="1690432780" sldId="325"/>
        </pc:sldMkLst>
      </pc:sldChg>
      <pc:sldChg chg="del">
        <pc:chgData name="Frances Steel" userId="79d46658-80de-4106-bb59-cad1b389c72e" providerId="ADAL" clId="{C9A650DF-FC12-494D-9C76-2639CC59E8C5}" dt="2026-08-13T08:17:28.636" v="1" actId="47"/>
        <pc:sldMkLst>
          <pc:docMk/>
          <pc:sldMk cId="1236071642" sldId="326"/>
        </pc:sldMkLst>
      </pc:sldChg>
      <pc:sldChg chg="del">
        <pc:chgData name="Frances Steel" userId="79d46658-80de-4106-bb59-cad1b389c72e" providerId="ADAL" clId="{C9A650DF-FC12-494D-9C76-2639CC59E8C5}" dt="2026-08-13T08:17:28.636" v="1" actId="47"/>
        <pc:sldMkLst>
          <pc:docMk/>
          <pc:sldMk cId="4250660683" sldId="327"/>
        </pc:sldMkLst>
      </pc:sldChg>
      <pc:sldChg chg="del">
        <pc:chgData name="Frances Steel" userId="79d46658-80de-4106-bb59-cad1b389c72e" providerId="ADAL" clId="{C9A650DF-FC12-494D-9C76-2639CC59E8C5}" dt="2026-08-13T08:17:28.636" v="1" actId="47"/>
        <pc:sldMkLst>
          <pc:docMk/>
          <pc:sldMk cId="1683744745" sldId="328"/>
        </pc:sldMkLst>
      </pc:sldChg>
      <pc:sldChg chg="del">
        <pc:chgData name="Frances Steel" userId="79d46658-80de-4106-bb59-cad1b389c72e" providerId="ADAL" clId="{C9A650DF-FC12-494D-9C76-2639CC59E8C5}" dt="2026-08-13T08:17:28.636" v="1" actId="47"/>
        <pc:sldMkLst>
          <pc:docMk/>
          <pc:sldMk cId="43262511" sldId="329"/>
        </pc:sldMkLst>
      </pc:sldChg>
      <pc:sldChg chg="del">
        <pc:chgData name="Frances Steel" userId="79d46658-80de-4106-bb59-cad1b389c72e" providerId="ADAL" clId="{C9A650DF-FC12-494D-9C76-2639CC59E8C5}" dt="2026-08-13T08:17:28.636" v="1" actId="47"/>
        <pc:sldMkLst>
          <pc:docMk/>
          <pc:sldMk cId="1645059187" sldId="330"/>
        </pc:sldMkLst>
      </pc:sldChg>
      <pc:sldChg chg="del">
        <pc:chgData name="Frances Steel" userId="79d46658-80de-4106-bb59-cad1b389c72e" providerId="ADAL" clId="{C9A650DF-FC12-494D-9C76-2639CC59E8C5}" dt="2026-08-13T08:17:28.636" v="1" actId="47"/>
        <pc:sldMkLst>
          <pc:docMk/>
          <pc:sldMk cId="3434089195" sldId="331"/>
        </pc:sldMkLst>
      </pc:sldChg>
      <pc:sldChg chg="del">
        <pc:chgData name="Frances Steel" userId="79d46658-80de-4106-bb59-cad1b389c72e" providerId="ADAL" clId="{C9A650DF-FC12-494D-9C76-2639CC59E8C5}" dt="2026-08-13T08:17:28.636" v="1" actId="47"/>
        <pc:sldMkLst>
          <pc:docMk/>
          <pc:sldMk cId="4028621635" sldId="334"/>
        </pc:sldMkLst>
      </pc:sldChg>
      <pc:sldChg chg="del">
        <pc:chgData name="Frances Steel" userId="79d46658-80de-4106-bb59-cad1b389c72e" providerId="ADAL" clId="{C9A650DF-FC12-494D-9C76-2639CC59E8C5}" dt="2026-08-13T08:17:28.636" v="1" actId="47"/>
        <pc:sldMkLst>
          <pc:docMk/>
          <pc:sldMk cId="1014295931" sldId="335"/>
        </pc:sldMkLst>
      </pc:sldChg>
      <pc:sldChg chg="del">
        <pc:chgData name="Frances Steel" userId="79d46658-80de-4106-bb59-cad1b389c72e" providerId="ADAL" clId="{C9A650DF-FC12-494D-9C76-2639CC59E8C5}" dt="2026-08-13T08:17:28.636" v="1" actId="47"/>
        <pc:sldMkLst>
          <pc:docMk/>
          <pc:sldMk cId="3138081265" sldId="336"/>
        </pc:sldMkLst>
      </pc:sldChg>
      <pc:sldChg chg="del">
        <pc:chgData name="Frances Steel" userId="79d46658-80de-4106-bb59-cad1b389c72e" providerId="ADAL" clId="{C9A650DF-FC12-494D-9C76-2639CC59E8C5}" dt="2026-08-13T08:17:28.636" v="1" actId="47"/>
        <pc:sldMkLst>
          <pc:docMk/>
          <pc:sldMk cId="1318510914" sldId="337"/>
        </pc:sldMkLst>
      </pc:sldChg>
      <pc:sldChg chg="del">
        <pc:chgData name="Frances Steel" userId="79d46658-80de-4106-bb59-cad1b389c72e" providerId="ADAL" clId="{C9A650DF-FC12-494D-9C76-2639CC59E8C5}" dt="2026-08-13T08:17:28.636" v="1" actId="47"/>
        <pc:sldMkLst>
          <pc:docMk/>
          <pc:sldMk cId="793611396" sldId="338"/>
        </pc:sldMkLst>
      </pc:sldChg>
      <pc:sldChg chg="del">
        <pc:chgData name="Frances Steel" userId="79d46658-80de-4106-bb59-cad1b389c72e" providerId="ADAL" clId="{C9A650DF-FC12-494D-9C76-2639CC59E8C5}" dt="2026-08-13T08:17:28.636" v="1" actId="47"/>
        <pc:sldMkLst>
          <pc:docMk/>
          <pc:sldMk cId="2072881248" sldId="339"/>
        </pc:sldMkLst>
      </pc:sldChg>
      <pc:sldChg chg="del">
        <pc:chgData name="Frances Steel" userId="79d46658-80de-4106-bb59-cad1b389c72e" providerId="ADAL" clId="{C9A650DF-FC12-494D-9C76-2639CC59E8C5}" dt="2026-08-13T08:17:28.636" v="1" actId="47"/>
        <pc:sldMkLst>
          <pc:docMk/>
          <pc:sldMk cId="434111584" sldId="340"/>
        </pc:sldMkLst>
      </pc:sldChg>
      <pc:sldChg chg="del">
        <pc:chgData name="Frances Steel" userId="79d46658-80de-4106-bb59-cad1b389c72e" providerId="ADAL" clId="{C9A650DF-FC12-494D-9C76-2639CC59E8C5}" dt="2026-08-13T08:17:28.636" v="1" actId="47"/>
        <pc:sldMkLst>
          <pc:docMk/>
          <pc:sldMk cId="3165110469" sldId="341"/>
        </pc:sldMkLst>
      </pc:sldChg>
      <pc:sldChg chg="del">
        <pc:chgData name="Frances Steel" userId="79d46658-80de-4106-bb59-cad1b389c72e" providerId="ADAL" clId="{C9A650DF-FC12-494D-9C76-2639CC59E8C5}" dt="2026-08-13T08:17:28.636" v="1" actId="47"/>
        <pc:sldMkLst>
          <pc:docMk/>
          <pc:sldMk cId="1942120227" sldId="342"/>
        </pc:sldMkLst>
      </pc:sldChg>
      <pc:sldChg chg="del">
        <pc:chgData name="Frances Steel" userId="79d46658-80de-4106-bb59-cad1b389c72e" providerId="ADAL" clId="{C9A650DF-FC12-494D-9C76-2639CC59E8C5}" dt="2026-08-13T08:17:28.636" v="1" actId="47"/>
        <pc:sldMkLst>
          <pc:docMk/>
          <pc:sldMk cId="1130502122" sldId="343"/>
        </pc:sldMkLst>
      </pc:sldChg>
      <pc:sldChg chg="del">
        <pc:chgData name="Frances Steel" userId="79d46658-80de-4106-bb59-cad1b389c72e" providerId="ADAL" clId="{C9A650DF-FC12-494D-9C76-2639CC59E8C5}" dt="2026-08-13T08:17:28.636" v="1" actId="47"/>
        <pc:sldMkLst>
          <pc:docMk/>
          <pc:sldMk cId="227241366" sldId="344"/>
        </pc:sldMkLst>
      </pc:sldChg>
      <pc:sldChg chg="del">
        <pc:chgData name="Frances Steel" userId="79d46658-80de-4106-bb59-cad1b389c72e" providerId="ADAL" clId="{C9A650DF-FC12-494D-9C76-2639CC59E8C5}" dt="2026-08-13T08:17:28.636" v="1" actId="47"/>
        <pc:sldMkLst>
          <pc:docMk/>
          <pc:sldMk cId="1359039025" sldId="345"/>
        </pc:sldMkLst>
      </pc:sldChg>
      <pc:sldChg chg="del">
        <pc:chgData name="Frances Steel" userId="79d46658-80de-4106-bb59-cad1b389c72e" providerId="ADAL" clId="{C9A650DF-FC12-494D-9C76-2639CC59E8C5}" dt="2026-08-13T08:17:28.636" v="1" actId="47"/>
        <pc:sldMkLst>
          <pc:docMk/>
          <pc:sldMk cId="1896653241" sldId="346"/>
        </pc:sldMkLst>
      </pc:sldChg>
      <pc:sldChg chg="del">
        <pc:chgData name="Frances Steel" userId="79d46658-80de-4106-bb59-cad1b389c72e" providerId="ADAL" clId="{C9A650DF-FC12-494D-9C76-2639CC59E8C5}" dt="2026-08-13T08:17:28.636" v="1" actId="47"/>
        <pc:sldMkLst>
          <pc:docMk/>
          <pc:sldMk cId="3402514913" sldId="347"/>
        </pc:sldMkLst>
      </pc:sldChg>
      <pc:sldChg chg="del">
        <pc:chgData name="Frances Steel" userId="79d46658-80de-4106-bb59-cad1b389c72e" providerId="ADAL" clId="{C9A650DF-FC12-494D-9C76-2639CC59E8C5}" dt="2026-08-13T08:17:28.636" v="1" actId="47"/>
        <pc:sldMkLst>
          <pc:docMk/>
          <pc:sldMk cId="3176318026" sldId="348"/>
        </pc:sldMkLst>
      </pc:sldChg>
      <pc:sldChg chg="del">
        <pc:chgData name="Frances Steel" userId="79d46658-80de-4106-bb59-cad1b389c72e" providerId="ADAL" clId="{C9A650DF-FC12-494D-9C76-2639CC59E8C5}" dt="2026-08-13T08:17:28.636" v="1" actId="47"/>
        <pc:sldMkLst>
          <pc:docMk/>
          <pc:sldMk cId="1115766580" sldId="349"/>
        </pc:sldMkLst>
      </pc:sldChg>
      <pc:sldChg chg="del">
        <pc:chgData name="Frances Steel" userId="79d46658-80de-4106-bb59-cad1b389c72e" providerId="ADAL" clId="{C9A650DF-FC12-494D-9C76-2639CC59E8C5}" dt="2026-08-13T08:17:28.636" v="1" actId="47"/>
        <pc:sldMkLst>
          <pc:docMk/>
          <pc:sldMk cId="799748722" sldId="350"/>
        </pc:sldMkLst>
      </pc:sldChg>
      <pc:sldChg chg="del">
        <pc:chgData name="Frances Steel" userId="79d46658-80de-4106-bb59-cad1b389c72e" providerId="ADAL" clId="{C9A650DF-FC12-494D-9C76-2639CC59E8C5}" dt="2026-08-13T08:17:28.636" v="1" actId="47"/>
        <pc:sldMkLst>
          <pc:docMk/>
          <pc:sldMk cId="869973807" sldId="351"/>
        </pc:sldMkLst>
      </pc:sldChg>
      <pc:sldChg chg="del">
        <pc:chgData name="Frances Steel" userId="79d46658-80de-4106-bb59-cad1b389c72e" providerId="ADAL" clId="{C9A650DF-FC12-494D-9C76-2639CC59E8C5}" dt="2026-08-13T08:17:28.636" v="1" actId="47"/>
        <pc:sldMkLst>
          <pc:docMk/>
          <pc:sldMk cId="2847549108" sldId="352"/>
        </pc:sldMkLst>
      </pc:sldChg>
      <pc:sldChg chg="del">
        <pc:chgData name="Frances Steel" userId="79d46658-80de-4106-bb59-cad1b389c72e" providerId="ADAL" clId="{C9A650DF-FC12-494D-9C76-2639CC59E8C5}" dt="2026-08-13T08:17:28.636" v="1" actId="47"/>
        <pc:sldMkLst>
          <pc:docMk/>
          <pc:sldMk cId="1409129158" sldId="353"/>
        </pc:sldMkLst>
      </pc:sldChg>
      <pc:sldChg chg="del">
        <pc:chgData name="Frances Steel" userId="79d46658-80de-4106-bb59-cad1b389c72e" providerId="ADAL" clId="{C9A650DF-FC12-494D-9C76-2639CC59E8C5}" dt="2026-08-13T08:17:28.636" v="1" actId="47"/>
        <pc:sldMkLst>
          <pc:docMk/>
          <pc:sldMk cId="3773325632" sldId="354"/>
        </pc:sldMkLst>
      </pc:sldChg>
      <pc:sldChg chg="del">
        <pc:chgData name="Frances Steel" userId="79d46658-80de-4106-bb59-cad1b389c72e" providerId="ADAL" clId="{C9A650DF-FC12-494D-9C76-2639CC59E8C5}" dt="2026-08-13T08:17:28.636" v="1" actId="47"/>
        <pc:sldMkLst>
          <pc:docMk/>
          <pc:sldMk cId="2122377566" sldId="355"/>
        </pc:sldMkLst>
      </pc:sldChg>
      <pc:sldChg chg="del">
        <pc:chgData name="Frances Steel" userId="79d46658-80de-4106-bb59-cad1b389c72e" providerId="ADAL" clId="{C9A650DF-FC12-494D-9C76-2639CC59E8C5}" dt="2026-08-13T08:17:28.636" v="1" actId="47"/>
        <pc:sldMkLst>
          <pc:docMk/>
          <pc:sldMk cId="3950445478" sldId="356"/>
        </pc:sldMkLst>
      </pc:sldChg>
      <pc:sldChg chg="del">
        <pc:chgData name="Frances Steel" userId="79d46658-80de-4106-bb59-cad1b389c72e" providerId="ADAL" clId="{C9A650DF-FC12-494D-9C76-2639CC59E8C5}" dt="2026-08-13T08:17:28.636" v="1" actId="47"/>
        <pc:sldMkLst>
          <pc:docMk/>
          <pc:sldMk cId="3900292432" sldId="357"/>
        </pc:sldMkLst>
      </pc:sldChg>
      <pc:sldChg chg="del">
        <pc:chgData name="Frances Steel" userId="79d46658-80de-4106-bb59-cad1b389c72e" providerId="ADAL" clId="{C9A650DF-FC12-494D-9C76-2639CC59E8C5}" dt="2026-08-13T08:17:28.636" v="1" actId="47"/>
        <pc:sldMkLst>
          <pc:docMk/>
          <pc:sldMk cId="178270253" sldId="358"/>
        </pc:sldMkLst>
      </pc:sldChg>
      <pc:sldChg chg="del">
        <pc:chgData name="Frances Steel" userId="79d46658-80de-4106-bb59-cad1b389c72e" providerId="ADAL" clId="{C9A650DF-FC12-494D-9C76-2639CC59E8C5}" dt="2026-08-13T08:17:28.636" v="1" actId="47"/>
        <pc:sldMkLst>
          <pc:docMk/>
          <pc:sldMk cId="1972560737" sldId="359"/>
        </pc:sldMkLst>
      </pc:sldChg>
      <pc:sldChg chg="del">
        <pc:chgData name="Frances Steel" userId="79d46658-80de-4106-bb59-cad1b389c72e" providerId="ADAL" clId="{C9A650DF-FC12-494D-9C76-2639CC59E8C5}" dt="2026-08-13T08:17:28.636" v="1" actId="47"/>
        <pc:sldMkLst>
          <pc:docMk/>
          <pc:sldMk cId="666957664" sldId="360"/>
        </pc:sldMkLst>
      </pc:sldChg>
      <pc:sldChg chg="del">
        <pc:chgData name="Frances Steel" userId="79d46658-80de-4106-bb59-cad1b389c72e" providerId="ADAL" clId="{C9A650DF-FC12-494D-9C76-2639CC59E8C5}" dt="2026-08-13T08:17:28.636" v="1" actId="47"/>
        <pc:sldMkLst>
          <pc:docMk/>
          <pc:sldMk cId="1375381575" sldId="361"/>
        </pc:sldMkLst>
      </pc:sldChg>
      <pc:sldChg chg="del">
        <pc:chgData name="Frances Steel" userId="79d46658-80de-4106-bb59-cad1b389c72e" providerId="ADAL" clId="{C9A650DF-FC12-494D-9C76-2639CC59E8C5}" dt="2026-08-13T08:17:28.636" v="1" actId="47"/>
        <pc:sldMkLst>
          <pc:docMk/>
          <pc:sldMk cId="3774396332" sldId="362"/>
        </pc:sldMkLst>
      </pc:sldChg>
      <pc:sldChg chg="del">
        <pc:chgData name="Frances Steel" userId="79d46658-80de-4106-bb59-cad1b389c72e" providerId="ADAL" clId="{C9A650DF-FC12-494D-9C76-2639CC59E8C5}" dt="2026-08-13T08:17:28.636" v="1" actId="47"/>
        <pc:sldMkLst>
          <pc:docMk/>
          <pc:sldMk cId="3969832966" sldId="363"/>
        </pc:sldMkLst>
      </pc:sldChg>
      <pc:sldChg chg="del">
        <pc:chgData name="Frances Steel" userId="79d46658-80de-4106-bb59-cad1b389c72e" providerId="ADAL" clId="{C9A650DF-FC12-494D-9C76-2639CC59E8C5}" dt="2026-08-13T08:17:28.636" v="1" actId="47"/>
        <pc:sldMkLst>
          <pc:docMk/>
          <pc:sldMk cId="3929278674" sldId="364"/>
        </pc:sldMkLst>
      </pc:sldChg>
      <pc:sldChg chg="del">
        <pc:chgData name="Frances Steel" userId="79d46658-80de-4106-bb59-cad1b389c72e" providerId="ADAL" clId="{C9A650DF-FC12-494D-9C76-2639CC59E8C5}" dt="2026-08-13T08:17:28.636" v="1" actId="47"/>
        <pc:sldMkLst>
          <pc:docMk/>
          <pc:sldMk cId="285840054" sldId="365"/>
        </pc:sldMkLst>
      </pc:sldChg>
      <pc:sldChg chg="del">
        <pc:chgData name="Frances Steel" userId="79d46658-80de-4106-bb59-cad1b389c72e" providerId="ADAL" clId="{C9A650DF-FC12-494D-9C76-2639CC59E8C5}" dt="2026-08-13T08:17:28.636" v="1" actId="47"/>
        <pc:sldMkLst>
          <pc:docMk/>
          <pc:sldMk cId="3903199392" sldId="366"/>
        </pc:sldMkLst>
      </pc:sldChg>
      <pc:sldChg chg="del">
        <pc:chgData name="Frances Steel" userId="79d46658-80de-4106-bb59-cad1b389c72e" providerId="ADAL" clId="{C9A650DF-FC12-494D-9C76-2639CC59E8C5}" dt="2026-08-13T08:17:28.636" v="1" actId="47"/>
        <pc:sldMkLst>
          <pc:docMk/>
          <pc:sldMk cId="1181487563" sldId="367"/>
        </pc:sldMkLst>
      </pc:sldChg>
      <pc:sldChg chg="del">
        <pc:chgData name="Frances Steel" userId="79d46658-80de-4106-bb59-cad1b389c72e" providerId="ADAL" clId="{C9A650DF-FC12-494D-9C76-2639CC59E8C5}" dt="2026-08-13T08:17:28.636" v="1" actId="47"/>
        <pc:sldMkLst>
          <pc:docMk/>
          <pc:sldMk cId="3082684375" sldId="368"/>
        </pc:sldMkLst>
      </pc:sldChg>
      <pc:sldChg chg="del">
        <pc:chgData name="Frances Steel" userId="79d46658-80de-4106-bb59-cad1b389c72e" providerId="ADAL" clId="{C9A650DF-FC12-494D-9C76-2639CC59E8C5}" dt="2026-08-13T08:17:28.636" v="1" actId="47"/>
        <pc:sldMkLst>
          <pc:docMk/>
          <pc:sldMk cId="2785947965" sldId="369"/>
        </pc:sldMkLst>
      </pc:sldChg>
      <pc:sldChg chg="del">
        <pc:chgData name="Frances Steel" userId="79d46658-80de-4106-bb59-cad1b389c72e" providerId="ADAL" clId="{C9A650DF-FC12-494D-9C76-2639CC59E8C5}" dt="2026-08-13T08:17:28.636" v="1" actId="47"/>
        <pc:sldMkLst>
          <pc:docMk/>
          <pc:sldMk cId="4012602982" sldId="370"/>
        </pc:sldMkLst>
      </pc:sldChg>
      <pc:sldChg chg="del">
        <pc:chgData name="Frances Steel" userId="79d46658-80de-4106-bb59-cad1b389c72e" providerId="ADAL" clId="{C9A650DF-FC12-494D-9C76-2639CC59E8C5}" dt="2026-08-13T08:17:28.636" v="1" actId="47"/>
        <pc:sldMkLst>
          <pc:docMk/>
          <pc:sldMk cId="3310866008" sldId="371"/>
        </pc:sldMkLst>
      </pc:sldChg>
      <pc:sldChg chg="del">
        <pc:chgData name="Frances Steel" userId="79d46658-80de-4106-bb59-cad1b389c72e" providerId="ADAL" clId="{C9A650DF-FC12-494D-9C76-2639CC59E8C5}" dt="2026-08-13T08:17:28.636" v="1" actId="47"/>
        <pc:sldMkLst>
          <pc:docMk/>
          <pc:sldMk cId="4103113797" sldId="372"/>
        </pc:sldMkLst>
      </pc:sldChg>
      <pc:sldChg chg="del">
        <pc:chgData name="Frances Steel" userId="79d46658-80de-4106-bb59-cad1b389c72e" providerId="ADAL" clId="{C9A650DF-FC12-494D-9C76-2639CC59E8C5}" dt="2026-08-13T08:17:28.636" v="1" actId="47"/>
        <pc:sldMkLst>
          <pc:docMk/>
          <pc:sldMk cId="2637083717" sldId="373"/>
        </pc:sldMkLst>
      </pc:sldChg>
      <pc:sldChg chg="del">
        <pc:chgData name="Frances Steel" userId="79d46658-80de-4106-bb59-cad1b389c72e" providerId="ADAL" clId="{C9A650DF-FC12-494D-9C76-2639CC59E8C5}" dt="2026-08-13T08:17:28.636" v="1" actId="47"/>
        <pc:sldMkLst>
          <pc:docMk/>
          <pc:sldMk cId="2942426247" sldId="374"/>
        </pc:sldMkLst>
      </pc:sldChg>
      <pc:sldChg chg="del">
        <pc:chgData name="Frances Steel" userId="79d46658-80de-4106-bb59-cad1b389c72e" providerId="ADAL" clId="{C9A650DF-FC12-494D-9C76-2639CC59E8C5}" dt="2026-08-13T08:16:45.622" v="0" actId="47"/>
        <pc:sldMkLst>
          <pc:docMk/>
          <pc:sldMk cId="2427575694" sldId="876"/>
        </pc:sldMkLst>
      </pc:sldChg>
      <pc:sldChg chg="del">
        <pc:chgData name="Frances Steel" userId="79d46658-80de-4106-bb59-cad1b389c72e" providerId="ADAL" clId="{C9A650DF-FC12-494D-9C76-2639CC59E8C5}" dt="2026-08-13T08:16:45.622" v="0" actId="47"/>
        <pc:sldMkLst>
          <pc:docMk/>
          <pc:sldMk cId="3980086666" sldId="877"/>
        </pc:sldMkLst>
      </pc:sldChg>
      <pc:sldChg chg="del">
        <pc:chgData name="Frances Steel" userId="79d46658-80de-4106-bb59-cad1b389c72e" providerId="ADAL" clId="{C9A650DF-FC12-494D-9C76-2639CC59E8C5}" dt="2026-08-13T08:16:45.622" v="0" actId="47"/>
        <pc:sldMkLst>
          <pc:docMk/>
          <pc:sldMk cId="3969685628" sldId="3329"/>
        </pc:sldMkLst>
      </pc:sldChg>
      <pc:sldChg chg="del">
        <pc:chgData name="Frances Steel" userId="79d46658-80de-4106-bb59-cad1b389c72e" providerId="ADAL" clId="{C9A650DF-FC12-494D-9C76-2639CC59E8C5}" dt="2026-08-13T08:16:45.622" v="0" actId="47"/>
        <pc:sldMkLst>
          <pc:docMk/>
          <pc:sldMk cId="2141623433" sldId="3332"/>
        </pc:sldMkLst>
      </pc:sldChg>
      <pc:sldChg chg="del">
        <pc:chgData name="Frances Steel" userId="79d46658-80de-4106-bb59-cad1b389c72e" providerId="ADAL" clId="{C9A650DF-FC12-494D-9C76-2639CC59E8C5}" dt="2026-08-13T08:16:45.622" v="0" actId="47"/>
        <pc:sldMkLst>
          <pc:docMk/>
          <pc:sldMk cId="2382823530" sldId="3358"/>
        </pc:sldMkLst>
      </pc:sldChg>
      <pc:sldChg chg="del">
        <pc:chgData name="Frances Steel" userId="79d46658-80de-4106-bb59-cad1b389c72e" providerId="ADAL" clId="{C9A650DF-FC12-494D-9C76-2639CC59E8C5}" dt="2026-08-13T08:16:45.622" v="0" actId="47"/>
        <pc:sldMkLst>
          <pc:docMk/>
          <pc:sldMk cId="3519545674" sldId="3386"/>
        </pc:sldMkLst>
      </pc:sldChg>
      <pc:sldChg chg="del">
        <pc:chgData name="Frances Steel" userId="79d46658-80de-4106-bb59-cad1b389c72e" providerId="ADAL" clId="{C9A650DF-FC12-494D-9C76-2639CC59E8C5}" dt="2026-08-13T08:16:45.622" v="0" actId="47"/>
        <pc:sldMkLst>
          <pc:docMk/>
          <pc:sldMk cId="1262788985" sldId="3387"/>
        </pc:sldMkLst>
      </pc:sldChg>
      <pc:sldChg chg="del">
        <pc:chgData name="Frances Steel" userId="79d46658-80de-4106-bb59-cad1b389c72e" providerId="ADAL" clId="{C9A650DF-FC12-494D-9C76-2639CC59E8C5}" dt="2026-08-13T08:16:45.622" v="0" actId="47"/>
        <pc:sldMkLst>
          <pc:docMk/>
          <pc:sldMk cId="2532067555" sldId="3389"/>
        </pc:sldMkLst>
      </pc:sldChg>
      <pc:sldChg chg="del">
        <pc:chgData name="Frances Steel" userId="79d46658-80de-4106-bb59-cad1b389c72e" providerId="ADAL" clId="{C9A650DF-FC12-494D-9C76-2639CC59E8C5}" dt="2026-08-13T08:16:45.622" v="0" actId="47"/>
        <pc:sldMkLst>
          <pc:docMk/>
          <pc:sldMk cId="1477754103" sldId="3390"/>
        </pc:sldMkLst>
      </pc:sldChg>
      <pc:sldChg chg="del">
        <pc:chgData name="Frances Steel" userId="79d46658-80de-4106-bb59-cad1b389c72e" providerId="ADAL" clId="{C9A650DF-FC12-494D-9C76-2639CC59E8C5}" dt="2026-08-13T08:16:45.622" v="0" actId="47"/>
        <pc:sldMkLst>
          <pc:docMk/>
          <pc:sldMk cId="3338066366" sldId="3391"/>
        </pc:sldMkLst>
      </pc:sldChg>
      <pc:sldChg chg="del">
        <pc:chgData name="Frances Steel" userId="79d46658-80de-4106-bb59-cad1b389c72e" providerId="ADAL" clId="{C9A650DF-FC12-494D-9C76-2639CC59E8C5}" dt="2026-08-13T08:16:45.622" v="0" actId="47"/>
        <pc:sldMkLst>
          <pc:docMk/>
          <pc:sldMk cId="1342595668" sldId="3392"/>
        </pc:sldMkLst>
      </pc:sldChg>
      <pc:sldChg chg="del">
        <pc:chgData name="Frances Steel" userId="79d46658-80de-4106-bb59-cad1b389c72e" providerId="ADAL" clId="{C9A650DF-FC12-494D-9C76-2639CC59E8C5}" dt="2026-08-13T08:16:45.622" v="0" actId="47"/>
        <pc:sldMkLst>
          <pc:docMk/>
          <pc:sldMk cId="2666447488" sldId="3393"/>
        </pc:sldMkLst>
      </pc:sldChg>
      <pc:sldChg chg="del">
        <pc:chgData name="Frances Steel" userId="79d46658-80de-4106-bb59-cad1b389c72e" providerId="ADAL" clId="{C9A650DF-FC12-494D-9C76-2639CC59E8C5}" dt="2026-08-13T08:17:28.636" v="1" actId="47"/>
        <pc:sldMkLst>
          <pc:docMk/>
          <pc:sldMk cId="3092657117" sldId="3394"/>
        </pc:sldMkLst>
      </pc:sldChg>
      <pc:sldChg chg="del">
        <pc:chgData name="Frances Steel" userId="79d46658-80de-4106-bb59-cad1b389c72e" providerId="ADAL" clId="{C9A650DF-FC12-494D-9C76-2639CC59E8C5}" dt="2026-08-13T08:17:28.636" v="1" actId="47"/>
        <pc:sldMkLst>
          <pc:docMk/>
          <pc:sldMk cId="2156946705" sldId="3395"/>
        </pc:sldMkLst>
      </pc:sldChg>
      <pc:sldChg chg="del">
        <pc:chgData name="Frances Steel" userId="79d46658-80de-4106-bb59-cad1b389c72e" providerId="ADAL" clId="{C9A650DF-FC12-494D-9C76-2639CC59E8C5}" dt="2026-08-13T08:17:28.636" v="1" actId="47"/>
        <pc:sldMkLst>
          <pc:docMk/>
          <pc:sldMk cId="2707613481" sldId="3396"/>
        </pc:sldMkLst>
      </pc:sldChg>
      <pc:sldChg chg="del">
        <pc:chgData name="Frances Steel" userId="79d46658-80de-4106-bb59-cad1b389c72e" providerId="ADAL" clId="{C9A650DF-FC12-494D-9C76-2639CC59E8C5}" dt="2026-08-13T08:16:45.622" v="0" actId="47"/>
        <pc:sldMkLst>
          <pc:docMk/>
          <pc:sldMk cId="1442663243" sldId="3408"/>
        </pc:sldMkLst>
      </pc:sldChg>
      <pc:sldChg chg="del">
        <pc:chgData name="Frances Steel" userId="79d46658-80de-4106-bb59-cad1b389c72e" providerId="ADAL" clId="{C9A650DF-FC12-494D-9C76-2639CC59E8C5}" dt="2026-08-13T08:16:45.622" v="0" actId="47"/>
        <pc:sldMkLst>
          <pc:docMk/>
          <pc:sldMk cId="3731085038" sldId="3412"/>
        </pc:sldMkLst>
      </pc:sldChg>
      <pc:sldChg chg="del">
        <pc:chgData name="Frances Steel" userId="79d46658-80de-4106-bb59-cad1b389c72e" providerId="ADAL" clId="{C9A650DF-FC12-494D-9C76-2639CC59E8C5}" dt="2026-08-13T08:17:28.636" v="1" actId="47"/>
        <pc:sldMkLst>
          <pc:docMk/>
          <pc:sldMk cId="1281320042" sldId="3414"/>
        </pc:sldMkLst>
      </pc:sldChg>
      <pc:sldChg chg="del">
        <pc:chgData name="Frances Steel" userId="79d46658-80de-4106-bb59-cad1b389c72e" providerId="ADAL" clId="{C9A650DF-FC12-494D-9C76-2639CC59E8C5}" dt="2026-08-13T08:16:45.622" v="0" actId="47"/>
        <pc:sldMkLst>
          <pc:docMk/>
          <pc:sldMk cId="4019393009" sldId="3415"/>
        </pc:sldMkLst>
      </pc:sldChg>
      <pc:sldChg chg="del">
        <pc:chgData name="Frances Steel" userId="79d46658-80de-4106-bb59-cad1b389c72e" providerId="ADAL" clId="{C9A650DF-FC12-494D-9C76-2639CC59E8C5}" dt="2026-08-13T08:17:28.636" v="1" actId="47"/>
        <pc:sldMkLst>
          <pc:docMk/>
          <pc:sldMk cId="2425874984" sldId="3416"/>
        </pc:sldMkLst>
      </pc:sldChg>
      <pc:sldChg chg="del">
        <pc:chgData name="Frances Steel" userId="79d46658-80de-4106-bb59-cad1b389c72e" providerId="ADAL" clId="{C9A650DF-FC12-494D-9C76-2639CC59E8C5}" dt="2026-08-13T08:17:28.636" v="1" actId="47"/>
        <pc:sldMkLst>
          <pc:docMk/>
          <pc:sldMk cId="3348936492" sldId="3417"/>
        </pc:sldMkLst>
      </pc:sldChg>
      <pc:sldChg chg="del">
        <pc:chgData name="Frances Steel" userId="79d46658-80de-4106-bb59-cad1b389c72e" providerId="ADAL" clId="{C9A650DF-FC12-494D-9C76-2639CC59E8C5}" dt="2026-08-13T08:17:28.636" v="1" actId="47"/>
        <pc:sldMkLst>
          <pc:docMk/>
          <pc:sldMk cId="732575021" sldId="3418"/>
        </pc:sldMkLst>
      </pc:sldChg>
      <pc:sldChg chg="del">
        <pc:chgData name="Frances Steel" userId="79d46658-80de-4106-bb59-cad1b389c72e" providerId="ADAL" clId="{C9A650DF-FC12-494D-9C76-2639CC59E8C5}" dt="2026-08-13T08:17:28.636" v="1" actId="47"/>
        <pc:sldMkLst>
          <pc:docMk/>
          <pc:sldMk cId="3027048397" sldId="3419"/>
        </pc:sldMkLst>
      </pc:sldChg>
      <pc:sldChg chg="del">
        <pc:chgData name="Frances Steel" userId="79d46658-80de-4106-bb59-cad1b389c72e" providerId="ADAL" clId="{C9A650DF-FC12-494D-9C76-2639CC59E8C5}" dt="2026-08-13T08:17:28.636" v="1" actId="47"/>
        <pc:sldMkLst>
          <pc:docMk/>
          <pc:sldMk cId="4263646275" sldId="3420"/>
        </pc:sldMkLst>
      </pc:sldChg>
      <pc:sldChg chg="del">
        <pc:chgData name="Frances Steel" userId="79d46658-80de-4106-bb59-cad1b389c72e" providerId="ADAL" clId="{C9A650DF-FC12-494D-9C76-2639CC59E8C5}" dt="2026-08-13T08:17:28.636" v="1" actId="47"/>
        <pc:sldMkLst>
          <pc:docMk/>
          <pc:sldMk cId="3666104551" sldId="3421"/>
        </pc:sldMkLst>
      </pc:sldChg>
      <pc:sldChg chg="del">
        <pc:chgData name="Frances Steel" userId="79d46658-80de-4106-bb59-cad1b389c72e" providerId="ADAL" clId="{C9A650DF-FC12-494D-9C76-2639CC59E8C5}" dt="2026-08-13T08:17:28.636" v="1" actId="47"/>
        <pc:sldMkLst>
          <pc:docMk/>
          <pc:sldMk cId="3152392390" sldId="3422"/>
        </pc:sldMkLst>
      </pc:sldChg>
      <pc:sldChg chg="del">
        <pc:chgData name="Frances Steel" userId="79d46658-80de-4106-bb59-cad1b389c72e" providerId="ADAL" clId="{C9A650DF-FC12-494D-9C76-2639CC59E8C5}" dt="2026-08-13T08:17:28.636" v="1" actId="47"/>
        <pc:sldMkLst>
          <pc:docMk/>
          <pc:sldMk cId="2231678948" sldId="3423"/>
        </pc:sldMkLst>
      </pc:sldChg>
      <pc:sldChg chg="del">
        <pc:chgData name="Frances Steel" userId="79d46658-80de-4106-bb59-cad1b389c72e" providerId="ADAL" clId="{C9A650DF-FC12-494D-9C76-2639CC59E8C5}" dt="2026-08-13T08:17:28.636" v="1" actId="47"/>
        <pc:sldMkLst>
          <pc:docMk/>
          <pc:sldMk cId="701240817" sldId="3424"/>
        </pc:sldMkLst>
      </pc:sldChg>
      <pc:sldChg chg="del">
        <pc:chgData name="Frances Steel" userId="79d46658-80de-4106-bb59-cad1b389c72e" providerId="ADAL" clId="{C9A650DF-FC12-494D-9C76-2639CC59E8C5}" dt="2026-08-13T08:17:28.636" v="1" actId="47"/>
        <pc:sldMkLst>
          <pc:docMk/>
          <pc:sldMk cId="3653745888" sldId="3425"/>
        </pc:sldMkLst>
      </pc:sldChg>
      <pc:sldChg chg="del">
        <pc:chgData name="Frances Steel" userId="79d46658-80de-4106-bb59-cad1b389c72e" providerId="ADAL" clId="{C9A650DF-FC12-494D-9C76-2639CC59E8C5}" dt="2026-08-13T08:17:28.636" v="1" actId="47"/>
        <pc:sldMkLst>
          <pc:docMk/>
          <pc:sldMk cId="3754624934" sldId="3426"/>
        </pc:sldMkLst>
      </pc:sldChg>
      <pc:sldChg chg="del">
        <pc:chgData name="Frances Steel" userId="79d46658-80de-4106-bb59-cad1b389c72e" providerId="ADAL" clId="{C9A650DF-FC12-494D-9C76-2639CC59E8C5}" dt="2026-08-13T08:17:28.636" v="1" actId="47"/>
        <pc:sldMkLst>
          <pc:docMk/>
          <pc:sldMk cId="996894215" sldId="3427"/>
        </pc:sldMkLst>
      </pc:sldChg>
      <pc:sldChg chg="del">
        <pc:chgData name="Frances Steel" userId="79d46658-80de-4106-bb59-cad1b389c72e" providerId="ADAL" clId="{C9A650DF-FC12-494D-9C76-2639CC59E8C5}" dt="2026-08-13T08:17:28.636" v="1" actId="47"/>
        <pc:sldMkLst>
          <pc:docMk/>
          <pc:sldMk cId="2514051786" sldId="3428"/>
        </pc:sldMkLst>
      </pc:sldChg>
      <pc:sldChg chg="del">
        <pc:chgData name="Frances Steel" userId="79d46658-80de-4106-bb59-cad1b389c72e" providerId="ADAL" clId="{C9A650DF-FC12-494D-9C76-2639CC59E8C5}" dt="2026-08-13T08:17:28.636" v="1" actId="47"/>
        <pc:sldMkLst>
          <pc:docMk/>
          <pc:sldMk cId="732343090" sldId="3429"/>
        </pc:sldMkLst>
      </pc:sldChg>
      <pc:sldChg chg="del">
        <pc:chgData name="Frances Steel" userId="79d46658-80de-4106-bb59-cad1b389c72e" providerId="ADAL" clId="{C9A650DF-FC12-494D-9C76-2639CC59E8C5}" dt="2026-08-13T08:17:28.636" v="1" actId="47"/>
        <pc:sldMkLst>
          <pc:docMk/>
          <pc:sldMk cId="196501381" sldId="3430"/>
        </pc:sldMkLst>
      </pc:sldChg>
      <pc:sldChg chg="del">
        <pc:chgData name="Frances Steel" userId="79d46658-80de-4106-bb59-cad1b389c72e" providerId="ADAL" clId="{C9A650DF-FC12-494D-9C76-2639CC59E8C5}" dt="2026-08-13T08:17:28.636" v="1" actId="47"/>
        <pc:sldMkLst>
          <pc:docMk/>
          <pc:sldMk cId="1970930798" sldId="3431"/>
        </pc:sldMkLst>
      </pc:sldChg>
      <pc:sldChg chg="del">
        <pc:chgData name="Frances Steel" userId="79d46658-80de-4106-bb59-cad1b389c72e" providerId="ADAL" clId="{C9A650DF-FC12-494D-9C76-2639CC59E8C5}" dt="2026-08-13T08:17:28.636" v="1" actId="47"/>
        <pc:sldMkLst>
          <pc:docMk/>
          <pc:sldMk cId="4253187682" sldId="3432"/>
        </pc:sldMkLst>
      </pc:sldChg>
      <pc:sldChg chg="del">
        <pc:chgData name="Frances Steel" userId="79d46658-80de-4106-bb59-cad1b389c72e" providerId="ADAL" clId="{C9A650DF-FC12-494D-9C76-2639CC59E8C5}" dt="2026-08-13T08:17:28.636" v="1" actId="47"/>
        <pc:sldMkLst>
          <pc:docMk/>
          <pc:sldMk cId="1546944119" sldId="3433"/>
        </pc:sldMkLst>
      </pc:sldChg>
      <pc:sldChg chg="del">
        <pc:chgData name="Frances Steel" userId="79d46658-80de-4106-bb59-cad1b389c72e" providerId="ADAL" clId="{C9A650DF-FC12-494D-9C76-2639CC59E8C5}" dt="2026-08-13T08:17:28.636" v="1" actId="47"/>
        <pc:sldMkLst>
          <pc:docMk/>
          <pc:sldMk cId="2013113174" sldId="3434"/>
        </pc:sldMkLst>
      </pc:sldChg>
      <pc:sldChg chg="del">
        <pc:chgData name="Frances Steel" userId="79d46658-80de-4106-bb59-cad1b389c72e" providerId="ADAL" clId="{C9A650DF-FC12-494D-9C76-2639CC59E8C5}" dt="2026-08-13T08:17:28.636" v="1" actId="47"/>
        <pc:sldMkLst>
          <pc:docMk/>
          <pc:sldMk cId="2456157581" sldId="3435"/>
        </pc:sldMkLst>
      </pc:sldChg>
      <pc:sldChg chg="del">
        <pc:chgData name="Frances Steel" userId="79d46658-80de-4106-bb59-cad1b389c72e" providerId="ADAL" clId="{C9A650DF-FC12-494D-9C76-2639CC59E8C5}" dt="2026-08-13T08:17:28.636" v="1" actId="47"/>
        <pc:sldMkLst>
          <pc:docMk/>
          <pc:sldMk cId="2774960457" sldId="3436"/>
        </pc:sldMkLst>
      </pc:sldChg>
      <pc:sldChg chg="del">
        <pc:chgData name="Frances Steel" userId="79d46658-80de-4106-bb59-cad1b389c72e" providerId="ADAL" clId="{C9A650DF-FC12-494D-9C76-2639CC59E8C5}" dt="2026-08-13T08:17:28.636" v="1" actId="47"/>
        <pc:sldMkLst>
          <pc:docMk/>
          <pc:sldMk cId="2963010713" sldId="3437"/>
        </pc:sldMkLst>
      </pc:sldChg>
      <pc:sldChg chg="del">
        <pc:chgData name="Frances Steel" userId="79d46658-80de-4106-bb59-cad1b389c72e" providerId="ADAL" clId="{C9A650DF-FC12-494D-9C76-2639CC59E8C5}" dt="2026-08-13T08:17:28.636" v="1" actId="47"/>
        <pc:sldMkLst>
          <pc:docMk/>
          <pc:sldMk cId="2817255563" sldId="3438"/>
        </pc:sldMkLst>
      </pc:sldChg>
      <pc:sldChg chg="del">
        <pc:chgData name="Frances Steel" userId="79d46658-80de-4106-bb59-cad1b389c72e" providerId="ADAL" clId="{C9A650DF-FC12-494D-9C76-2639CC59E8C5}" dt="2026-08-13T08:17:28.636" v="1" actId="47"/>
        <pc:sldMkLst>
          <pc:docMk/>
          <pc:sldMk cId="629913557" sldId="3439"/>
        </pc:sldMkLst>
      </pc:sldChg>
      <pc:sldChg chg="del">
        <pc:chgData name="Frances Steel" userId="79d46658-80de-4106-bb59-cad1b389c72e" providerId="ADAL" clId="{C9A650DF-FC12-494D-9C76-2639CC59E8C5}" dt="2026-08-13T08:17:28.636" v="1" actId="47"/>
        <pc:sldMkLst>
          <pc:docMk/>
          <pc:sldMk cId="2523091378" sldId="3440"/>
        </pc:sldMkLst>
      </pc:sldChg>
      <pc:sldChg chg="del">
        <pc:chgData name="Frances Steel" userId="79d46658-80de-4106-bb59-cad1b389c72e" providerId="ADAL" clId="{C9A650DF-FC12-494D-9C76-2639CC59E8C5}" dt="2026-08-13T08:17:28.636" v="1" actId="47"/>
        <pc:sldMkLst>
          <pc:docMk/>
          <pc:sldMk cId="2054709051" sldId="3441"/>
        </pc:sldMkLst>
      </pc:sldChg>
      <pc:sldChg chg="del">
        <pc:chgData name="Frances Steel" userId="79d46658-80de-4106-bb59-cad1b389c72e" providerId="ADAL" clId="{C9A650DF-FC12-494D-9C76-2639CC59E8C5}" dt="2026-08-13T08:17:28.636" v="1" actId="47"/>
        <pc:sldMkLst>
          <pc:docMk/>
          <pc:sldMk cId="2962587947" sldId="3442"/>
        </pc:sldMkLst>
      </pc:sldChg>
      <pc:sldChg chg="del">
        <pc:chgData name="Frances Steel" userId="79d46658-80de-4106-bb59-cad1b389c72e" providerId="ADAL" clId="{C9A650DF-FC12-494D-9C76-2639CC59E8C5}" dt="2026-08-13T08:17:28.636" v="1" actId="47"/>
        <pc:sldMkLst>
          <pc:docMk/>
          <pc:sldMk cId="3558395744" sldId="3443"/>
        </pc:sldMkLst>
      </pc:sldChg>
      <pc:sldChg chg="del">
        <pc:chgData name="Frances Steel" userId="79d46658-80de-4106-bb59-cad1b389c72e" providerId="ADAL" clId="{C9A650DF-FC12-494D-9C76-2639CC59E8C5}" dt="2026-08-13T08:17:28.636" v="1" actId="47"/>
        <pc:sldMkLst>
          <pc:docMk/>
          <pc:sldMk cId="2974355294" sldId="3444"/>
        </pc:sldMkLst>
      </pc:sldChg>
      <pc:sldChg chg="del">
        <pc:chgData name="Frances Steel" userId="79d46658-80de-4106-bb59-cad1b389c72e" providerId="ADAL" clId="{C9A650DF-FC12-494D-9C76-2639CC59E8C5}" dt="2026-08-13T08:17:28.636" v="1" actId="47"/>
        <pc:sldMkLst>
          <pc:docMk/>
          <pc:sldMk cId="3015514144" sldId="3445"/>
        </pc:sldMkLst>
      </pc:sldChg>
      <pc:sldChg chg="del">
        <pc:chgData name="Frances Steel" userId="79d46658-80de-4106-bb59-cad1b389c72e" providerId="ADAL" clId="{C9A650DF-FC12-494D-9C76-2639CC59E8C5}" dt="2026-08-13T08:17:28.636" v="1" actId="47"/>
        <pc:sldMkLst>
          <pc:docMk/>
          <pc:sldMk cId="562799054" sldId="3446"/>
        </pc:sldMkLst>
      </pc:sldChg>
      <pc:sldChg chg="del">
        <pc:chgData name="Frances Steel" userId="79d46658-80de-4106-bb59-cad1b389c72e" providerId="ADAL" clId="{C9A650DF-FC12-494D-9C76-2639CC59E8C5}" dt="2026-08-13T08:17:28.636" v="1" actId="47"/>
        <pc:sldMkLst>
          <pc:docMk/>
          <pc:sldMk cId="1408167290" sldId="3447"/>
        </pc:sldMkLst>
      </pc:sldChg>
      <pc:sldChg chg="del">
        <pc:chgData name="Frances Steel" userId="79d46658-80de-4106-bb59-cad1b389c72e" providerId="ADAL" clId="{C9A650DF-FC12-494D-9C76-2639CC59E8C5}" dt="2026-08-13T08:17:28.636" v="1" actId="47"/>
        <pc:sldMkLst>
          <pc:docMk/>
          <pc:sldMk cId="451251373" sldId="3448"/>
        </pc:sldMkLst>
      </pc:sldChg>
      <pc:sldChg chg="del">
        <pc:chgData name="Frances Steel" userId="79d46658-80de-4106-bb59-cad1b389c72e" providerId="ADAL" clId="{C9A650DF-FC12-494D-9C76-2639CC59E8C5}" dt="2026-08-13T08:17:28.636" v="1" actId="47"/>
        <pc:sldMkLst>
          <pc:docMk/>
          <pc:sldMk cId="1751069794" sldId="3449"/>
        </pc:sldMkLst>
      </pc:sldChg>
      <pc:sldChg chg="del">
        <pc:chgData name="Frances Steel" userId="79d46658-80de-4106-bb59-cad1b389c72e" providerId="ADAL" clId="{C9A650DF-FC12-494D-9C76-2639CC59E8C5}" dt="2026-08-13T08:17:28.636" v="1" actId="47"/>
        <pc:sldMkLst>
          <pc:docMk/>
          <pc:sldMk cId="3150827541" sldId="3450"/>
        </pc:sldMkLst>
      </pc:sldChg>
      <pc:sldChg chg="del">
        <pc:chgData name="Frances Steel" userId="79d46658-80de-4106-bb59-cad1b389c72e" providerId="ADAL" clId="{C9A650DF-FC12-494D-9C76-2639CC59E8C5}" dt="2026-08-13T08:17:28.636" v="1" actId="47"/>
        <pc:sldMkLst>
          <pc:docMk/>
          <pc:sldMk cId="2307836138" sldId="3451"/>
        </pc:sldMkLst>
      </pc:sldChg>
      <pc:sldChg chg="del">
        <pc:chgData name="Frances Steel" userId="79d46658-80de-4106-bb59-cad1b389c72e" providerId="ADAL" clId="{C9A650DF-FC12-494D-9C76-2639CC59E8C5}" dt="2026-08-13T08:17:28.636" v="1" actId="47"/>
        <pc:sldMkLst>
          <pc:docMk/>
          <pc:sldMk cId="3269978723" sldId="3452"/>
        </pc:sldMkLst>
      </pc:sldChg>
      <pc:sldChg chg="del">
        <pc:chgData name="Frances Steel" userId="79d46658-80de-4106-bb59-cad1b389c72e" providerId="ADAL" clId="{C9A650DF-FC12-494D-9C76-2639CC59E8C5}" dt="2026-08-13T08:17:28.636" v="1" actId="47"/>
        <pc:sldMkLst>
          <pc:docMk/>
          <pc:sldMk cId="1398045960" sldId="3453"/>
        </pc:sldMkLst>
      </pc:sldChg>
      <pc:sldChg chg="del">
        <pc:chgData name="Frances Steel" userId="79d46658-80de-4106-bb59-cad1b389c72e" providerId="ADAL" clId="{C9A650DF-FC12-494D-9C76-2639CC59E8C5}" dt="2026-08-13T08:17:28.636" v="1" actId="47"/>
        <pc:sldMkLst>
          <pc:docMk/>
          <pc:sldMk cId="135208967" sldId="3454"/>
        </pc:sldMkLst>
      </pc:sldChg>
      <pc:sldChg chg="del">
        <pc:chgData name="Frances Steel" userId="79d46658-80de-4106-bb59-cad1b389c72e" providerId="ADAL" clId="{C9A650DF-FC12-494D-9C76-2639CC59E8C5}" dt="2026-08-13T08:17:28.636" v="1" actId="47"/>
        <pc:sldMkLst>
          <pc:docMk/>
          <pc:sldMk cId="709258493" sldId="3455"/>
        </pc:sldMkLst>
      </pc:sldChg>
      <pc:sldChg chg="del">
        <pc:chgData name="Frances Steel" userId="79d46658-80de-4106-bb59-cad1b389c72e" providerId="ADAL" clId="{C9A650DF-FC12-494D-9C76-2639CC59E8C5}" dt="2026-08-13T08:17:28.636" v="1" actId="47"/>
        <pc:sldMkLst>
          <pc:docMk/>
          <pc:sldMk cId="1892078471" sldId="3456"/>
        </pc:sldMkLst>
      </pc:sldChg>
      <pc:sldChg chg="del">
        <pc:chgData name="Frances Steel" userId="79d46658-80de-4106-bb59-cad1b389c72e" providerId="ADAL" clId="{C9A650DF-FC12-494D-9C76-2639CC59E8C5}" dt="2026-08-13T08:17:28.636" v="1" actId="47"/>
        <pc:sldMkLst>
          <pc:docMk/>
          <pc:sldMk cId="2802277404" sldId="3457"/>
        </pc:sldMkLst>
      </pc:sldChg>
      <pc:sldChg chg="del">
        <pc:chgData name="Frances Steel" userId="79d46658-80de-4106-bb59-cad1b389c72e" providerId="ADAL" clId="{C9A650DF-FC12-494D-9C76-2639CC59E8C5}" dt="2026-08-13T08:17:28.636" v="1" actId="47"/>
        <pc:sldMkLst>
          <pc:docMk/>
          <pc:sldMk cId="1875161157" sldId="3458"/>
        </pc:sldMkLst>
      </pc:sldChg>
      <pc:sldChg chg="del">
        <pc:chgData name="Frances Steel" userId="79d46658-80de-4106-bb59-cad1b389c72e" providerId="ADAL" clId="{C9A650DF-FC12-494D-9C76-2639CC59E8C5}" dt="2026-08-13T08:17:28.636" v="1" actId="47"/>
        <pc:sldMkLst>
          <pc:docMk/>
          <pc:sldMk cId="1397874623" sldId="3461"/>
        </pc:sldMkLst>
      </pc:sldChg>
      <pc:sldChg chg="del">
        <pc:chgData name="Frances Steel" userId="79d46658-80de-4106-bb59-cad1b389c72e" providerId="ADAL" clId="{C9A650DF-FC12-494D-9C76-2639CC59E8C5}" dt="2026-08-13T08:17:28.636" v="1" actId="47"/>
        <pc:sldMkLst>
          <pc:docMk/>
          <pc:sldMk cId="3990801221" sldId="3462"/>
        </pc:sldMkLst>
      </pc:sldChg>
      <pc:sldChg chg="del">
        <pc:chgData name="Frances Steel" userId="79d46658-80de-4106-bb59-cad1b389c72e" providerId="ADAL" clId="{C9A650DF-FC12-494D-9C76-2639CC59E8C5}" dt="2026-08-13T08:16:45.622" v="0" actId="47"/>
        <pc:sldMkLst>
          <pc:docMk/>
          <pc:sldMk cId="1308502466" sldId="3465"/>
        </pc:sldMkLst>
      </pc:sldChg>
      <pc:sldChg chg="del">
        <pc:chgData name="Frances Steel" userId="79d46658-80de-4106-bb59-cad1b389c72e" providerId="ADAL" clId="{C9A650DF-FC12-494D-9C76-2639CC59E8C5}" dt="2026-08-13T08:16:45.622" v="0" actId="47"/>
        <pc:sldMkLst>
          <pc:docMk/>
          <pc:sldMk cId="2771169003" sldId="3466"/>
        </pc:sldMkLst>
      </pc:sldChg>
      <pc:sldChg chg="del">
        <pc:chgData name="Frances Steel" userId="79d46658-80de-4106-bb59-cad1b389c72e" providerId="ADAL" clId="{C9A650DF-FC12-494D-9C76-2639CC59E8C5}" dt="2026-08-13T08:17:28.636" v="1" actId="47"/>
        <pc:sldMkLst>
          <pc:docMk/>
          <pc:sldMk cId="473468100" sldId="3468"/>
        </pc:sldMkLst>
      </pc:sldChg>
      <pc:sldChg chg="del">
        <pc:chgData name="Frances Steel" userId="79d46658-80de-4106-bb59-cad1b389c72e" providerId="ADAL" clId="{C9A650DF-FC12-494D-9C76-2639CC59E8C5}" dt="2026-08-13T08:17:28.636" v="1" actId="47"/>
        <pc:sldMkLst>
          <pc:docMk/>
          <pc:sldMk cId="2708207427" sldId="3469"/>
        </pc:sldMkLst>
      </pc:sldChg>
      <pc:sldChg chg="del">
        <pc:chgData name="Frances Steel" userId="79d46658-80de-4106-bb59-cad1b389c72e" providerId="ADAL" clId="{C9A650DF-FC12-494D-9C76-2639CC59E8C5}" dt="2026-08-13T08:17:28.636" v="1" actId="47"/>
        <pc:sldMkLst>
          <pc:docMk/>
          <pc:sldMk cId="2229494516" sldId="3470"/>
        </pc:sldMkLst>
      </pc:sldChg>
      <pc:sldChg chg="del">
        <pc:chgData name="Frances Steel" userId="79d46658-80de-4106-bb59-cad1b389c72e" providerId="ADAL" clId="{C9A650DF-FC12-494D-9C76-2639CC59E8C5}" dt="2026-08-13T08:17:28.636" v="1" actId="47"/>
        <pc:sldMkLst>
          <pc:docMk/>
          <pc:sldMk cId="1189961926" sldId="3471"/>
        </pc:sldMkLst>
      </pc:sldChg>
      <pc:sldChg chg="del">
        <pc:chgData name="Frances Steel" userId="79d46658-80de-4106-bb59-cad1b389c72e" providerId="ADAL" clId="{C9A650DF-FC12-494D-9C76-2639CC59E8C5}" dt="2026-08-13T08:17:28.636" v="1" actId="47"/>
        <pc:sldMkLst>
          <pc:docMk/>
          <pc:sldMk cId="490836839" sldId="3472"/>
        </pc:sldMkLst>
      </pc:sldChg>
      <pc:sldChg chg="del">
        <pc:chgData name="Frances Steel" userId="79d46658-80de-4106-bb59-cad1b389c72e" providerId="ADAL" clId="{C9A650DF-FC12-494D-9C76-2639CC59E8C5}" dt="2026-08-13T08:17:28.636" v="1" actId="47"/>
        <pc:sldMkLst>
          <pc:docMk/>
          <pc:sldMk cId="2572690167" sldId="3473"/>
        </pc:sldMkLst>
      </pc:sldChg>
      <pc:sldChg chg="del">
        <pc:chgData name="Frances Steel" userId="79d46658-80de-4106-bb59-cad1b389c72e" providerId="ADAL" clId="{C9A650DF-FC12-494D-9C76-2639CC59E8C5}" dt="2026-08-13T08:16:45.622" v="0" actId="47"/>
        <pc:sldMkLst>
          <pc:docMk/>
          <pc:sldMk cId="353951598" sldId="3474"/>
        </pc:sldMkLst>
      </pc:sldChg>
      <pc:sldChg chg="del">
        <pc:chgData name="Frances Steel" userId="79d46658-80de-4106-bb59-cad1b389c72e" providerId="ADAL" clId="{C9A650DF-FC12-494D-9C76-2639CC59E8C5}" dt="2026-08-13T08:17:28.636" v="1" actId="47"/>
        <pc:sldMkLst>
          <pc:docMk/>
          <pc:sldMk cId="416135146" sldId="3475"/>
        </pc:sldMkLst>
      </pc:sldChg>
      <pc:sldChg chg="del">
        <pc:chgData name="Frances Steel" userId="79d46658-80de-4106-bb59-cad1b389c72e" providerId="ADAL" clId="{C9A650DF-FC12-494D-9C76-2639CC59E8C5}" dt="2026-08-13T08:17:28.636" v="1" actId="47"/>
        <pc:sldMkLst>
          <pc:docMk/>
          <pc:sldMk cId="753230931" sldId="3476"/>
        </pc:sldMkLst>
      </pc:sldChg>
      <pc:sldChg chg="del">
        <pc:chgData name="Frances Steel" userId="79d46658-80de-4106-bb59-cad1b389c72e" providerId="ADAL" clId="{C9A650DF-FC12-494D-9C76-2639CC59E8C5}" dt="2026-08-13T08:17:28.636" v="1" actId="47"/>
        <pc:sldMkLst>
          <pc:docMk/>
          <pc:sldMk cId="1241921477" sldId="3477"/>
        </pc:sldMkLst>
      </pc:sldChg>
      <pc:sldChg chg="del">
        <pc:chgData name="Frances Steel" userId="79d46658-80de-4106-bb59-cad1b389c72e" providerId="ADAL" clId="{C9A650DF-FC12-494D-9C76-2639CC59E8C5}" dt="2026-08-13T08:17:28.636" v="1" actId="47"/>
        <pc:sldMkLst>
          <pc:docMk/>
          <pc:sldMk cId="1334669254" sldId="3478"/>
        </pc:sldMkLst>
      </pc:sldChg>
      <pc:sldChg chg="del">
        <pc:chgData name="Frances Steel" userId="79d46658-80de-4106-bb59-cad1b389c72e" providerId="ADAL" clId="{C9A650DF-FC12-494D-9C76-2639CC59E8C5}" dt="2026-08-13T08:17:28.636" v="1" actId="47"/>
        <pc:sldMkLst>
          <pc:docMk/>
          <pc:sldMk cId="3144471218" sldId="3480"/>
        </pc:sldMkLst>
      </pc:sldChg>
      <pc:sldChg chg="del">
        <pc:chgData name="Frances Steel" userId="79d46658-80de-4106-bb59-cad1b389c72e" providerId="ADAL" clId="{C9A650DF-FC12-494D-9C76-2639CC59E8C5}" dt="2026-08-13T08:17:28.636" v="1" actId="47"/>
        <pc:sldMkLst>
          <pc:docMk/>
          <pc:sldMk cId="1616419491" sldId="3481"/>
        </pc:sldMkLst>
      </pc:sldChg>
      <pc:sldChg chg="del">
        <pc:chgData name="Frances Steel" userId="79d46658-80de-4106-bb59-cad1b389c72e" providerId="ADAL" clId="{C9A650DF-FC12-494D-9C76-2639CC59E8C5}" dt="2026-08-13T08:17:28.636" v="1" actId="47"/>
        <pc:sldMkLst>
          <pc:docMk/>
          <pc:sldMk cId="1630513365" sldId="3482"/>
        </pc:sldMkLst>
      </pc:sldChg>
      <pc:sldChg chg="del">
        <pc:chgData name="Frances Steel" userId="79d46658-80de-4106-bb59-cad1b389c72e" providerId="ADAL" clId="{C9A650DF-FC12-494D-9C76-2639CC59E8C5}" dt="2026-08-13T08:17:28.636" v="1" actId="47"/>
        <pc:sldMkLst>
          <pc:docMk/>
          <pc:sldMk cId="437441463" sldId="3483"/>
        </pc:sldMkLst>
      </pc:sldChg>
      <pc:sldChg chg="del">
        <pc:chgData name="Frances Steel" userId="79d46658-80de-4106-bb59-cad1b389c72e" providerId="ADAL" clId="{C9A650DF-FC12-494D-9C76-2639CC59E8C5}" dt="2026-08-13T08:17:28.636" v="1" actId="47"/>
        <pc:sldMkLst>
          <pc:docMk/>
          <pc:sldMk cId="2112930976" sldId="3486"/>
        </pc:sldMkLst>
      </pc:sldChg>
      <pc:sldChg chg="del">
        <pc:chgData name="Frances Steel" userId="79d46658-80de-4106-bb59-cad1b389c72e" providerId="ADAL" clId="{C9A650DF-FC12-494D-9C76-2639CC59E8C5}" dt="2026-08-13T08:17:28.636" v="1" actId="47"/>
        <pc:sldMkLst>
          <pc:docMk/>
          <pc:sldMk cId="2086938515" sldId="3487"/>
        </pc:sldMkLst>
      </pc:sldChg>
      <pc:sldChg chg="del">
        <pc:chgData name="Frances Steel" userId="79d46658-80de-4106-bb59-cad1b389c72e" providerId="ADAL" clId="{C9A650DF-FC12-494D-9C76-2639CC59E8C5}" dt="2026-08-13T08:17:28.636" v="1" actId="47"/>
        <pc:sldMkLst>
          <pc:docMk/>
          <pc:sldMk cId="4080006921" sldId="3488"/>
        </pc:sldMkLst>
      </pc:sldChg>
      <pc:sldChg chg="del">
        <pc:chgData name="Frances Steel" userId="79d46658-80de-4106-bb59-cad1b389c72e" providerId="ADAL" clId="{C9A650DF-FC12-494D-9C76-2639CC59E8C5}" dt="2026-08-13T08:17:28.636" v="1" actId="47"/>
        <pc:sldMkLst>
          <pc:docMk/>
          <pc:sldMk cId="2010341970" sldId="3489"/>
        </pc:sldMkLst>
      </pc:sldChg>
      <pc:sldChg chg="del">
        <pc:chgData name="Frances Steel" userId="79d46658-80de-4106-bb59-cad1b389c72e" providerId="ADAL" clId="{C9A650DF-FC12-494D-9C76-2639CC59E8C5}" dt="2026-08-13T08:17:28.636" v="1" actId="47"/>
        <pc:sldMkLst>
          <pc:docMk/>
          <pc:sldMk cId="2413152094" sldId="3490"/>
        </pc:sldMkLst>
      </pc:sldChg>
      <pc:sldChg chg="del">
        <pc:chgData name="Frances Steel" userId="79d46658-80de-4106-bb59-cad1b389c72e" providerId="ADAL" clId="{C9A650DF-FC12-494D-9C76-2639CC59E8C5}" dt="2026-08-13T08:17:28.636" v="1" actId="47"/>
        <pc:sldMkLst>
          <pc:docMk/>
          <pc:sldMk cId="23735505" sldId="3491"/>
        </pc:sldMkLst>
      </pc:sldChg>
      <pc:sldChg chg="del">
        <pc:chgData name="Frances Steel" userId="79d46658-80de-4106-bb59-cad1b389c72e" providerId="ADAL" clId="{C9A650DF-FC12-494D-9C76-2639CC59E8C5}" dt="2026-08-13T08:17:28.636" v="1" actId="47"/>
        <pc:sldMkLst>
          <pc:docMk/>
          <pc:sldMk cId="2853838900" sldId="3492"/>
        </pc:sldMkLst>
      </pc:sldChg>
      <pc:sldChg chg="del">
        <pc:chgData name="Frances Steel" userId="79d46658-80de-4106-bb59-cad1b389c72e" providerId="ADAL" clId="{C9A650DF-FC12-494D-9C76-2639CC59E8C5}" dt="2026-08-13T08:17:28.636" v="1" actId="47"/>
        <pc:sldMkLst>
          <pc:docMk/>
          <pc:sldMk cId="1850173605" sldId="3493"/>
        </pc:sldMkLst>
      </pc:sldChg>
      <pc:sldChg chg="del">
        <pc:chgData name="Frances Steel" userId="79d46658-80de-4106-bb59-cad1b389c72e" providerId="ADAL" clId="{C9A650DF-FC12-494D-9C76-2639CC59E8C5}" dt="2026-08-13T08:17:28.636" v="1" actId="47"/>
        <pc:sldMkLst>
          <pc:docMk/>
          <pc:sldMk cId="2353171162" sldId="3494"/>
        </pc:sldMkLst>
      </pc:sldChg>
      <pc:sldChg chg="del">
        <pc:chgData name="Frances Steel" userId="79d46658-80de-4106-bb59-cad1b389c72e" providerId="ADAL" clId="{C9A650DF-FC12-494D-9C76-2639CC59E8C5}" dt="2026-08-13T08:17:28.636" v="1" actId="47"/>
        <pc:sldMkLst>
          <pc:docMk/>
          <pc:sldMk cId="3421250468" sldId="3495"/>
        </pc:sldMkLst>
      </pc:sldChg>
      <pc:sldChg chg="del">
        <pc:chgData name="Frances Steel" userId="79d46658-80de-4106-bb59-cad1b389c72e" providerId="ADAL" clId="{C9A650DF-FC12-494D-9C76-2639CC59E8C5}" dt="2026-08-13T08:17:28.636" v="1" actId="47"/>
        <pc:sldMkLst>
          <pc:docMk/>
          <pc:sldMk cId="2605559591" sldId="3496"/>
        </pc:sldMkLst>
      </pc:sldChg>
      <pc:sldChg chg="del">
        <pc:chgData name="Frances Steel" userId="79d46658-80de-4106-bb59-cad1b389c72e" providerId="ADAL" clId="{C9A650DF-FC12-494D-9C76-2639CC59E8C5}" dt="2026-08-13T08:17:28.636" v="1" actId="47"/>
        <pc:sldMkLst>
          <pc:docMk/>
          <pc:sldMk cId="3019473682" sldId="3497"/>
        </pc:sldMkLst>
      </pc:sldChg>
      <pc:sldChg chg="del">
        <pc:chgData name="Frances Steel" userId="79d46658-80de-4106-bb59-cad1b389c72e" providerId="ADAL" clId="{C9A650DF-FC12-494D-9C76-2639CC59E8C5}" dt="2026-08-13T08:17:28.636" v="1" actId="47"/>
        <pc:sldMkLst>
          <pc:docMk/>
          <pc:sldMk cId="3430485344" sldId="3498"/>
        </pc:sldMkLst>
      </pc:sldChg>
      <pc:sldChg chg="del">
        <pc:chgData name="Frances Steel" userId="79d46658-80de-4106-bb59-cad1b389c72e" providerId="ADAL" clId="{C9A650DF-FC12-494D-9C76-2639CC59E8C5}" dt="2026-08-13T08:17:28.636" v="1" actId="47"/>
        <pc:sldMkLst>
          <pc:docMk/>
          <pc:sldMk cId="2532119436" sldId="3499"/>
        </pc:sldMkLst>
      </pc:sldChg>
      <pc:sldChg chg="del">
        <pc:chgData name="Frances Steel" userId="79d46658-80de-4106-bb59-cad1b389c72e" providerId="ADAL" clId="{C9A650DF-FC12-494D-9C76-2639CC59E8C5}" dt="2026-08-13T08:17:28.636" v="1" actId="47"/>
        <pc:sldMkLst>
          <pc:docMk/>
          <pc:sldMk cId="704409088" sldId="3500"/>
        </pc:sldMkLst>
      </pc:sldChg>
      <pc:sldChg chg="del">
        <pc:chgData name="Frances Steel" userId="79d46658-80de-4106-bb59-cad1b389c72e" providerId="ADAL" clId="{C9A650DF-FC12-494D-9C76-2639CC59E8C5}" dt="2026-08-13T08:17:28.636" v="1" actId="47"/>
        <pc:sldMkLst>
          <pc:docMk/>
          <pc:sldMk cId="2353131324" sldId="3501"/>
        </pc:sldMkLst>
      </pc:sldChg>
      <pc:sldChg chg="del">
        <pc:chgData name="Frances Steel" userId="79d46658-80de-4106-bb59-cad1b389c72e" providerId="ADAL" clId="{C9A650DF-FC12-494D-9C76-2639CC59E8C5}" dt="2026-08-13T08:17:28.636" v="1" actId="47"/>
        <pc:sldMkLst>
          <pc:docMk/>
          <pc:sldMk cId="3396178178" sldId="3502"/>
        </pc:sldMkLst>
      </pc:sldChg>
      <pc:sldChg chg="del">
        <pc:chgData name="Frances Steel" userId="79d46658-80de-4106-bb59-cad1b389c72e" providerId="ADAL" clId="{C9A650DF-FC12-494D-9C76-2639CC59E8C5}" dt="2026-08-13T08:17:28.636" v="1" actId="47"/>
        <pc:sldMkLst>
          <pc:docMk/>
          <pc:sldMk cId="2709978293" sldId="3503"/>
        </pc:sldMkLst>
      </pc:sldChg>
      <pc:sldChg chg="del">
        <pc:chgData name="Frances Steel" userId="79d46658-80de-4106-bb59-cad1b389c72e" providerId="ADAL" clId="{C9A650DF-FC12-494D-9C76-2639CC59E8C5}" dt="2026-08-13T08:17:28.636" v="1" actId="47"/>
        <pc:sldMkLst>
          <pc:docMk/>
          <pc:sldMk cId="2671953120" sldId="3504"/>
        </pc:sldMkLst>
      </pc:sldChg>
      <pc:sldChg chg="del">
        <pc:chgData name="Frances Steel" userId="79d46658-80de-4106-bb59-cad1b389c72e" providerId="ADAL" clId="{C9A650DF-FC12-494D-9C76-2639CC59E8C5}" dt="2026-08-13T08:17:28.636" v="1" actId="47"/>
        <pc:sldMkLst>
          <pc:docMk/>
          <pc:sldMk cId="1008188172" sldId="3505"/>
        </pc:sldMkLst>
      </pc:sldChg>
      <pc:sldChg chg="del">
        <pc:chgData name="Frances Steel" userId="79d46658-80de-4106-bb59-cad1b389c72e" providerId="ADAL" clId="{C9A650DF-FC12-494D-9C76-2639CC59E8C5}" dt="2026-08-13T08:17:28.636" v="1" actId="47"/>
        <pc:sldMkLst>
          <pc:docMk/>
          <pc:sldMk cId="2843093134" sldId="3506"/>
        </pc:sldMkLst>
      </pc:sldChg>
      <pc:sldChg chg="del">
        <pc:chgData name="Frances Steel" userId="79d46658-80de-4106-bb59-cad1b389c72e" providerId="ADAL" clId="{C9A650DF-FC12-494D-9C76-2639CC59E8C5}" dt="2026-08-13T08:17:28.636" v="1" actId="47"/>
        <pc:sldMkLst>
          <pc:docMk/>
          <pc:sldMk cId="2683176477" sldId="3507"/>
        </pc:sldMkLst>
      </pc:sldChg>
      <pc:sldChg chg="del">
        <pc:chgData name="Frances Steel" userId="79d46658-80de-4106-bb59-cad1b389c72e" providerId="ADAL" clId="{C9A650DF-FC12-494D-9C76-2639CC59E8C5}" dt="2026-08-13T08:17:28.636" v="1" actId="47"/>
        <pc:sldMkLst>
          <pc:docMk/>
          <pc:sldMk cId="3645122337" sldId="3508"/>
        </pc:sldMkLst>
      </pc:sldChg>
      <pc:sldChg chg="del">
        <pc:chgData name="Frances Steel" userId="79d46658-80de-4106-bb59-cad1b389c72e" providerId="ADAL" clId="{C9A650DF-FC12-494D-9C76-2639CC59E8C5}" dt="2026-08-13T08:17:28.636" v="1" actId="47"/>
        <pc:sldMkLst>
          <pc:docMk/>
          <pc:sldMk cId="3399598983" sldId="3509"/>
        </pc:sldMkLst>
      </pc:sldChg>
      <pc:sldChg chg="del">
        <pc:chgData name="Frances Steel" userId="79d46658-80de-4106-bb59-cad1b389c72e" providerId="ADAL" clId="{C9A650DF-FC12-494D-9C76-2639CC59E8C5}" dt="2026-08-13T08:17:28.636" v="1" actId="47"/>
        <pc:sldMkLst>
          <pc:docMk/>
          <pc:sldMk cId="4226723817" sldId="3510"/>
        </pc:sldMkLst>
      </pc:sldChg>
      <pc:sldChg chg="del">
        <pc:chgData name="Frances Steel" userId="79d46658-80de-4106-bb59-cad1b389c72e" providerId="ADAL" clId="{C9A650DF-FC12-494D-9C76-2639CC59E8C5}" dt="2026-08-13T08:17:28.636" v="1" actId="47"/>
        <pc:sldMkLst>
          <pc:docMk/>
          <pc:sldMk cId="4089627902" sldId="3511"/>
        </pc:sldMkLst>
      </pc:sldChg>
      <pc:sldChg chg="del">
        <pc:chgData name="Frances Steel" userId="79d46658-80de-4106-bb59-cad1b389c72e" providerId="ADAL" clId="{C9A650DF-FC12-494D-9C76-2639CC59E8C5}" dt="2026-08-13T08:17:28.636" v="1" actId="47"/>
        <pc:sldMkLst>
          <pc:docMk/>
          <pc:sldMk cId="1383161007" sldId="3512"/>
        </pc:sldMkLst>
      </pc:sldChg>
      <pc:sldChg chg="del">
        <pc:chgData name="Frances Steel" userId="79d46658-80de-4106-bb59-cad1b389c72e" providerId="ADAL" clId="{C9A650DF-FC12-494D-9C76-2639CC59E8C5}" dt="2026-08-13T08:17:28.636" v="1" actId="47"/>
        <pc:sldMkLst>
          <pc:docMk/>
          <pc:sldMk cId="3127091271" sldId="3513"/>
        </pc:sldMkLst>
      </pc:sldChg>
      <pc:sldChg chg="del">
        <pc:chgData name="Frances Steel" userId="79d46658-80de-4106-bb59-cad1b389c72e" providerId="ADAL" clId="{C9A650DF-FC12-494D-9C76-2639CC59E8C5}" dt="2026-08-13T08:17:28.636" v="1" actId="47"/>
        <pc:sldMkLst>
          <pc:docMk/>
          <pc:sldMk cId="4239140734" sldId="3514"/>
        </pc:sldMkLst>
      </pc:sldChg>
      <pc:sldChg chg="del">
        <pc:chgData name="Frances Steel" userId="79d46658-80de-4106-bb59-cad1b389c72e" providerId="ADAL" clId="{C9A650DF-FC12-494D-9C76-2639CC59E8C5}" dt="2026-08-13T08:17:28.636" v="1" actId="47"/>
        <pc:sldMkLst>
          <pc:docMk/>
          <pc:sldMk cId="3229127114" sldId="3515"/>
        </pc:sldMkLst>
      </pc:sldChg>
      <pc:sldChg chg="del">
        <pc:chgData name="Frances Steel" userId="79d46658-80de-4106-bb59-cad1b389c72e" providerId="ADAL" clId="{C9A650DF-FC12-494D-9C76-2639CC59E8C5}" dt="2026-08-13T08:17:28.636" v="1" actId="47"/>
        <pc:sldMkLst>
          <pc:docMk/>
          <pc:sldMk cId="1625996598" sldId="3516"/>
        </pc:sldMkLst>
      </pc:sldChg>
      <pc:sldChg chg="del">
        <pc:chgData name="Frances Steel" userId="79d46658-80de-4106-bb59-cad1b389c72e" providerId="ADAL" clId="{C9A650DF-FC12-494D-9C76-2639CC59E8C5}" dt="2026-08-13T08:17:28.636" v="1" actId="47"/>
        <pc:sldMkLst>
          <pc:docMk/>
          <pc:sldMk cId="34955089" sldId="3517"/>
        </pc:sldMkLst>
      </pc:sldChg>
      <pc:sldChg chg="del">
        <pc:chgData name="Frances Steel" userId="79d46658-80de-4106-bb59-cad1b389c72e" providerId="ADAL" clId="{C9A650DF-FC12-494D-9C76-2639CC59E8C5}" dt="2026-08-13T08:17:28.636" v="1" actId="47"/>
        <pc:sldMkLst>
          <pc:docMk/>
          <pc:sldMk cId="3930742870" sldId="3518"/>
        </pc:sldMkLst>
      </pc:sldChg>
      <pc:sldChg chg="del">
        <pc:chgData name="Frances Steel" userId="79d46658-80de-4106-bb59-cad1b389c72e" providerId="ADAL" clId="{C9A650DF-FC12-494D-9C76-2639CC59E8C5}" dt="2026-08-13T08:17:28.636" v="1" actId="47"/>
        <pc:sldMkLst>
          <pc:docMk/>
          <pc:sldMk cId="1761024289" sldId="3519"/>
        </pc:sldMkLst>
      </pc:sldChg>
      <pc:sldChg chg="del">
        <pc:chgData name="Frances Steel" userId="79d46658-80de-4106-bb59-cad1b389c72e" providerId="ADAL" clId="{C9A650DF-FC12-494D-9C76-2639CC59E8C5}" dt="2026-08-13T08:17:28.636" v="1" actId="47"/>
        <pc:sldMkLst>
          <pc:docMk/>
          <pc:sldMk cId="468020510" sldId="3520"/>
        </pc:sldMkLst>
      </pc:sldChg>
      <pc:sldChg chg="del">
        <pc:chgData name="Frances Steel" userId="79d46658-80de-4106-bb59-cad1b389c72e" providerId="ADAL" clId="{C9A650DF-FC12-494D-9C76-2639CC59E8C5}" dt="2026-08-13T08:17:28.636" v="1" actId="47"/>
        <pc:sldMkLst>
          <pc:docMk/>
          <pc:sldMk cId="1692839814" sldId="3521"/>
        </pc:sldMkLst>
      </pc:sldChg>
      <pc:sldChg chg="del">
        <pc:chgData name="Frances Steel" userId="79d46658-80de-4106-bb59-cad1b389c72e" providerId="ADAL" clId="{C9A650DF-FC12-494D-9C76-2639CC59E8C5}" dt="2026-08-13T08:17:28.636" v="1" actId="47"/>
        <pc:sldMkLst>
          <pc:docMk/>
          <pc:sldMk cId="485105097" sldId="3522"/>
        </pc:sldMkLst>
      </pc:sldChg>
      <pc:sldChg chg="del">
        <pc:chgData name="Frances Steel" userId="79d46658-80de-4106-bb59-cad1b389c72e" providerId="ADAL" clId="{C9A650DF-FC12-494D-9C76-2639CC59E8C5}" dt="2026-08-13T08:17:28.636" v="1" actId="47"/>
        <pc:sldMkLst>
          <pc:docMk/>
          <pc:sldMk cId="274534297" sldId="3523"/>
        </pc:sldMkLst>
      </pc:sldChg>
      <pc:sldChg chg="del">
        <pc:chgData name="Frances Steel" userId="79d46658-80de-4106-bb59-cad1b389c72e" providerId="ADAL" clId="{C9A650DF-FC12-494D-9C76-2639CC59E8C5}" dt="2026-08-13T08:17:28.636" v="1" actId="47"/>
        <pc:sldMkLst>
          <pc:docMk/>
          <pc:sldMk cId="2206756454" sldId="3524"/>
        </pc:sldMkLst>
      </pc:sldChg>
      <pc:sldChg chg="del">
        <pc:chgData name="Frances Steel" userId="79d46658-80de-4106-bb59-cad1b389c72e" providerId="ADAL" clId="{C9A650DF-FC12-494D-9C76-2639CC59E8C5}" dt="2026-08-13T08:17:28.636" v="1" actId="47"/>
        <pc:sldMkLst>
          <pc:docMk/>
          <pc:sldMk cId="1660752254" sldId="3525"/>
        </pc:sldMkLst>
      </pc:sldChg>
      <pc:sldChg chg="del">
        <pc:chgData name="Frances Steel" userId="79d46658-80de-4106-bb59-cad1b389c72e" providerId="ADAL" clId="{C9A650DF-FC12-494D-9C76-2639CC59E8C5}" dt="2026-08-13T08:17:28.636" v="1" actId="47"/>
        <pc:sldMkLst>
          <pc:docMk/>
          <pc:sldMk cId="2533332080" sldId="3526"/>
        </pc:sldMkLst>
      </pc:sldChg>
      <pc:sldChg chg="del">
        <pc:chgData name="Frances Steel" userId="79d46658-80de-4106-bb59-cad1b389c72e" providerId="ADAL" clId="{C9A650DF-FC12-494D-9C76-2639CC59E8C5}" dt="2026-08-13T08:17:28.636" v="1" actId="47"/>
        <pc:sldMkLst>
          <pc:docMk/>
          <pc:sldMk cId="4065841812" sldId="3527"/>
        </pc:sldMkLst>
      </pc:sldChg>
      <pc:sldChg chg="del">
        <pc:chgData name="Frances Steel" userId="79d46658-80de-4106-bb59-cad1b389c72e" providerId="ADAL" clId="{C9A650DF-FC12-494D-9C76-2639CC59E8C5}" dt="2026-08-13T08:17:28.636" v="1" actId="47"/>
        <pc:sldMkLst>
          <pc:docMk/>
          <pc:sldMk cId="589465397" sldId="3528"/>
        </pc:sldMkLst>
      </pc:sldChg>
      <pc:sldChg chg="del">
        <pc:chgData name="Frances Steel" userId="79d46658-80de-4106-bb59-cad1b389c72e" providerId="ADAL" clId="{C9A650DF-FC12-494D-9C76-2639CC59E8C5}" dt="2026-08-13T08:17:28.636" v="1" actId="47"/>
        <pc:sldMkLst>
          <pc:docMk/>
          <pc:sldMk cId="371695293" sldId="3530"/>
        </pc:sldMkLst>
      </pc:sldChg>
      <pc:sldChg chg="del">
        <pc:chgData name="Frances Steel" userId="79d46658-80de-4106-bb59-cad1b389c72e" providerId="ADAL" clId="{C9A650DF-FC12-494D-9C76-2639CC59E8C5}" dt="2026-08-13T08:17:28.636" v="1" actId="47"/>
        <pc:sldMkLst>
          <pc:docMk/>
          <pc:sldMk cId="2960759844" sldId="3531"/>
        </pc:sldMkLst>
      </pc:sldChg>
      <pc:sldChg chg="del">
        <pc:chgData name="Frances Steel" userId="79d46658-80de-4106-bb59-cad1b389c72e" providerId="ADAL" clId="{C9A650DF-FC12-494D-9C76-2639CC59E8C5}" dt="2026-08-13T08:17:28.636" v="1" actId="47"/>
        <pc:sldMkLst>
          <pc:docMk/>
          <pc:sldMk cId="1086988512" sldId="3532"/>
        </pc:sldMkLst>
      </pc:sldChg>
      <pc:sldChg chg="del">
        <pc:chgData name="Frances Steel" userId="79d46658-80de-4106-bb59-cad1b389c72e" providerId="ADAL" clId="{C9A650DF-FC12-494D-9C76-2639CC59E8C5}" dt="2026-08-13T08:17:28.636" v="1" actId="47"/>
        <pc:sldMkLst>
          <pc:docMk/>
          <pc:sldMk cId="414757199" sldId="3533"/>
        </pc:sldMkLst>
      </pc:sldChg>
      <pc:sldChg chg="del">
        <pc:chgData name="Frances Steel" userId="79d46658-80de-4106-bb59-cad1b389c72e" providerId="ADAL" clId="{C9A650DF-FC12-494D-9C76-2639CC59E8C5}" dt="2026-08-13T08:17:28.636" v="1" actId="47"/>
        <pc:sldMkLst>
          <pc:docMk/>
          <pc:sldMk cId="3135178155" sldId="3534"/>
        </pc:sldMkLst>
      </pc:sldChg>
      <pc:sldChg chg="del">
        <pc:chgData name="Frances Steel" userId="79d46658-80de-4106-bb59-cad1b389c72e" providerId="ADAL" clId="{C9A650DF-FC12-494D-9C76-2639CC59E8C5}" dt="2026-08-13T08:17:28.636" v="1" actId="47"/>
        <pc:sldMkLst>
          <pc:docMk/>
          <pc:sldMk cId="28073093" sldId="3535"/>
        </pc:sldMkLst>
      </pc:sldChg>
      <pc:sldChg chg="del">
        <pc:chgData name="Frances Steel" userId="79d46658-80de-4106-bb59-cad1b389c72e" providerId="ADAL" clId="{C9A650DF-FC12-494D-9C76-2639CC59E8C5}" dt="2026-08-13T08:17:28.636" v="1" actId="47"/>
        <pc:sldMkLst>
          <pc:docMk/>
          <pc:sldMk cId="1073880402" sldId="3536"/>
        </pc:sldMkLst>
      </pc:sldChg>
      <pc:sldChg chg="del">
        <pc:chgData name="Frances Steel" userId="79d46658-80de-4106-bb59-cad1b389c72e" providerId="ADAL" clId="{C9A650DF-FC12-494D-9C76-2639CC59E8C5}" dt="2026-08-13T08:17:28.636" v="1" actId="47"/>
        <pc:sldMkLst>
          <pc:docMk/>
          <pc:sldMk cId="3388881317" sldId="3537"/>
        </pc:sldMkLst>
      </pc:sldChg>
      <pc:sldChg chg="del">
        <pc:chgData name="Frances Steel" userId="79d46658-80de-4106-bb59-cad1b389c72e" providerId="ADAL" clId="{C9A650DF-FC12-494D-9C76-2639CC59E8C5}" dt="2026-08-13T08:17:28.636" v="1" actId="47"/>
        <pc:sldMkLst>
          <pc:docMk/>
          <pc:sldMk cId="1634473596" sldId="3538"/>
        </pc:sldMkLst>
      </pc:sldChg>
      <pc:sldChg chg="del">
        <pc:chgData name="Frances Steel" userId="79d46658-80de-4106-bb59-cad1b389c72e" providerId="ADAL" clId="{C9A650DF-FC12-494D-9C76-2639CC59E8C5}" dt="2026-08-13T08:17:28.636" v="1" actId="47"/>
        <pc:sldMkLst>
          <pc:docMk/>
          <pc:sldMk cId="771806197" sldId="3539"/>
        </pc:sldMkLst>
      </pc:sldChg>
      <pc:sldChg chg="del">
        <pc:chgData name="Frances Steel" userId="79d46658-80de-4106-bb59-cad1b389c72e" providerId="ADAL" clId="{C9A650DF-FC12-494D-9C76-2639CC59E8C5}" dt="2026-08-13T08:17:28.636" v="1" actId="47"/>
        <pc:sldMkLst>
          <pc:docMk/>
          <pc:sldMk cId="3942614258" sldId="3540"/>
        </pc:sldMkLst>
      </pc:sldChg>
      <pc:sldChg chg="del">
        <pc:chgData name="Frances Steel" userId="79d46658-80de-4106-bb59-cad1b389c72e" providerId="ADAL" clId="{C9A650DF-FC12-494D-9C76-2639CC59E8C5}" dt="2026-08-13T08:17:28.636" v="1" actId="47"/>
        <pc:sldMkLst>
          <pc:docMk/>
          <pc:sldMk cId="1889031152" sldId="3541"/>
        </pc:sldMkLst>
      </pc:sldChg>
      <pc:sldChg chg="del">
        <pc:chgData name="Frances Steel" userId="79d46658-80de-4106-bb59-cad1b389c72e" providerId="ADAL" clId="{C9A650DF-FC12-494D-9C76-2639CC59E8C5}" dt="2026-08-13T08:17:28.636" v="1" actId="47"/>
        <pc:sldMkLst>
          <pc:docMk/>
          <pc:sldMk cId="4284772620" sldId="3542"/>
        </pc:sldMkLst>
      </pc:sldChg>
      <pc:sldChg chg="del">
        <pc:chgData name="Frances Steel" userId="79d46658-80de-4106-bb59-cad1b389c72e" providerId="ADAL" clId="{C9A650DF-FC12-494D-9C76-2639CC59E8C5}" dt="2026-08-13T08:17:28.636" v="1" actId="47"/>
        <pc:sldMkLst>
          <pc:docMk/>
          <pc:sldMk cId="1952090991" sldId="3543"/>
        </pc:sldMkLst>
      </pc:sldChg>
      <pc:sldChg chg="del">
        <pc:chgData name="Frances Steel" userId="79d46658-80de-4106-bb59-cad1b389c72e" providerId="ADAL" clId="{C9A650DF-FC12-494D-9C76-2639CC59E8C5}" dt="2026-08-13T08:16:45.622" v="0" actId="47"/>
        <pc:sldMkLst>
          <pc:docMk/>
          <pc:sldMk cId="340517371" sldId="3544"/>
        </pc:sldMkLst>
      </pc:sldChg>
      <pc:sldChg chg="del">
        <pc:chgData name="Frances Steel" userId="79d46658-80de-4106-bb59-cad1b389c72e" providerId="ADAL" clId="{C9A650DF-FC12-494D-9C76-2639CC59E8C5}" dt="2026-08-13T08:17:28.636" v="1" actId="47"/>
        <pc:sldMkLst>
          <pc:docMk/>
          <pc:sldMk cId="3116679550" sldId="3547"/>
        </pc:sldMkLst>
      </pc:sldChg>
      <pc:sldChg chg="del">
        <pc:chgData name="Frances Steel" userId="79d46658-80de-4106-bb59-cad1b389c72e" providerId="ADAL" clId="{C9A650DF-FC12-494D-9C76-2639CC59E8C5}" dt="2026-08-13T08:17:28.636" v="1" actId="47"/>
        <pc:sldMkLst>
          <pc:docMk/>
          <pc:sldMk cId="1269151997" sldId="3548"/>
        </pc:sldMkLst>
      </pc:sldChg>
      <pc:sldChg chg="del">
        <pc:chgData name="Frances Steel" userId="79d46658-80de-4106-bb59-cad1b389c72e" providerId="ADAL" clId="{C9A650DF-FC12-494D-9C76-2639CC59E8C5}" dt="2026-08-13T08:17:28.636" v="1" actId="47"/>
        <pc:sldMkLst>
          <pc:docMk/>
          <pc:sldMk cId="2428663583" sldId="3549"/>
        </pc:sldMkLst>
      </pc:sldChg>
      <pc:sldChg chg="del">
        <pc:chgData name="Frances Steel" userId="79d46658-80de-4106-bb59-cad1b389c72e" providerId="ADAL" clId="{C9A650DF-FC12-494D-9C76-2639CC59E8C5}" dt="2026-08-13T08:17:28.636" v="1" actId="47"/>
        <pc:sldMkLst>
          <pc:docMk/>
          <pc:sldMk cId="2209366147" sldId="3550"/>
        </pc:sldMkLst>
      </pc:sldChg>
      <pc:sldChg chg="del">
        <pc:chgData name="Frances Steel" userId="79d46658-80de-4106-bb59-cad1b389c72e" providerId="ADAL" clId="{C9A650DF-FC12-494D-9C76-2639CC59E8C5}" dt="2026-08-13T08:17:28.636" v="1" actId="47"/>
        <pc:sldMkLst>
          <pc:docMk/>
          <pc:sldMk cId="870760244" sldId="3551"/>
        </pc:sldMkLst>
      </pc:sldChg>
      <pc:sldChg chg="del">
        <pc:chgData name="Frances Steel" userId="79d46658-80de-4106-bb59-cad1b389c72e" providerId="ADAL" clId="{C9A650DF-FC12-494D-9C76-2639CC59E8C5}" dt="2026-08-13T08:17:28.636" v="1" actId="47"/>
        <pc:sldMkLst>
          <pc:docMk/>
          <pc:sldMk cId="604370478" sldId="3552"/>
        </pc:sldMkLst>
      </pc:sldChg>
      <pc:sldChg chg="del">
        <pc:chgData name="Frances Steel" userId="79d46658-80de-4106-bb59-cad1b389c72e" providerId="ADAL" clId="{C9A650DF-FC12-494D-9C76-2639CC59E8C5}" dt="2026-08-13T08:17:28.636" v="1" actId="47"/>
        <pc:sldMkLst>
          <pc:docMk/>
          <pc:sldMk cId="2243130878" sldId="3553"/>
        </pc:sldMkLst>
      </pc:sldChg>
      <pc:sldChg chg="del">
        <pc:chgData name="Frances Steel" userId="79d46658-80de-4106-bb59-cad1b389c72e" providerId="ADAL" clId="{C9A650DF-FC12-494D-9C76-2639CC59E8C5}" dt="2026-08-13T08:17:28.636" v="1" actId="47"/>
        <pc:sldMkLst>
          <pc:docMk/>
          <pc:sldMk cId="620553186" sldId="3554"/>
        </pc:sldMkLst>
      </pc:sldChg>
      <pc:sldChg chg="del">
        <pc:chgData name="Frances Steel" userId="79d46658-80de-4106-bb59-cad1b389c72e" providerId="ADAL" clId="{C9A650DF-FC12-494D-9C76-2639CC59E8C5}" dt="2026-08-13T08:17:28.636" v="1" actId="47"/>
        <pc:sldMkLst>
          <pc:docMk/>
          <pc:sldMk cId="2407289677" sldId="3555"/>
        </pc:sldMkLst>
      </pc:sldChg>
      <pc:sldChg chg="del">
        <pc:chgData name="Frances Steel" userId="79d46658-80de-4106-bb59-cad1b389c72e" providerId="ADAL" clId="{C9A650DF-FC12-494D-9C76-2639CC59E8C5}" dt="2026-08-13T08:17:28.636" v="1" actId="47"/>
        <pc:sldMkLst>
          <pc:docMk/>
          <pc:sldMk cId="3721920874" sldId="3556"/>
        </pc:sldMkLst>
      </pc:sldChg>
      <pc:sldChg chg="del">
        <pc:chgData name="Frances Steel" userId="79d46658-80de-4106-bb59-cad1b389c72e" providerId="ADAL" clId="{C9A650DF-FC12-494D-9C76-2639CC59E8C5}" dt="2026-08-13T08:17:28.636" v="1" actId="47"/>
        <pc:sldMkLst>
          <pc:docMk/>
          <pc:sldMk cId="549278476" sldId="3557"/>
        </pc:sldMkLst>
      </pc:sldChg>
      <pc:sldChg chg="del">
        <pc:chgData name="Frances Steel" userId="79d46658-80de-4106-bb59-cad1b389c72e" providerId="ADAL" clId="{C9A650DF-FC12-494D-9C76-2639CC59E8C5}" dt="2026-08-13T08:17:28.636" v="1" actId="47"/>
        <pc:sldMkLst>
          <pc:docMk/>
          <pc:sldMk cId="3122842810" sldId="3558"/>
        </pc:sldMkLst>
      </pc:sldChg>
      <pc:sldChg chg="del">
        <pc:chgData name="Frances Steel" userId="79d46658-80de-4106-bb59-cad1b389c72e" providerId="ADAL" clId="{C9A650DF-FC12-494D-9C76-2639CC59E8C5}" dt="2026-08-13T08:17:28.636" v="1" actId="47"/>
        <pc:sldMkLst>
          <pc:docMk/>
          <pc:sldMk cId="1430127400" sldId="3559"/>
        </pc:sldMkLst>
      </pc:sldChg>
      <pc:sldChg chg="del">
        <pc:chgData name="Frances Steel" userId="79d46658-80de-4106-bb59-cad1b389c72e" providerId="ADAL" clId="{C9A650DF-FC12-494D-9C76-2639CC59E8C5}" dt="2026-08-13T08:17:28.636" v="1" actId="47"/>
        <pc:sldMkLst>
          <pc:docMk/>
          <pc:sldMk cId="713790187" sldId="3560"/>
        </pc:sldMkLst>
      </pc:sldChg>
      <pc:sldChg chg="del">
        <pc:chgData name="Frances Steel" userId="79d46658-80de-4106-bb59-cad1b389c72e" providerId="ADAL" clId="{C9A650DF-FC12-494D-9C76-2639CC59E8C5}" dt="2026-08-13T08:17:28.636" v="1" actId="47"/>
        <pc:sldMkLst>
          <pc:docMk/>
          <pc:sldMk cId="3676417349" sldId="3561"/>
        </pc:sldMkLst>
      </pc:sldChg>
      <pc:sldChg chg="del">
        <pc:chgData name="Frances Steel" userId="79d46658-80de-4106-bb59-cad1b389c72e" providerId="ADAL" clId="{C9A650DF-FC12-494D-9C76-2639CC59E8C5}" dt="2026-08-13T08:17:28.636" v="1" actId="47"/>
        <pc:sldMkLst>
          <pc:docMk/>
          <pc:sldMk cId="1395979418" sldId="3562"/>
        </pc:sldMkLst>
      </pc:sldChg>
      <pc:sldChg chg="del">
        <pc:chgData name="Frances Steel" userId="79d46658-80de-4106-bb59-cad1b389c72e" providerId="ADAL" clId="{C9A650DF-FC12-494D-9C76-2639CC59E8C5}" dt="2026-08-13T08:17:28.636" v="1" actId="47"/>
        <pc:sldMkLst>
          <pc:docMk/>
          <pc:sldMk cId="3368464879" sldId="3563"/>
        </pc:sldMkLst>
      </pc:sldChg>
      <pc:sldChg chg="del">
        <pc:chgData name="Frances Steel" userId="79d46658-80de-4106-bb59-cad1b389c72e" providerId="ADAL" clId="{C9A650DF-FC12-494D-9C76-2639CC59E8C5}" dt="2026-08-13T08:17:28.636" v="1" actId="47"/>
        <pc:sldMkLst>
          <pc:docMk/>
          <pc:sldMk cId="1575245538" sldId="3564"/>
        </pc:sldMkLst>
      </pc:sldChg>
      <pc:sldChg chg="del">
        <pc:chgData name="Frances Steel" userId="79d46658-80de-4106-bb59-cad1b389c72e" providerId="ADAL" clId="{C9A650DF-FC12-494D-9C76-2639CC59E8C5}" dt="2026-08-13T08:17:28.636" v="1" actId="47"/>
        <pc:sldMkLst>
          <pc:docMk/>
          <pc:sldMk cId="3303511093" sldId="3565"/>
        </pc:sldMkLst>
      </pc:sldChg>
      <pc:sldChg chg="del">
        <pc:chgData name="Frances Steel" userId="79d46658-80de-4106-bb59-cad1b389c72e" providerId="ADAL" clId="{C9A650DF-FC12-494D-9C76-2639CC59E8C5}" dt="2026-08-13T08:17:28.636" v="1" actId="47"/>
        <pc:sldMkLst>
          <pc:docMk/>
          <pc:sldMk cId="2452142336" sldId="3566"/>
        </pc:sldMkLst>
      </pc:sldChg>
      <pc:sldChg chg="del">
        <pc:chgData name="Frances Steel" userId="79d46658-80de-4106-bb59-cad1b389c72e" providerId="ADAL" clId="{C9A650DF-FC12-494D-9C76-2639CC59E8C5}" dt="2026-08-13T08:17:28.636" v="1" actId="47"/>
        <pc:sldMkLst>
          <pc:docMk/>
          <pc:sldMk cId="545092800" sldId="3567"/>
        </pc:sldMkLst>
      </pc:sldChg>
      <pc:sldChg chg="del">
        <pc:chgData name="Frances Steel" userId="79d46658-80de-4106-bb59-cad1b389c72e" providerId="ADAL" clId="{C9A650DF-FC12-494D-9C76-2639CC59E8C5}" dt="2026-08-13T08:17:28.636" v="1" actId="47"/>
        <pc:sldMkLst>
          <pc:docMk/>
          <pc:sldMk cId="4180720052" sldId="3568"/>
        </pc:sldMkLst>
      </pc:sldChg>
      <pc:sldChg chg="del">
        <pc:chgData name="Frances Steel" userId="79d46658-80de-4106-bb59-cad1b389c72e" providerId="ADAL" clId="{C9A650DF-FC12-494D-9C76-2639CC59E8C5}" dt="2026-08-13T08:17:28.636" v="1" actId="47"/>
        <pc:sldMkLst>
          <pc:docMk/>
          <pc:sldMk cId="3309602404" sldId="3569"/>
        </pc:sldMkLst>
      </pc:sldChg>
      <pc:sldChg chg="del">
        <pc:chgData name="Frances Steel" userId="79d46658-80de-4106-bb59-cad1b389c72e" providerId="ADAL" clId="{C9A650DF-FC12-494D-9C76-2639CC59E8C5}" dt="2026-08-13T08:17:28.636" v="1" actId="47"/>
        <pc:sldMkLst>
          <pc:docMk/>
          <pc:sldMk cId="3175223818" sldId="3571"/>
        </pc:sldMkLst>
      </pc:sldChg>
      <pc:sldChg chg="del">
        <pc:chgData name="Frances Steel" userId="79d46658-80de-4106-bb59-cad1b389c72e" providerId="ADAL" clId="{C9A650DF-FC12-494D-9C76-2639CC59E8C5}" dt="2026-08-13T08:17:28.636" v="1" actId="47"/>
        <pc:sldMkLst>
          <pc:docMk/>
          <pc:sldMk cId="2240629409" sldId="3572"/>
        </pc:sldMkLst>
      </pc:sldChg>
      <pc:sldChg chg="del">
        <pc:chgData name="Frances Steel" userId="79d46658-80de-4106-bb59-cad1b389c72e" providerId="ADAL" clId="{C9A650DF-FC12-494D-9C76-2639CC59E8C5}" dt="2026-08-13T08:17:28.636" v="1" actId="47"/>
        <pc:sldMkLst>
          <pc:docMk/>
          <pc:sldMk cId="1444226533" sldId="3573"/>
        </pc:sldMkLst>
      </pc:sldChg>
      <pc:sldChg chg="del">
        <pc:chgData name="Frances Steel" userId="79d46658-80de-4106-bb59-cad1b389c72e" providerId="ADAL" clId="{C9A650DF-FC12-494D-9C76-2639CC59E8C5}" dt="2026-08-13T08:17:28.636" v="1" actId="47"/>
        <pc:sldMkLst>
          <pc:docMk/>
          <pc:sldMk cId="2992094980" sldId="3574"/>
        </pc:sldMkLst>
      </pc:sldChg>
      <pc:sldChg chg="del">
        <pc:chgData name="Frances Steel" userId="79d46658-80de-4106-bb59-cad1b389c72e" providerId="ADAL" clId="{C9A650DF-FC12-494D-9C76-2639CC59E8C5}" dt="2026-08-13T08:17:28.636" v="1" actId="47"/>
        <pc:sldMkLst>
          <pc:docMk/>
          <pc:sldMk cId="3402670211" sldId="3576"/>
        </pc:sldMkLst>
      </pc:sldChg>
      <pc:sldChg chg="del">
        <pc:chgData name="Frances Steel" userId="79d46658-80de-4106-bb59-cad1b389c72e" providerId="ADAL" clId="{C9A650DF-FC12-494D-9C76-2639CC59E8C5}" dt="2026-08-13T08:17:28.636" v="1" actId="47"/>
        <pc:sldMkLst>
          <pc:docMk/>
          <pc:sldMk cId="1087445837" sldId="3583"/>
        </pc:sldMkLst>
      </pc:sldChg>
      <pc:sldChg chg="del">
        <pc:chgData name="Frances Steel" userId="79d46658-80de-4106-bb59-cad1b389c72e" providerId="ADAL" clId="{C9A650DF-FC12-494D-9C76-2639CC59E8C5}" dt="2026-08-13T08:17:28.636" v="1" actId="47"/>
        <pc:sldMkLst>
          <pc:docMk/>
          <pc:sldMk cId="774319632" sldId="3585"/>
        </pc:sldMkLst>
      </pc:sldChg>
      <pc:sldChg chg="del">
        <pc:chgData name="Frances Steel" userId="79d46658-80de-4106-bb59-cad1b389c72e" providerId="ADAL" clId="{C9A650DF-FC12-494D-9C76-2639CC59E8C5}" dt="2026-08-13T08:17:28.636" v="1" actId="47"/>
        <pc:sldMkLst>
          <pc:docMk/>
          <pc:sldMk cId="3021341923" sldId="3586"/>
        </pc:sldMkLst>
      </pc:sldChg>
      <pc:sldChg chg="del">
        <pc:chgData name="Frances Steel" userId="79d46658-80de-4106-bb59-cad1b389c72e" providerId="ADAL" clId="{C9A650DF-FC12-494D-9C76-2639CC59E8C5}" dt="2026-08-13T08:17:28.636" v="1" actId="47"/>
        <pc:sldMkLst>
          <pc:docMk/>
          <pc:sldMk cId="3404830875" sldId="3587"/>
        </pc:sldMkLst>
      </pc:sldChg>
      <pc:sldChg chg="del">
        <pc:chgData name="Frances Steel" userId="79d46658-80de-4106-bb59-cad1b389c72e" providerId="ADAL" clId="{C9A650DF-FC12-494D-9C76-2639CC59E8C5}" dt="2026-08-13T08:17:28.636" v="1" actId="47"/>
        <pc:sldMkLst>
          <pc:docMk/>
          <pc:sldMk cId="639701333" sldId="3588"/>
        </pc:sldMkLst>
      </pc:sldChg>
      <pc:sldChg chg="del">
        <pc:chgData name="Frances Steel" userId="79d46658-80de-4106-bb59-cad1b389c72e" providerId="ADAL" clId="{C9A650DF-FC12-494D-9C76-2639CC59E8C5}" dt="2026-08-13T08:17:28.636" v="1" actId="47"/>
        <pc:sldMkLst>
          <pc:docMk/>
          <pc:sldMk cId="1546815046" sldId="3589"/>
        </pc:sldMkLst>
      </pc:sldChg>
      <pc:sldChg chg="del">
        <pc:chgData name="Frances Steel" userId="79d46658-80de-4106-bb59-cad1b389c72e" providerId="ADAL" clId="{C9A650DF-FC12-494D-9C76-2639CC59E8C5}" dt="2026-08-13T08:17:28.636" v="1" actId="47"/>
        <pc:sldMkLst>
          <pc:docMk/>
          <pc:sldMk cId="4096960989" sldId="3590"/>
        </pc:sldMkLst>
      </pc:sldChg>
      <pc:sldChg chg="del">
        <pc:chgData name="Frances Steel" userId="79d46658-80de-4106-bb59-cad1b389c72e" providerId="ADAL" clId="{C9A650DF-FC12-494D-9C76-2639CC59E8C5}" dt="2026-08-13T08:16:45.622" v="0" actId="47"/>
        <pc:sldMkLst>
          <pc:docMk/>
          <pc:sldMk cId="488233633" sldId="3591"/>
        </pc:sldMkLst>
      </pc:sldChg>
      <pc:sldChg chg="del">
        <pc:chgData name="Frances Steel" userId="79d46658-80de-4106-bb59-cad1b389c72e" providerId="ADAL" clId="{C9A650DF-FC12-494D-9C76-2639CC59E8C5}" dt="2026-08-13T08:17:28.636" v="1" actId="47"/>
        <pc:sldMkLst>
          <pc:docMk/>
          <pc:sldMk cId="85705141" sldId="3593"/>
        </pc:sldMkLst>
      </pc:sldChg>
      <pc:sldChg chg="del">
        <pc:chgData name="Frances Steel" userId="79d46658-80de-4106-bb59-cad1b389c72e" providerId="ADAL" clId="{C9A650DF-FC12-494D-9C76-2639CC59E8C5}" dt="2026-08-13T08:17:28.636" v="1" actId="47"/>
        <pc:sldMkLst>
          <pc:docMk/>
          <pc:sldMk cId="2990844815" sldId="3594"/>
        </pc:sldMkLst>
      </pc:sldChg>
      <pc:sldChg chg="del">
        <pc:chgData name="Frances Steel" userId="79d46658-80de-4106-bb59-cad1b389c72e" providerId="ADAL" clId="{C9A650DF-FC12-494D-9C76-2639CC59E8C5}" dt="2026-08-13T08:17:28.636" v="1" actId="47"/>
        <pc:sldMkLst>
          <pc:docMk/>
          <pc:sldMk cId="3294856732" sldId="3595"/>
        </pc:sldMkLst>
      </pc:sldChg>
      <pc:sldChg chg="del">
        <pc:chgData name="Frances Steel" userId="79d46658-80de-4106-bb59-cad1b389c72e" providerId="ADAL" clId="{C9A650DF-FC12-494D-9C76-2639CC59E8C5}" dt="2026-08-13T08:17:28.636" v="1" actId="47"/>
        <pc:sldMkLst>
          <pc:docMk/>
          <pc:sldMk cId="1621689607" sldId="3596"/>
        </pc:sldMkLst>
      </pc:sldChg>
      <pc:sldChg chg="del">
        <pc:chgData name="Frances Steel" userId="79d46658-80de-4106-bb59-cad1b389c72e" providerId="ADAL" clId="{C9A650DF-FC12-494D-9C76-2639CC59E8C5}" dt="2026-08-13T08:17:28.636" v="1" actId="47"/>
        <pc:sldMkLst>
          <pc:docMk/>
          <pc:sldMk cId="1867903476" sldId="3597"/>
        </pc:sldMkLst>
      </pc:sldChg>
      <pc:sldChg chg="del">
        <pc:chgData name="Frances Steel" userId="79d46658-80de-4106-bb59-cad1b389c72e" providerId="ADAL" clId="{C9A650DF-FC12-494D-9C76-2639CC59E8C5}" dt="2026-08-13T08:17:28.636" v="1" actId="47"/>
        <pc:sldMkLst>
          <pc:docMk/>
          <pc:sldMk cId="4034703726" sldId="3598"/>
        </pc:sldMkLst>
      </pc:sldChg>
      <pc:sldChg chg="del">
        <pc:chgData name="Frances Steel" userId="79d46658-80de-4106-bb59-cad1b389c72e" providerId="ADAL" clId="{C9A650DF-FC12-494D-9C76-2639CC59E8C5}" dt="2026-08-13T08:17:28.636" v="1" actId="47"/>
        <pc:sldMkLst>
          <pc:docMk/>
          <pc:sldMk cId="1056544355" sldId="3599"/>
        </pc:sldMkLst>
      </pc:sldChg>
      <pc:sldChg chg="del">
        <pc:chgData name="Frances Steel" userId="79d46658-80de-4106-bb59-cad1b389c72e" providerId="ADAL" clId="{C9A650DF-FC12-494D-9C76-2639CC59E8C5}" dt="2026-08-13T08:17:28.636" v="1" actId="47"/>
        <pc:sldMkLst>
          <pc:docMk/>
          <pc:sldMk cId="3452992296" sldId="3600"/>
        </pc:sldMkLst>
      </pc:sldChg>
      <pc:sldChg chg="del">
        <pc:chgData name="Frances Steel" userId="79d46658-80de-4106-bb59-cad1b389c72e" providerId="ADAL" clId="{C9A650DF-FC12-494D-9C76-2639CC59E8C5}" dt="2026-08-13T08:17:28.636" v="1" actId="47"/>
        <pc:sldMkLst>
          <pc:docMk/>
          <pc:sldMk cId="1251298828" sldId="3601"/>
        </pc:sldMkLst>
      </pc:sldChg>
      <pc:sldChg chg="del">
        <pc:chgData name="Frances Steel" userId="79d46658-80de-4106-bb59-cad1b389c72e" providerId="ADAL" clId="{C9A650DF-FC12-494D-9C76-2639CC59E8C5}" dt="2026-08-13T08:17:28.636" v="1" actId="47"/>
        <pc:sldMkLst>
          <pc:docMk/>
          <pc:sldMk cId="2846457177" sldId="3602"/>
        </pc:sldMkLst>
      </pc:sldChg>
      <pc:sldChg chg="del">
        <pc:chgData name="Frances Steel" userId="79d46658-80de-4106-bb59-cad1b389c72e" providerId="ADAL" clId="{C9A650DF-FC12-494D-9C76-2639CC59E8C5}" dt="2026-08-13T08:17:28.636" v="1" actId="47"/>
        <pc:sldMkLst>
          <pc:docMk/>
          <pc:sldMk cId="2574039626" sldId="3603"/>
        </pc:sldMkLst>
      </pc:sldChg>
      <pc:sldChg chg="del">
        <pc:chgData name="Frances Steel" userId="79d46658-80de-4106-bb59-cad1b389c72e" providerId="ADAL" clId="{C9A650DF-FC12-494D-9C76-2639CC59E8C5}" dt="2026-08-13T08:17:28.636" v="1" actId="47"/>
        <pc:sldMkLst>
          <pc:docMk/>
          <pc:sldMk cId="1213233620" sldId="3604"/>
        </pc:sldMkLst>
      </pc:sldChg>
      <pc:sldChg chg="del">
        <pc:chgData name="Frances Steel" userId="79d46658-80de-4106-bb59-cad1b389c72e" providerId="ADAL" clId="{C9A650DF-FC12-494D-9C76-2639CC59E8C5}" dt="2026-08-13T08:17:28.636" v="1" actId="47"/>
        <pc:sldMkLst>
          <pc:docMk/>
          <pc:sldMk cId="3740316804" sldId="3605"/>
        </pc:sldMkLst>
      </pc:sldChg>
      <pc:sldChg chg="del">
        <pc:chgData name="Frances Steel" userId="79d46658-80de-4106-bb59-cad1b389c72e" providerId="ADAL" clId="{C9A650DF-FC12-494D-9C76-2639CC59E8C5}" dt="2026-08-13T08:17:28.636" v="1" actId="47"/>
        <pc:sldMkLst>
          <pc:docMk/>
          <pc:sldMk cId="184770298" sldId="3606"/>
        </pc:sldMkLst>
      </pc:sldChg>
      <pc:sldChg chg="del">
        <pc:chgData name="Frances Steel" userId="79d46658-80de-4106-bb59-cad1b389c72e" providerId="ADAL" clId="{C9A650DF-FC12-494D-9C76-2639CC59E8C5}" dt="2026-08-13T08:17:28.636" v="1" actId="47"/>
        <pc:sldMkLst>
          <pc:docMk/>
          <pc:sldMk cId="1093369827" sldId="3607"/>
        </pc:sldMkLst>
      </pc:sldChg>
      <pc:sldChg chg="del">
        <pc:chgData name="Frances Steel" userId="79d46658-80de-4106-bb59-cad1b389c72e" providerId="ADAL" clId="{C9A650DF-FC12-494D-9C76-2639CC59E8C5}" dt="2026-08-13T08:17:28.636" v="1" actId="47"/>
        <pc:sldMkLst>
          <pc:docMk/>
          <pc:sldMk cId="2860019110" sldId="3608"/>
        </pc:sldMkLst>
      </pc:sldChg>
      <pc:sldChg chg="del">
        <pc:chgData name="Frances Steel" userId="79d46658-80de-4106-bb59-cad1b389c72e" providerId="ADAL" clId="{C9A650DF-FC12-494D-9C76-2639CC59E8C5}" dt="2026-08-13T08:17:28.636" v="1" actId="47"/>
        <pc:sldMkLst>
          <pc:docMk/>
          <pc:sldMk cId="1057550712" sldId="3609"/>
        </pc:sldMkLst>
      </pc:sldChg>
      <pc:sldChg chg="del">
        <pc:chgData name="Frances Steel" userId="79d46658-80de-4106-bb59-cad1b389c72e" providerId="ADAL" clId="{C9A650DF-FC12-494D-9C76-2639CC59E8C5}" dt="2026-08-13T08:17:28.636" v="1" actId="47"/>
        <pc:sldMkLst>
          <pc:docMk/>
          <pc:sldMk cId="4290369166" sldId="3610"/>
        </pc:sldMkLst>
      </pc:sldChg>
      <pc:sldChg chg="del">
        <pc:chgData name="Frances Steel" userId="79d46658-80de-4106-bb59-cad1b389c72e" providerId="ADAL" clId="{C9A650DF-FC12-494D-9C76-2639CC59E8C5}" dt="2026-08-13T08:17:28.636" v="1" actId="47"/>
        <pc:sldMkLst>
          <pc:docMk/>
          <pc:sldMk cId="2064590978" sldId="3611"/>
        </pc:sldMkLst>
      </pc:sldChg>
      <pc:sldChg chg="del">
        <pc:chgData name="Frances Steel" userId="79d46658-80de-4106-bb59-cad1b389c72e" providerId="ADAL" clId="{C9A650DF-FC12-494D-9C76-2639CC59E8C5}" dt="2026-08-13T08:17:28.636" v="1" actId="47"/>
        <pc:sldMkLst>
          <pc:docMk/>
          <pc:sldMk cId="3364598706" sldId="3612"/>
        </pc:sldMkLst>
      </pc:sldChg>
      <pc:sldChg chg="del">
        <pc:chgData name="Frances Steel" userId="79d46658-80de-4106-bb59-cad1b389c72e" providerId="ADAL" clId="{C9A650DF-FC12-494D-9C76-2639CC59E8C5}" dt="2026-08-13T08:17:28.636" v="1" actId="47"/>
        <pc:sldMkLst>
          <pc:docMk/>
          <pc:sldMk cId="2551435383" sldId="3613"/>
        </pc:sldMkLst>
      </pc:sldChg>
      <pc:sldChg chg="del">
        <pc:chgData name="Frances Steel" userId="79d46658-80de-4106-bb59-cad1b389c72e" providerId="ADAL" clId="{C9A650DF-FC12-494D-9C76-2639CC59E8C5}" dt="2026-08-13T08:17:28.636" v="1" actId="47"/>
        <pc:sldMkLst>
          <pc:docMk/>
          <pc:sldMk cId="2672549274" sldId="3614"/>
        </pc:sldMkLst>
      </pc:sldChg>
      <pc:sldMasterChg chg="delSldLayout">
        <pc:chgData name="Frances Steel" userId="79d46658-80de-4106-bb59-cad1b389c72e" providerId="ADAL" clId="{C9A650DF-FC12-494D-9C76-2639CC59E8C5}" dt="2026-08-13T08:17:28.636" v="1" actId="47"/>
        <pc:sldMasterMkLst>
          <pc:docMk/>
          <pc:sldMasterMk cId="2460629482" sldId="2147483744"/>
        </pc:sldMasterMkLst>
        <pc:sldLayoutChg chg="del">
          <pc:chgData name="Frances Steel" userId="79d46658-80de-4106-bb59-cad1b389c72e" providerId="ADAL" clId="{C9A650DF-FC12-494D-9C76-2639CC59E8C5}" dt="2026-08-13T08:17:28.636" v="1" actId="47"/>
          <pc:sldLayoutMkLst>
            <pc:docMk/>
            <pc:sldMasterMk cId="2460629482" sldId="2147483744"/>
            <pc:sldLayoutMk cId="516699319" sldId="2147483799"/>
          </pc:sldLayoutMkLst>
        </pc:sldLayoutChg>
        <pc:sldLayoutChg chg="del">
          <pc:chgData name="Frances Steel" userId="79d46658-80de-4106-bb59-cad1b389c72e" providerId="ADAL" clId="{C9A650DF-FC12-494D-9C76-2639CC59E8C5}" dt="2026-08-13T08:16:45.622" v="0" actId="47"/>
          <pc:sldLayoutMkLst>
            <pc:docMk/>
            <pc:sldMasterMk cId="2460629482" sldId="2147483744"/>
            <pc:sldLayoutMk cId="3406619176" sldId="2147483862"/>
          </pc:sldLayoutMkLst>
        </pc:sldLayoutChg>
      </pc:sldMasterChg>
      <pc:sldMasterChg chg="delSldLayout">
        <pc:chgData name="Frances Steel" userId="79d46658-80de-4106-bb59-cad1b389c72e" providerId="ADAL" clId="{C9A650DF-FC12-494D-9C76-2639CC59E8C5}" dt="2026-08-13T08:17:28.636" v="1" actId="47"/>
        <pc:sldMasterMkLst>
          <pc:docMk/>
          <pc:sldMasterMk cId="55287480" sldId="2147483844"/>
        </pc:sldMasterMkLst>
        <pc:sldLayoutChg chg="del">
          <pc:chgData name="Frances Steel" userId="79d46658-80de-4106-bb59-cad1b389c72e" providerId="ADAL" clId="{C9A650DF-FC12-494D-9C76-2639CC59E8C5}" dt="2026-08-13T08:17:28.636" v="1" actId="47"/>
          <pc:sldLayoutMkLst>
            <pc:docMk/>
            <pc:sldMasterMk cId="55287480" sldId="2147483844"/>
            <pc:sldLayoutMk cId="3523182684" sldId="2147483792"/>
          </pc:sldLayoutMkLst>
        </pc:sldLayoutChg>
        <pc:sldLayoutChg chg="del">
          <pc:chgData name="Frances Steel" userId="79d46658-80de-4106-bb59-cad1b389c72e" providerId="ADAL" clId="{C9A650DF-FC12-494D-9C76-2639CC59E8C5}" dt="2026-08-13T08:17:28.636" v="1" actId="47"/>
          <pc:sldLayoutMkLst>
            <pc:docMk/>
            <pc:sldMasterMk cId="55287480" sldId="2147483844"/>
            <pc:sldLayoutMk cId="292433768" sldId="2147483794"/>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97A01C3-3731-3149-B56D-C246E1170E13}"/>
              </a:ext>
            </a:extLst>
          </p:cNvPr>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en-US">
              <a:latin typeface="Univers" panose="020B0503020202020204" pitchFamily="34" charset="0"/>
            </a:endParaRPr>
          </a:p>
        </p:txBody>
      </p:sp>
      <p:sp>
        <p:nvSpPr>
          <p:cNvPr id="3" name="Date Placeholder 2">
            <a:extLst>
              <a:ext uri="{FF2B5EF4-FFF2-40B4-BE49-F238E27FC236}">
                <a16:creationId xmlns:a16="http://schemas.microsoft.com/office/drawing/2014/main" id="{6F5B06F8-01A1-1548-9718-59895D60D98F}"/>
              </a:ext>
            </a:extLst>
          </p:cNvPr>
          <p:cNvSpPr>
            <a:spLocks noGrp="1"/>
          </p:cNvSpPr>
          <p:nvPr>
            <p:ph type="dt" sz="quarter" idx="1"/>
          </p:nvPr>
        </p:nvSpPr>
        <p:spPr>
          <a:xfrm>
            <a:off x="3902597" y="0"/>
            <a:ext cx="2985558" cy="502835"/>
          </a:xfrm>
          <a:prstGeom prst="rect">
            <a:avLst/>
          </a:prstGeom>
        </p:spPr>
        <p:txBody>
          <a:bodyPr vert="horz" lIns="96634" tIns="48317" rIns="96634" bIns="48317" rtlCol="0"/>
          <a:lstStyle>
            <a:lvl1pPr algn="r">
              <a:defRPr sz="1300"/>
            </a:lvl1pPr>
          </a:lstStyle>
          <a:p>
            <a:fld id="{2428D250-D686-D349-854D-330834D24D10}" type="datetimeFigureOut">
              <a:rPr lang="en-US" smtClean="0">
                <a:latin typeface="Univers" panose="020B0503020202020204" pitchFamily="34" charset="0"/>
              </a:rPr>
              <a:t>8/13/2026</a:t>
            </a:fld>
            <a:endParaRPr lang="en-US">
              <a:latin typeface="Univers" panose="020B0503020202020204" pitchFamily="34" charset="0"/>
            </a:endParaRPr>
          </a:p>
        </p:txBody>
      </p:sp>
      <p:sp>
        <p:nvSpPr>
          <p:cNvPr id="4" name="Footer Placeholder 3">
            <a:extLst>
              <a:ext uri="{FF2B5EF4-FFF2-40B4-BE49-F238E27FC236}">
                <a16:creationId xmlns:a16="http://schemas.microsoft.com/office/drawing/2014/main" id="{694E7B7F-7065-0B48-A334-2BBD5DF442D8}"/>
              </a:ext>
            </a:extLst>
          </p:cNvPr>
          <p:cNvSpPr>
            <a:spLocks noGrp="1"/>
          </p:cNvSpPr>
          <p:nvPr>
            <p:ph type="ftr" sz="quarter" idx="2"/>
          </p:nvPr>
        </p:nvSpPr>
        <p:spPr>
          <a:xfrm>
            <a:off x="0" y="9519055"/>
            <a:ext cx="2985558" cy="502834"/>
          </a:xfrm>
          <a:prstGeom prst="rect">
            <a:avLst/>
          </a:prstGeom>
        </p:spPr>
        <p:txBody>
          <a:bodyPr vert="horz" lIns="96634" tIns="48317" rIns="96634" bIns="48317" rtlCol="0" anchor="b"/>
          <a:lstStyle>
            <a:lvl1pPr algn="l">
              <a:defRPr sz="1300"/>
            </a:lvl1pPr>
          </a:lstStyle>
          <a:p>
            <a:endParaRPr lang="en-US">
              <a:latin typeface="Univers" panose="020B0503020202020204" pitchFamily="34" charset="0"/>
            </a:endParaRPr>
          </a:p>
        </p:txBody>
      </p:sp>
      <p:sp>
        <p:nvSpPr>
          <p:cNvPr id="5" name="Slide Number Placeholder 4">
            <a:extLst>
              <a:ext uri="{FF2B5EF4-FFF2-40B4-BE49-F238E27FC236}">
                <a16:creationId xmlns:a16="http://schemas.microsoft.com/office/drawing/2014/main" id="{054B06A6-CA63-EA40-A8AC-4D635A353158}"/>
              </a:ext>
            </a:extLst>
          </p:cNvPr>
          <p:cNvSpPr>
            <a:spLocks noGrp="1"/>
          </p:cNvSpPr>
          <p:nvPr>
            <p:ph type="sldNum" sz="quarter" idx="3"/>
          </p:nvPr>
        </p:nvSpPr>
        <p:spPr>
          <a:xfrm>
            <a:off x="3902597" y="9519055"/>
            <a:ext cx="2985558" cy="502834"/>
          </a:xfrm>
          <a:prstGeom prst="rect">
            <a:avLst/>
          </a:prstGeom>
        </p:spPr>
        <p:txBody>
          <a:bodyPr vert="horz" lIns="96634" tIns="48317" rIns="96634" bIns="48317" rtlCol="0" anchor="b"/>
          <a:lstStyle>
            <a:lvl1pPr algn="r">
              <a:defRPr sz="1300"/>
            </a:lvl1pPr>
          </a:lstStyle>
          <a:p>
            <a:fld id="{6C3F419A-F528-474E-8687-794CB20D1279}" type="slidenum">
              <a:rPr lang="en-US" smtClean="0">
                <a:latin typeface="Univers" panose="020B0503020202020204" pitchFamily="34" charset="0"/>
              </a:rPr>
              <a:t>‹#›</a:t>
            </a:fld>
            <a:endParaRPr lang="en-US">
              <a:latin typeface="Univers" panose="020B0503020202020204" pitchFamily="34" charset="0"/>
            </a:endParaRPr>
          </a:p>
        </p:txBody>
      </p:sp>
    </p:spTree>
    <p:extLst>
      <p:ext uri="{BB962C8B-B14F-4D97-AF65-F5344CB8AC3E}">
        <p14:creationId xmlns:p14="http://schemas.microsoft.com/office/powerpoint/2010/main" val="100728912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57" userDrawn="1">
          <p15:clr>
            <a:srgbClr val="F26B43"/>
          </p15:clr>
        </p15:guide>
        <p15:guide id="2" pos="217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b="0" i="0">
                <a:latin typeface="Univers" panose="020B0503020202020204" pitchFamily="34" charset="0"/>
              </a:defRPr>
            </a:lvl1pPr>
          </a:lstStyle>
          <a:p>
            <a:endParaRPr lang="en-US"/>
          </a:p>
        </p:txBody>
      </p:sp>
      <p:sp>
        <p:nvSpPr>
          <p:cNvPr id="3" name="Date Placeholder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b="0" i="0">
                <a:latin typeface="Univers" panose="020B0503020202020204" pitchFamily="34" charset="0"/>
              </a:defRPr>
            </a:lvl1pPr>
          </a:lstStyle>
          <a:p>
            <a:fld id="{60D25A1C-ACC7-4C40-B413-7D889B1398B0}" type="datetimeFigureOut">
              <a:rPr lang="en-US" smtClean="0"/>
              <a:pPr/>
              <a:t>8/13/2026</a:t>
            </a:fld>
            <a:endParaRPr lang="en-US"/>
          </a:p>
        </p:txBody>
      </p:sp>
      <p:sp>
        <p:nvSpPr>
          <p:cNvPr id="4" name="Slide Image Placeholder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96634" tIns="48317" rIns="96634" bIns="48317" rtlCol="0" anchor="ctr"/>
          <a:lstStyle/>
          <a:p>
            <a:endParaRPr lang="en-US"/>
          </a:p>
        </p:txBody>
      </p:sp>
      <p:sp>
        <p:nvSpPr>
          <p:cNvPr id="5" name="Notes Placeholder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b="0" i="0">
                <a:latin typeface="Univers" panose="020B0503020202020204" pitchFamily="34" charset="0"/>
              </a:defRPr>
            </a:lvl1pPr>
          </a:lstStyle>
          <a:p>
            <a:endParaRPr lang="en-US"/>
          </a:p>
        </p:txBody>
      </p:sp>
      <p:sp>
        <p:nvSpPr>
          <p:cNvPr id="7" name="Slide Number Placeholder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b="0" i="0">
                <a:latin typeface="Univers" panose="020B0503020202020204" pitchFamily="34" charset="0"/>
              </a:defRPr>
            </a:lvl1pPr>
          </a:lstStyle>
          <a:p>
            <a:fld id="{8446DA44-74A0-5C45-A34A-10668028980F}" type="slidenum">
              <a:rPr lang="en-US" smtClean="0"/>
              <a:pPr/>
              <a:t>‹#›</a:t>
            </a:fld>
            <a:endParaRPr lang="en-US"/>
          </a:p>
        </p:txBody>
      </p:sp>
    </p:spTree>
    <p:extLst>
      <p:ext uri="{BB962C8B-B14F-4D97-AF65-F5344CB8AC3E}">
        <p14:creationId xmlns:p14="http://schemas.microsoft.com/office/powerpoint/2010/main" val="874818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Univers" panose="020B0503020202020204" pitchFamily="34" charset="0"/>
        <a:ea typeface="+mn-ea"/>
        <a:cs typeface="+mn-cs"/>
      </a:defRPr>
    </a:lvl1pPr>
    <a:lvl2pPr marL="457200" algn="l" defTabSz="914400" rtl="0" eaLnBrk="1" latinLnBrk="0" hangingPunct="1">
      <a:defRPr sz="1200" b="0" i="0" kern="1200">
        <a:solidFill>
          <a:schemeClr val="tx1"/>
        </a:solidFill>
        <a:latin typeface="Univers" panose="020B0503020202020204" pitchFamily="34" charset="0"/>
        <a:ea typeface="+mn-ea"/>
        <a:cs typeface="+mn-cs"/>
      </a:defRPr>
    </a:lvl2pPr>
    <a:lvl3pPr marL="914400" algn="l" defTabSz="914400" rtl="0" eaLnBrk="1" latinLnBrk="0" hangingPunct="1">
      <a:defRPr sz="1200" b="0" i="0" kern="1200">
        <a:solidFill>
          <a:schemeClr val="tx1"/>
        </a:solidFill>
        <a:latin typeface="Univers" panose="020B0503020202020204" pitchFamily="34" charset="0"/>
        <a:ea typeface="+mn-ea"/>
        <a:cs typeface="+mn-cs"/>
      </a:defRPr>
    </a:lvl3pPr>
    <a:lvl4pPr marL="1371600" algn="l" defTabSz="914400" rtl="0" eaLnBrk="1" latinLnBrk="0" hangingPunct="1">
      <a:defRPr sz="1200" b="0" i="0" kern="1200">
        <a:solidFill>
          <a:schemeClr val="tx1"/>
        </a:solidFill>
        <a:latin typeface="Univers" panose="020B0503020202020204" pitchFamily="34" charset="0"/>
        <a:ea typeface="+mn-ea"/>
        <a:cs typeface="+mn-cs"/>
      </a:defRPr>
    </a:lvl4pPr>
    <a:lvl5pPr marL="1828800" algn="l" defTabSz="914400" rtl="0" eaLnBrk="1" latinLnBrk="0" hangingPunct="1">
      <a:defRPr sz="1200" b="0" i="0" kern="1200">
        <a:solidFill>
          <a:schemeClr val="tx1"/>
        </a:solidFill>
        <a:latin typeface="Univers" panose="020B0503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446DA44-74A0-5C45-A34A-10668028980F}" type="slidenum">
              <a:rPr lang="en-US" smtClean="0"/>
              <a:pPr/>
              <a:t>1</a:t>
            </a:fld>
            <a:endParaRPr lang="en-US"/>
          </a:p>
        </p:txBody>
      </p:sp>
    </p:spTree>
    <p:extLst>
      <p:ext uri="{BB962C8B-B14F-4D97-AF65-F5344CB8AC3E}">
        <p14:creationId xmlns:p14="http://schemas.microsoft.com/office/powerpoint/2010/main" val="41889167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10</a:t>
            </a:fld>
            <a:endParaRPr lang="en-US"/>
          </a:p>
        </p:txBody>
      </p:sp>
    </p:spTree>
    <p:extLst>
      <p:ext uri="{BB962C8B-B14F-4D97-AF65-F5344CB8AC3E}">
        <p14:creationId xmlns:p14="http://schemas.microsoft.com/office/powerpoint/2010/main" val="34547786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8A2798-DC5E-ACD9-6C9B-98D6F48D29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ED66C3-6F5A-F4A5-3F34-02742C9A66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6020C8-3967-4545-2163-07205AF3D881}"/>
              </a:ext>
            </a:extLst>
          </p:cNvPr>
          <p:cNvSpPr>
            <a:spLocks noGrp="1"/>
          </p:cNvSpPr>
          <p:nvPr>
            <p:ph type="body" idx="1"/>
          </p:nvPr>
        </p:nvSpPr>
        <p:spPr/>
        <p:txBody>
          <a:bodyPr/>
          <a:lstStyle/>
          <a:p>
            <a:r>
              <a:rPr lang="en-GB" b="1" dirty="0"/>
              <a:t>EFFECTIVE PRESENCE AND LANGUAGE TECHNIQUES</a:t>
            </a:r>
          </a:p>
          <a:p>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EXPLAIN </a:t>
            </a:r>
            <a:br>
              <a:rPr lang="en-GB" b="1" dirty="0"/>
            </a:br>
            <a:r>
              <a:rPr lang="en-GB" b="0" dirty="0"/>
              <a:t>The technique that we are looking at today is one of the six ‘Effective Presence and Language’ techniques. These foundational techniques provide</a:t>
            </a:r>
            <a:r>
              <a:rPr lang="en-GB" sz="1200" dirty="0"/>
              <a:t> a basis for any interaction you might have with a prisoner. They focus on having presence on the wing and communicating effectively with prisoners. Consequently, these techniques help to promote dynamic security and safety allowing officers to focus on building relationships and promoting change amongst prisoners. For officers to be effective and impactful in their roles it is crucial that they master this set of techniques. </a:t>
            </a:r>
          </a:p>
          <a:p>
            <a:endParaRPr lang="en-GB" b="1" dirty="0"/>
          </a:p>
        </p:txBody>
      </p:sp>
      <p:sp>
        <p:nvSpPr>
          <p:cNvPr id="4" name="Slide Number Placeholder 3">
            <a:extLst>
              <a:ext uri="{FF2B5EF4-FFF2-40B4-BE49-F238E27FC236}">
                <a16:creationId xmlns:a16="http://schemas.microsoft.com/office/drawing/2014/main" id="{E05889A3-DEAC-486A-CBFD-52FBFC7C779B}"/>
              </a:ext>
            </a:extLst>
          </p:cNvPr>
          <p:cNvSpPr>
            <a:spLocks noGrp="1"/>
          </p:cNvSpPr>
          <p:nvPr>
            <p:ph type="sldNum" sz="quarter" idx="5"/>
          </p:nvPr>
        </p:nvSpPr>
        <p:spPr/>
        <p:txBody>
          <a:bodyPr/>
          <a:lstStyle/>
          <a:p>
            <a:fld id="{8446DA44-74A0-5C45-A34A-10668028980F}" type="slidenum">
              <a:rPr lang="en-US" smtClean="0"/>
              <a:pPr/>
              <a:t>2</a:t>
            </a:fld>
            <a:endParaRPr lang="en-US"/>
          </a:p>
        </p:txBody>
      </p:sp>
    </p:spTree>
    <p:extLst>
      <p:ext uri="{BB962C8B-B14F-4D97-AF65-F5344CB8AC3E}">
        <p14:creationId xmlns:p14="http://schemas.microsoft.com/office/powerpoint/2010/main" val="19483884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040A02-42D2-93A6-FB5E-66AC6C113E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BDC7B7-09D9-693C-AEFC-214B4501A5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20273D-0B56-36FC-656D-2703CABD3B06}"/>
              </a:ext>
            </a:extLst>
          </p:cNvPr>
          <p:cNvSpPr>
            <a:spLocks noGrp="1"/>
          </p:cNvSpPr>
          <p:nvPr>
            <p:ph type="body" idx="1"/>
          </p:nvPr>
        </p:nvSpPr>
        <p:spPr/>
        <p:txBody>
          <a:bodyPr/>
          <a:lstStyle/>
          <a:p>
            <a:r>
              <a:rPr lang="en-GB" b="1" dirty="0"/>
              <a:t>RECAP PREVIOUS TECHNIQUE</a:t>
            </a:r>
          </a:p>
          <a:p>
            <a:r>
              <a:rPr lang="en-GB" dirty="0"/>
              <a:t>What was the technique we covered last week?</a:t>
            </a:r>
          </a:p>
          <a:p>
            <a:r>
              <a:rPr lang="en-GB" dirty="0"/>
              <a:t>What does the technique look to do? </a:t>
            </a:r>
          </a:p>
          <a:p>
            <a:r>
              <a:rPr lang="en-GB" dirty="0"/>
              <a:t>What are the success checks for the technique? </a:t>
            </a:r>
          </a:p>
          <a:p>
            <a:endParaRPr lang="en-GB" dirty="0"/>
          </a:p>
          <a:p>
            <a:r>
              <a:rPr lang="en-GB" b="1" dirty="0"/>
              <a:t>CELEBRATE SUCCESSES</a:t>
            </a:r>
          </a:p>
          <a:p>
            <a:r>
              <a:rPr lang="en-GB" b="0" dirty="0"/>
              <a:t>We have had some great successes this week including…</a:t>
            </a:r>
          </a:p>
          <a:p>
            <a:r>
              <a:rPr lang="en-GB" b="0" dirty="0"/>
              <a:t>I would like to shoutout XXXXX because…</a:t>
            </a:r>
          </a:p>
          <a:p>
            <a:r>
              <a:rPr lang="en-GB" b="0" dirty="0"/>
              <a:t>Does anyone want to shout out one of their colleagues?</a:t>
            </a:r>
          </a:p>
        </p:txBody>
      </p:sp>
      <p:sp>
        <p:nvSpPr>
          <p:cNvPr id="4" name="Slide Number Placeholder 3">
            <a:extLst>
              <a:ext uri="{FF2B5EF4-FFF2-40B4-BE49-F238E27FC236}">
                <a16:creationId xmlns:a16="http://schemas.microsoft.com/office/drawing/2014/main" id="{24E5FF10-4525-BCA2-092A-7DB3F73D18C2}"/>
              </a:ext>
            </a:extLst>
          </p:cNvPr>
          <p:cNvSpPr>
            <a:spLocks noGrp="1"/>
          </p:cNvSpPr>
          <p:nvPr>
            <p:ph type="sldNum" sz="quarter" idx="5"/>
          </p:nvPr>
        </p:nvSpPr>
        <p:spPr/>
        <p:txBody>
          <a:bodyPr/>
          <a:lstStyle/>
          <a:p>
            <a:fld id="{8446DA44-74A0-5C45-A34A-10668028980F}" type="slidenum">
              <a:rPr lang="en-US" smtClean="0"/>
              <a:pPr/>
              <a:t>3</a:t>
            </a:fld>
            <a:endParaRPr lang="en-US"/>
          </a:p>
        </p:txBody>
      </p:sp>
    </p:spTree>
    <p:extLst>
      <p:ext uri="{BB962C8B-B14F-4D97-AF65-F5344CB8AC3E}">
        <p14:creationId xmlns:p14="http://schemas.microsoft.com/office/powerpoint/2010/main" val="27359643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t>INTRODUCE NEW TECHNIQUE: ASSERTIVE BODY LANGUAGE</a:t>
            </a:r>
            <a:endParaRPr lang="en-GB" sz="1200" dirty="0"/>
          </a:p>
          <a:p>
            <a:r>
              <a:rPr lang="en-GB" sz="1200" dirty="0"/>
              <a:t> </a:t>
            </a:r>
          </a:p>
          <a:p>
            <a:r>
              <a:rPr lang="en-GB" sz="1200" b="1" dirty="0"/>
              <a:t>TRAINER NOTE: </a:t>
            </a:r>
            <a:r>
              <a:rPr lang="en-GB" sz="1200" dirty="0"/>
              <a:t>(Pause a moment to allow people to read the overview of the technique on slide.) </a:t>
            </a:r>
          </a:p>
          <a:p>
            <a:endParaRPr lang="en-GB" sz="1200" dirty="0"/>
          </a:p>
          <a:p>
            <a:r>
              <a:rPr lang="en-GB" sz="1200" b="1" dirty="0"/>
              <a:t>EXPLAIN </a:t>
            </a:r>
          </a:p>
          <a:p>
            <a:pPr marL="181188"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Assertive body language means positioning our body and hands to project both confidence and authority as well as a relaxed and open manner. </a:t>
            </a:r>
          </a:p>
          <a:p>
            <a:pPr marL="181188"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As a prison officer, the words we choose are important. But words have their limits. </a:t>
            </a:r>
          </a:p>
          <a:p>
            <a:pPr marL="181188"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The wing may be noisy. Prisoners may not hear or understand everything we say. They may be thinking about something else entirely. </a:t>
            </a:r>
          </a:p>
          <a:p>
            <a:pPr marL="181188"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Body language helps us communicate both what we want prisoners to do, and our positive and constructive intent.</a:t>
            </a:r>
          </a:p>
          <a:p>
            <a:pPr marL="181188"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Through utilising assertive body language, we demonstrate the confidence needed to maintain order in prison and balance this with the warmth and openness needed to build trust and relationships. </a:t>
            </a:r>
          </a:p>
          <a:p>
            <a:pPr marL="181188"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This allows us to achieve our immediate goals, in maintaining a safe and orderly prison, and to work towards more ambitious goals of rehabilitation.</a:t>
            </a:r>
          </a:p>
          <a:p>
            <a:pPr marL="181188"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Pursuing this strategy means being intentional about body language. Working out whether our feet, knees, shoulders, hands and head are all in the right place may seem like a lot to deal with initially. We will take it step by step, practise, and it will start to feel natural.</a:t>
            </a:r>
          </a:p>
        </p:txBody>
      </p:sp>
      <p:sp>
        <p:nvSpPr>
          <p:cNvPr id="4" name="Slide Number Placeholder 3"/>
          <p:cNvSpPr>
            <a:spLocks noGrp="1"/>
          </p:cNvSpPr>
          <p:nvPr>
            <p:ph type="sldNum" sz="quarter" idx="5"/>
          </p:nvPr>
        </p:nvSpPr>
        <p:spPr/>
        <p:txBody>
          <a:bodyPr/>
          <a:lstStyle/>
          <a:p>
            <a:fld id="{8446DA44-74A0-5C45-A34A-10668028980F}" type="slidenum">
              <a:rPr lang="en-US" smtClean="0"/>
              <a:pPr/>
              <a:t>4</a:t>
            </a:fld>
            <a:endParaRPr lang="en-US"/>
          </a:p>
        </p:txBody>
      </p:sp>
    </p:spTree>
    <p:extLst>
      <p:ext uri="{BB962C8B-B14F-4D97-AF65-F5344CB8AC3E}">
        <p14:creationId xmlns:p14="http://schemas.microsoft.com/office/powerpoint/2010/main" val="41907289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a:defRPr/>
            </a:pPr>
            <a:r>
              <a:rPr lang="en-GB" sz="1200" b="1" dirty="0"/>
              <a:t>INTRODUCE STEPS: ASSERTIVE BODY LANGUAGE</a:t>
            </a:r>
          </a:p>
          <a:p>
            <a:pPr defTabSz="966338">
              <a:defRPr/>
            </a:pPr>
            <a:endParaRPr lang="en-GB" sz="1200" b="1" dirty="0"/>
          </a:p>
          <a:p>
            <a:r>
              <a:rPr lang="en-GB" sz="1200" b="1" dirty="0"/>
              <a:t>EXPLAIN </a:t>
            </a:r>
          </a:p>
          <a:p>
            <a:r>
              <a:rPr lang="en-GB" sz="1200" b="0" dirty="0"/>
              <a:t>We are now going to go through each of the steps for this technique. </a:t>
            </a:r>
          </a:p>
          <a:p>
            <a:endParaRPr lang="en-GB" sz="1200" b="0" dirty="0"/>
          </a:p>
          <a:p>
            <a:pPr marL="241584" indent="-241584">
              <a:buFont typeface="+mj-lt"/>
              <a:buAutoNum type="alphaUcPeriod"/>
            </a:pPr>
            <a:r>
              <a:rPr lang="en-GB" sz="1200" b="1" dirty="0"/>
              <a:t>Feet: </a:t>
            </a:r>
            <a:r>
              <a:rPr lang="en-GB" sz="1200" dirty="0"/>
              <a:t>Firstly, keep your feet hip-width apart, one foot slightly in front of the other. Keeping your feet at this width slightly broadens your frame, helping the rest of your body to straighten and square up. This position is also a stable one – it gives you lots of support. Try to keep your feet in one position for a while. If you are frequently shuffling them around or changing your balance, you look less in control.</a:t>
            </a:r>
          </a:p>
          <a:p>
            <a:pPr marL="241584" indent="-241584">
              <a:buFont typeface="+mj-lt"/>
              <a:buAutoNum type="alphaUcPeriod"/>
            </a:pPr>
            <a:endParaRPr lang="en-GB" sz="1200" dirty="0"/>
          </a:p>
          <a:p>
            <a:pPr marL="241584" indent="-241584">
              <a:buFont typeface="+mj-lt"/>
              <a:buAutoNum type="alphaUcPeriod"/>
            </a:pPr>
            <a:r>
              <a:rPr lang="en-GB" sz="1200" b="1" dirty="0"/>
              <a:t>Shoulders:</a:t>
            </a:r>
            <a:r>
              <a:rPr lang="en-GB" sz="1200" dirty="0"/>
              <a:t> You want to project – and feel – calm and relaxed. If your shoulders are tensed up, breathe out, and let them fall slightly.</a:t>
            </a:r>
          </a:p>
          <a:p>
            <a:pPr marL="241584" indent="-241584">
              <a:buFont typeface="+mj-lt"/>
              <a:buAutoNum type="alphaUcPeriod"/>
            </a:pPr>
            <a:endParaRPr lang="en-GB" sz="1200" dirty="0"/>
          </a:p>
          <a:p>
            <a:pPr marL="241584" indent="-241584">
              <a:buFont typeface="+mj-lt"/>
              <a:buAutoNum type="alphaUcPeriod"/>
            </a:pPr>
            <a:r>
              <a:rPr lang="en-GB" sz="1200" b="1" dirty="0"/>
              <a:t>Hands: </a:t>
            </a:r>
            <a:r>
              <a:rPr lang="en-GB" sz="1200" dirty="0"/>
              <a:t>You need to keep your hands free, open and relaxed.</a:t>
            </a:r>
            <a:r>
              <a:rPr lang="en-GB" sz="1200" b="1" dirty="0"/>
              <a:t> </a:t>
            </a:r>
            <a:r>
              <a:rPr lang="en-GB" sz="1200" dirty="0"/>
              <a:t>Try to avoid crossing your arms, which looks nervous and makes it harder to respond rapidly to changes in the situation. Similarly, keep your hands out of your pockets so you can use them quickly if needed.</a:t>
            </a:r>
          </a:p>
          <a:p>
            <a:pPr marL="241584" indent="-241584">
              <a:buFont typeface="+mj-lt"/>
              <a:buAutoNum type="alphaUcPeriod"/>
            </a:pPr>
            <a:endParaRPr lang="en-GB" sz="1200" dirty="0"/>
          </a:p>
          <a:p>
            <a:pPr marL="241584" indent="-241584">
              <a:buFont typeface="+mj-lt"/>
              <a:buAutoNum type="alphaUcPeriod"/>
            </a:pPr>
            <a:r>
              <a:rPr lang="en-GB" sz="1200" b="1" dirty="0"/>
              <a:t>Facial expression: </a:t>
            </a:r>
            <a:r>
              <a:rPr lang="en-GB" sz="1200" dirty="0"/>
              <a:t>You want to maintain a calm and relaxed facial expression.</a:t>
            </a:r>
            <a:r>
              <a:rPr lang="en-GB" sz="1200" b="1" dirty="0"/>
              <a:t> </a:t>
            </a:r>
            <a:r>
              <a:rPr lang="en-GB" sz="1200" dirty="0"/>
              <a:t>You are trying to project both authority and calm. You are in control of the situation, and your body language shows this. But that doesn’t mean you are tense. Your expression is neutral, ready to discuss, to observe, or to act, as required: neither excited nor hostile. You also want to look open to, and face towards, the speaker. This allows you to address them, and to respond to facial expression and gestures. Consider also those around you – you may want to move to a position where you can see other prisoners more easily. </a:t>
            </a:r>
            <a:endParaRPr lang="en-GB" sz="1200" b="1" dirty="0"/>
          </a:p>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5</a:t>
            </a:fld>
            <a:endParaRPr lang="en-US"/>
          </a:p>
        </p:txBody>
      </p:sp>
    </p:spTree>
    <p:extLst>
      <p:ext uri="{BB962C8B-B14F-4D97-AF65-F5344CB8AC3E}">
        <p14:creationId xmlns:p14="http://schemas.microsoft.com/office/powerpoint/2010/main" val="773247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FE8A7-A220-22EC-2260-4C99C16042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86579-24F0-2363-0C34-600A7D4F4C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161C25-5DE9-68A7-0AD8-B679A04C158E}"/>
              </a:ext>
            </a:extLst>
          </p:cNvPr>
          <p:cNvSpPr>
            <a:spLocks noGrp="1"/>
          </p:cNvSpPr>
          <p:nvPr>
            <p:ph type="body" idx="1"/>
          </p:nvPr>
        </p:nvSpPr>
        <p:spPr/>
        <p:txBody>
          <a:bodyPr/>
          <a:lstStyle/>
          <a:p>
            <a:r>
              <a:rPr lang="en-GB" sz="1200" b="1" dirty="0"/>
              <a:t>TURN AND TALK: ASSERTIVE BODY LANGUAGE</a:t>
            </a:r>
          </a:p>
          <a:p>
            <a:endParaRPr lang="en-GB" sz="1200" b="1" dirty="0"/>
          </a:p>
          <a:p>
            <a:r>
              <a:rPr lang="en-GB" sz="1200" b="1" dirty="0"/>
              <a:t>PAIRED DISCUSSION </a:t>
            </a:r>
          </a:p>
          <a:p>
            <a:r>
              <a:rPr lang="en-GB" sz="1200" b="0" dirty="0"/>
              <a:t>In pairs I would like you to discuss the following questions using the pocked guide as a reference </a:t>
            </a:r>
            <a:r>
              <a:rPr lang="en-GB" sz="1200" b="1" dirty="0"/>
              <a:t>(p12)</a:t>
            </a:r>
            <a:r>
              <a:rPr lang="en-GB" sz="1200" b="0" dirty="0"/>
              <a:t>:</a:t>
            </a:r>
            <a:r>
              <a:rPr lang="en-GB" sz="1200" b="1" dirty="0"/>
              <a:t> </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Do you use this technique as part of your practice? If so, how and when?</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Which of the steps do you use?</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Which of the steps do you want to work on?</a:t>
            </a:r>
          </a:p>
          <a:p>
            <a:endParaRPr lang="en-GB" sz="1200" dirty="0"/>
          </a:p>
          <a:p>
            <a:r>
              <a:rPr lang="en-GB" sz="1200" b="1" dirty="0"/>
              <a:t>WHOLE GROUP FEEDBACK </a:t>
            </a:r>
          </a:p>
          <a:p>
            <a:r>
              <a:rPr lang="en-GB" sz="1200" b="0" dirty="0"/>
              <a:t>(Get whole group feedback following paired discussions.)</a:t>
            </a:r>
            <a:endParaRPr lang="en-GB" sz="1200" b="1" dirty="0"/>
          </a:p>
        </p:txBody>
      </p:sp>
      <p:sp>
        <p:nvSpPr>
          <p:cNvPr id="4" name="Slide Number Placeholder 3">
            <a:extLst>
              <a:ext uri="{FF2B5EF4-FFF2-40B4-BE49-F238E27FC236}">
                <a16:creationId xmlns:a16="http://schemas.microsoft.com/office/drawing/2014/main" id="{564205BB-A26B-B515-071E-B365EB49BBE7}"/>
              </a:ext>
            </a:extLst>
          </p:cNvPr>
          <p:cNvSpPr>
            <a:spLocks noGrp="1"/>
          </p:cNvSpPr>
          <p:nvPr>
            <p:ph type="sldNum" sz="quarter" idx="5"/>
          </p:nvPr>
        </p:nvSpPr>
        <p:spPr/>
        <p:txBody>
          <a:bodyPr/>
          <a:lstStyle/>
          <a:p>
            <a:fld id="{8446DA44-74A0-5C45-A34A-10668028980F}" type="slidenum">
              <a:rPr lang="en-US" smtClean="0"/>
              <a:pPr/>
              <a:t>6</a:t>
            </a:fld>
            <a:endParaRPr lang="en-US"/>
          </a:p>
        </p:txBody>
      </p:sp>
    </p:spTree>
    <p:extLst>
      <p:ext uri="{BB962C8B-B14F-4D97-AF65-F5344CB8AC3E}">
        <p14:creationId xmlns:p14="http://schemas.microsoft.com/office/powerpoint/2010/main" val="19384889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BFBA7-25B0-8C1E-E7D7-61C811F53A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C82C20-EFB8-C291-DC50-0A365A32C2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2429DB-F99B-B5AC-59DB-31AC6C54F38B}"/>
              </a:ext>
            </a:extLst>
          </p:cNvPr>
          <p:cNvSpPr>
            <a:spLocks noGrp="1"/>
          </p:cNvSpPr>
          <p:nvPr>
            <p:ph type="body" idx="1"/>
          </p:nvPr>
        </p:nvSpPr>
        <p:spPr/>
        <p:txBody>
          <a:bodyPr/>
          <a:lstStyle/>
          <a:p>
            <a:r>
              <a:rPr lang="en-GB" b="1" dirty="0"/>
              <a:t>MODEL VIDEO: ASSERTIVE BODY LANGUAGE</a:t>
            </a:r>
          </a:p>
          <a:p>
            <a:endParaRPr lang="en-GB" b="1" dirty="0"/>
          </a:p>
          <a:p>
            <a:r>
              <a:rPr lang="en-GB" sz="1200" b="1" i="0" kern="1200" dirty="0">
                <a:solidFill>
                  <a:schemeClr val="tx1"/>
                </a:solidFill>
                <a:effectLst/>
                <a:latin typeface="Univers" panose="020B0503020202020204" pitchFamily="34" charset="0"/>
                <a:ea typeface="+mn-ea"/>
                <a:cs typeface="+mn-cs"/>
              </a:rPr>
              <a:t>TRAINER NOTE: </a:t>
            </a:r>
            <a:r>
              <a:rPr lang="en-GB" sz="1200" b="0" i="0" kern="1200" dirty="0">
                <a:solidFill>
                  <a:schemeClr val="tx1"/>
                </a:solidFill>
                <a:effectLst/>
                <a:latin typeface="Univers" panose="020B0503020202020204" pitchFamily="34" charset="0"/>
                <a:ea typeface="+mn-ea"/>
                <a:cs typeface="+mn-cs"/>
              </a:rPr>
              <a:t>If possible, insert the model video onto this slide ahead of starting your session. (You can find the online link to the videos here: https://unlockedgrads.org.uk/leading-prison-landings/the-videos/ or by pressing CTRL+CLICK on the box on the slide.)</a:t>
            </a:r>
          </a:p>
          <a:p>
            <a:r>
              <a:rPr lang="en-GB" sz="1200" b="0" i="0" kern="1200" dirty="0">
                <a:solidFill>
                  <a:schemeClr val="tx1"/>
                </a:solidFill>
                <a:effectLst/>
                <a:latin typeface="Univers" panose="020B0503020202020204" pitchFamily="34" charset="0"/>
                <a:ea typeface="+mn-ea"/>
                <a:cs typeface="+mn-cs"/>
              </a:rPr>
              <a:t> </a:t>
            </a:r>
            <a:endParaRPr lang="en-GB" b="1" dirty="0"/>
          </a:p>
          <a:p>
            <a:r>
              <a:rPr lang="en-GB" b="1" dirty="0"/>
              <a:t>EXPLAIN VIDEO </a:t>
            </a:r>
          </a:p>
          <a:p>
            <a:r>
              <a:rPr lang="en-GB" b="0" dirty="0"/>
              <a:t>We are now going to watch the model video for this technique. While you are watching the video try to see if you can identify the success checks as they are met. </a:t>
            </a:r>
          </a:p>
          <a:p>
            <a:endParaRPr lang="en-GB" b="0" dirty="0"/>
          </a:p>
          <a:p>
            <a:r>
              <a:rPr lang="en-GB" sz="1200" b="1" dirty="0"/>
              <a:t>EXPLAIN POTENTIAL PITFALLS</a:t>
            </a:r>
          </a:p>
          <a:p>
            <a:r>
              <a:rPr lang="en-GB" sz="1200" dirty="0"/>
              <a:t>Now that you have a better understanding of this technique, I want to explain some potential pitfalls that officers can make when trying to use it:</a:t>
            </a:r>
          </a:p>
          <a:p>
            <a:endParaRPr lang="en-GB" sz="1200" dirty="0"/>
          </a:p>
          <a:p>
            <a:pPr marL="181188" indent="-181188" algn="l" defTabSz="914400" rtl="0" eaLnBrk="1" latinLnBrk="0" hangingPunct="1">
              <a:buFont typeface="Univers" panose="020B0503020202020204" pitchFamily="34" charset="0"/>
              <a:buChar char="–"/>
            </a:pPr>
            <a:r>
              <a:rPr lang="en-GB" sz="1200" b="1" i="0" kern="1200" dirty="0">
                <a:solidFill>
                  <a:schemeClr val="tx1"/>
                </a:solidFill>
                <a:latin typeface="Univers" panose="020B0503020202020204" pitchFamily="34" charset="0"/>
                <a:ea typeface="+mn-ea"/>
                <a:cs typeface="+mn-cs"/>
              </a:rPr>
              <a:t>Smile selectively. </a:t>
            </a:r>
            <a:r>
              <a:rPr lang="en-GB" sz="1200" b="0" i="0" kern="1200" dirty="0">
                <a:solidFill>
                  <a:schemeClr val="tx1"/>
                </a:solidFill>
                <a:latin typeface="Univers" panose="020B0503020202020204" pitchFamily="34" charset="0"/>
                <a:ea typeface="+mn-ea"/>
                <a:cs typeface="+mn-cs"/>
              </a:rPr>
              <a:t>In most situations, smiling is welcome: we smile to express warmth, good humour and friendliness. But in a socially tense situation smiling can be misinterpreted. A prisoner may see a smile as superior: that the smiler is looking down on them in some way. Or a smile may come across as nervous and placatory. This isn’t to say don’t smile. In moments of humour or warmth, smiling is completely appropriate. But we recommend keeping a smile out of your neutral, everyday assertive stance. Save it for when it’s merited.</a:t>
            </a:r>
          </a:p>
          <a:p>
            <a:endParaRPr lang="en-GB" dirty="0"/>
          </a:p>
        </p:txBody>
      </p:sp>
      <p:sp>
        <p:nvSpPr>
          <p:cNvPr id="4" name="Slide Number Placeholder 3">
            <a:extLst>
              <a:ext uri="{FF2B5EF4-FFF2-40B4-BE49-F238E27FC236}">
                <a16:creationId xmlns:a16="http://schemas.microsoft.com/office/drawing/2014/main" id="{670635EA-F15A-A61B-F0B7-93DEDAF8FF21}"/>
              </a:ext>
            </a:extLst>
          </p:cNvPr>
          <p:cNvSpPr>
            <a:spLocks noGrp="1"/>
          </p:cNvSpPr>
          <p:nvPr>
            <p:ph type="sldNum" sz="quarter" idx="5"/>
          </p:nvPr>
        </p:nvSpPr>
        <p:spPr/>
        <p:txBody>
          <a:bodyPr/>
          <a:lstStyle/>
          <a:p>
            <a:pPr defTabSz="483169">
              <a:defRPr/>
            </a:pPr>
            <a:fld id="{8446DA44-74A0-5C45-A34A-10668028980F}" type="slidenum">
              <a:rPr lang="en-US">
                <a:solidFill>
                  <a:prstClr val="black"/>
                </a:solidFill>
              </a:rPr>
              <a:pPr defTabSz="483169">
                <a:defRPr/>
              </a:pPr>
              <a:t>7</a:t>
            </a:fld>
            <a:endParaRPr lang="en-US">
              <a:solidFill>
                <a:prstClr val="black"/>
              </a:solidFill>
            </a:endParaRPr>
          </a:p>
        </p:txBody>
      </p:sp>
    </p:spTree>
    <p:extLst>
      <p:ext uri="{BB962C8B-B14F-4D97-AF65-F5344CB8AC3E}">
        <p14:creationId xmlns:p14="http://schemas.microsoft.com/office/powerpoint/2010/main" val="391892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CC1F5F-D1D8-F1DA-0993-A5D7B4EACB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B25E4B-E826-7ECE-AD91-DECC9658BF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353708-BA61-31A7-F19C-D5CF83E393E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PRACTICE: ASSERTIVE BODY LANGUAGE</a:t>
            </a:r>
          </a:p>
          <a:p>
            <a:endParaRPr lang="en-GB" b="1" dirty="0"/>
          </a:p>
          <a:p>
            <a:r>
              <a:rPr lang="en-GB" b="1" i="0" dirty="0"/>
              <a:t>EXPLAIN THE PRACTICE </a:t>
            </a:r>
            <a:r>
              <a:rPr lang="en-GB" b="0" i="0" dirty="0"/>
              <a:t>(NB: you can change the times for scripting, practice and feedback as needed.)</a:t>
            </a:r>
          </a:p>
          <a:p>
            <a:r>
              <a:rPr lang="en-GB" b="0" i="0" dirty="0"/>
              <a:t>We are now going to practise using the technique assertive body language: </a:t>
            </a:r>
          </a:p>
          <a:p>
            <a:pPr marL="181188" indent="-181188">
              <a:buFont typeface="Univers" panose="020B0503020202020204" pitchFamily="34" charset="0"/>
              <a:buChar char="–"/>
            </a:pPr>
            <a:r>
              <a:rPr lang="en-GB" b="0" i="0" dirty="0"/>
              <a:t>When might you use the technique of assertive body language? Think about a prisoner or group of prisoners you are working with when you have needed to, or will need to, use this technique. For example, when managing volatile behaviour, searching prisoners or giving a prisoner direct instructions, etc.</a:t>
            </a:r>
          </a:p>
          <a:p>
            <a:pPr marL="181188" indent="-181188">
              <a:buFont typeface="Univers" panose="020B0503020202020204" pitchFamily="34" charset="0"/>
              <a:buChar char="–"/>
            </a:pPr>
            <a:r>
              <a:rPr lang="en-GB" b="0" i="0" dirty="0"/>
              <a:t>To remind you, the success checks for this practice are: </a:t>
            </a:r>
          </a:p>
          <a:p>
            <a:pPr marL="664357" lvl="1" indent="-181188">
              <a:buFont typeface="Univers" panose="020B0503020202020204" pitchFamily="34" charset="0"/>
              <a:buChar char="–"/>
            </a:pPr>
            <a:r>
              <a:rPr lang="en-GB" b="0" i="0" dirty="0"/>
              <a:t>READ SUCCESS CHECKS FROM SLIDE</a:t>
            </a:r>
          </a:p>
          <a:p>
            <a:pPr marL="181188" indent="-181188">
              <a:buFont typeface="Univers" panose="020B0503020202020204" pitchFamily="34" charset="0"/>
              <a:buChar char="–"/>
            </a:pPr>
            <a:r>
              <a:rPr lang="en-GB" b="0" i="0" dirty="0"/>
              <a:t>(Check all have chosen a real-life scenario – choose people to share theirs if time.)</a:t>
            </a:r>
          </a:p>
          <a:p>
            <a:pPr marL="181188" indent="-181188">
              <a:buFont typeface="Univers" panose="020B0503020202020204" pitchFamily="34" charset="0"/>
              <a:buChar char="–"/>
            </a:pPr>
            <a:r>
              <a:rPr lang="en-GB" b="0" i="0" dirty="0"/>
              <a:t>You each now have 1 minute to script what you would say and do in the scenario you have chosen, using the success checks. </a:t>
            </a:r>
          </a:p>
          <a:p>
            <a:pPr marL="181188" indent="-181188">
              <a:buFont typeface="Univers" panose="020B0503020202020204" pitchFamily="34" charset="0"/>
              <a:buChar char="–"/>
            </a:pPr>
            <a:r>
              <a:rPr lang="en-GB" b="0" i="0" dirty="0"/>
              <a:t>(Trainer then allocate pairs.)</a:t>
            </a:r>
          </a:p>
          <a:p>
            <a:pPr marL="181188" indent="-181188">
              <a:buFont typeface="Univers" panose="020B0503020202020204" pitchFamily="34" charset="0"/>
              <a:buChar char="–"/>
            </a:pPr>
            <a:r>
              <a:rPr lang="en-GB" b="0" i="0" dirty="0"/>
              <a:t>Person nearest the door is going to be the prisoner first (Participant A) and the other will be the officer (Participant B).</a:t>
            </a:r>
          </a:p>
          <a:p>
            <a:pPr marL="181188" indent="-181188">
              <a:buFont typeface="Univers" panose="020B0503020202020204" pitchFamily="34" charset="0"/>
              <a:buChar char="–"/>
            </a:pPr>
            <a:r>
              <a:rPr lang="en-GB" b="0" i="0" dirty="0"/>
              <a:t>For practice round 1, Participant B explain your scenario to your partner – they will be playing the role of the prisoner. </a:t>
            </a:r>
          </a:p>
          <a:p>
            <a:pPr marL="181188" indent="-181188" defTabSz="966338">
              <a:buFont typeface="Univers" panose="020B0503020202020204" pitchFamily="34" charset="0"/>
              <a:buChar char="–"/>
              <a:defRPr/>
            </a:pPr>
            <a:r>
              <a:rPr lang="en-GB" b="0" i="0" dirty="0"/>
              <a:t>Ok, when I say go, you will have 2 minutes to run the practice using the scenario Participant B has given. If you finish before the 2 minutes, give feedback and practice again, making improvements.</a:t>
            </a:r>
          </a:p>
          <a:p>
            <a:pPr marL="181188" indent="-181188" defTabSz="966338">
              <a:buFont typeface="Univers" panose="020B0503020202020204" pitchFamily="34" charset="0"/>
              <a:buChar char="–"/>
              <a:defRPr/>
            </a:pPr>
            <a:r>
              <a:rPr lang="en-GB" b="0" i="0" dirty="0"/>
              <a:t>Remember to stay in role throughout. </a:t>
            </a:r>
          </a:p>
          <a:p>
            <a:pPr marL="181188" indent="-181188">
              <a:buFont typeface="Univers" panose="020B0503020202020204" pitchFamily="34" charset="0"/>
              <a:buChar char="–"/>
            </a:pPr>
            <a:r>
              <a:rPr lang="en-GB" b="0" i="0" dirty="0"/>
              <a:t>Go. </a:t>
            </a:r>
          </a:p>
          <a:p>
            <a:endParaRPr lang="en-GB" b="0" i="0" dirty="0"/>
          </a:p>
          <a:p>
            <a:r>
              <a:rPr lang="en-GB" b="1" i="0" dirty="0"/>
              <a:t>START PRACTICE </a:t>
            </a:r>
          </a:p>
          <a:p>
            <a:r>
              <a:rPr lang="en-GB" b="0" i="0" dirty="0"/>
              <a:t>(Circulate during practice and give live feedback to pairs, as necessary.) </a:t>
            </a:r>
          </a:p>
          <a:p>
            <a:pPr marL="181188" indent="-181188">
              <a:buFont typeface="Arial" panose="020B0604020202020204" pitchFamily="34" charset="0"/>
              <a:buChar char="•"/>
            </a:pPr>
            <a:endParaRPr lang="en-GB" b="0" i="0" dirty="0"/>
          </a:p>
          <a:p>
            <a:r>
              <a:rPr lang="en-GB" b="1" i="0" dirty="0"/>
              <a:t>EXPLAIN THE FEEDBACK</a:t>
            </a:r>
          </a:p>
          <a:p>
            <a:pPr marL="181188" indent="-181188">
              <a:buFont typeface="Univers" panose="020B0503020202020204" pitchFamily="34" charset="0"/>
              <a:buChar char="–"/>
            </a:pPr>
            <a:r>
              <a:rPr lang="en-GB" b="0" i="0" dirty="0"/>
              <a:t>Participant A, you will now give feedback to your partner. </a:t>
            </a:r>
          </a:p>
          <a:p>
            <a:pPr marL="181188" indent="-181188">
              <a:buFont typeface="Univers" panose="020B0503020202020204" pitchFamily="34" charset="0"/>
              <a:buChar char="–"/>
            </a:pPr>
            <a:r>
              <a:rPr lang="en-GB" b="0" i="0" dirty="0"/>
              <a:t>Referring to the success checks, tell them what they did well and what could they improve on?</a:t>
            </a:r>
          </a:p>
          <a:p>
            <a:pPr marL="181188" indent="-181188">
              <a:buFont typeface="Univers" panose="020B0503020202020204" pitchFamily="34" charset="0"/>
              <a:buChar char="–"/>
            </a:pPr>
            <a:r>
              <a:rPr lang="en-GB" b="0" i="0" dirty="0"/>
              <a:t>(If there is time, you could ask the participants to do a second round of practice implementing the feedback.)</a:t>
            </a:r>
          </a:p>
          <a:p>
            <a:pPr marL="181188" indent="-181188">
              <a:buFont typeface="Arial" panose="020B0604020202020204" pitchFamily="34" charset="0"/>
              <a:buChar char="•"/>
            </a:pPr>
            <a:endParaRPr lang="en-GB" b="0" i="0" dirty="0"/>
          </a:p>
          <a:p>
            <a:r>
              <a:rPr lang="en-GB" b="1" i="0" dirty="0"/>
              <a:t>SWITCH ROLES</a:t>
            </a:r>
          </a:p>
          <a:p>
            <a:pPr marL="181188" indent="-181188">
              <a:buFont typeface="Univers" panose="020B0503020202020204" pitchFamily="34" charset="0"/>
              <a:buChar char="–"/>
            </a:pPr>
            <a:r>
              <a:rPr lang="en-GB" b="0" i="0" dirty="0"/>
              <a:t>Now switch roles and repeat the practice and feedback cycle. </a:t>
            </a:r>
          </a:p>
          <a:p>
            <a:endParaRPr lang="en-GB" b="1" i="0" dirty="0"/>
          </a:p>
          <a:p>
            <a:r>
              <a:rPr lang="en-GB" b="1" i="0" dirty="0"/>
              <a:t>WHOLE GROUP FEEDBACK</a:t>
            </a:r>
          </a:p>
          <a:p>
            <a:pPr marL="191534" indent="-191534">
              <a:buFont typeface="Univers" panose="020B0503020202020204" pitchFamily="34" charset="0"/>
              <a:buChar char="–"/>
            </a:pPr>
            <a:r>
              <a:rPr lang="en-GB" b="0" i="0" dirty="0"/>
              <a:t>How was it?</a:t>
            </a:r>
          </a:p>
          <a:p>
            <a:pPr marL="191534" indent="-191534">
              <a:buFont typeface="Univers" panose="020B0503020202020204" pitchFamily="34" charset="0"/>
              <a:buChar char="–"/>
            </a:pPr>
            <a:r>
              <a:rPr lang="en-GB" b="0" i="0" dirty="0"/>
              <a:t>How did it feel?</a:t>
            </a:r>
          </a:p>
          <a:p>
            <a:pPr marL="191534" indent="-191534">
              <a:buFont typeface="Univers" panose="020B0503020202020204" pitchFamily="34" charset="0"/>
              <a:buChar char="–"/>
            </a:pPr>
            <a:r>
              <a:rPr lang="en-GB" b="0" i="0" dirty="0"/>
              <a:t>What feedback did you get?</a:t>
            </a:r>
            <a:endParaRPr lang="en-GB" b="1" i="0" dirty="0"/>
          </a:p>
          <a:p>
            <a:endParaRPr lang="en-GB" dirty="0"/>
          </a:p>
        </p:txBody>
      </p:sp>
      <p:sp>
        <p:nvSpPr>
          <p:cNvPr id="4" name="Slide Number Placeholder 3">
            <a:extLst>
              <a:ext uri="{FF2B5EF4-FFF2-40B4-BE49-F238E27FC236}">
                <a16:creationId xmlns:a16="http://schemas.microsoft.com/office/drawing/2014/main" id="{C7F17116-858F-09A2-6A9B-19463BC6432C}"/>
              </a:ext>
            </a:extLst>
          </p:cNvPr>
          <p:cNvSpPr>
            <a:spLocks noGrp="1"/>
          </p:cNvSpPr>
          <p:nvPr>
            <p:ph type="sldNum" sz="quarter" idx="5"/>
          </p:nvPr>
        </p:nvSpPr>
        <p:spPr/>
        <p:txBody>
          <a:bodyPr/>
          <a:lstStyle/>
          <a:p>
            <a:fld id="{8446DA44-74A0-5C45-A34A-10668028980F}" type="slidenum">
              <a:rPr lang="en-US" smtClean="0"/>
              <a:pPr/>
              <a:t>8</a:t>
            </a:fld>
            <a:endParaRPr lang="en-US"/>
          </a:p>
        </p:txBody>
      </p:sp>
    </p:spTree>
    <p:extLst>
      <p:ext uri="{BB962C8B-B14F-4D97-AF65-F5344CB8AC3E}">
        <p14:creationId xmlns:p14="http://schemas.microsoft.com/office/powerpoint/2010/main" val="22973066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EXPLAIN NEXT STEPS FOR OBSERVATIONS </a:t>
            </a:r>
          </a:p>
          <a:p>
            <a:pPr marL="181188" indent="-181188">
              <a:buFont typeface="Univers" panose="020B0503020202020204" pitchFamily="34" charset="0"/>
              <a:buChar char="–"/>
            </a:pPr>
            <a:r>
              <a:rPr lang="en-GB" b="0" dirty="0"/>
              <a:t>When will next observations take place? </a:t>
            </a:r>
          </a:p>
          <a:p>
            <a:pPr marL="181188" indent="-181188">
              <a:buFont typeface="Univers" panose="020B0503020202020204" pitchFamily="34" charset="0"/>
              <a:buChar char="–"/>
            </a:pPr>
            <a:r>
              <a:rPr lang="en-GB" b="0" dirty="0"/>
              <a:t>Who will be conducting the observations? </a:t>
            </a:r>
          </a:p>
          <a:p>
            <a:pPr marL="181188" indent="-181188">
              <a:buFont typeface="Arial" panose="020B0604020202020204" pitchFamily="34" charset="0"/>
              <a:buChar char="•"/>
            </a:pPr>
            <a:endParaRPr lang="en-GB" b="0" dirty="0"/>
          </a:p>
          <a:p>
            <a:pPr defTabSz="966338">
              <a:defRPr/>
            </a:pPr>
            <a:r>
              <a:rPr lang="en-GB" b="1" dirty="0"/>
              <a:t>EXPLAIN NEXT STEPS FOR FEEDBACK</a:t>
            </a:r>
          </a:p>
          <a:p>
            <a:pPr marL="181188" indent="-181188" defTabSz="966338">
              <a:buFont typeface="Univers" panose="020B0503020202020204" pitchFamily="34" charset="0"/>
              <a:buChar char="–"/>
              <a:defRPr/>
            </a:pPr>
            <a:r>
              <a:rPr lang="en-GB" b="0" dirty="0"/>
              <a:t>When can expect to get feedback on their observations?</a:t>
            </a:r>
          </a:p>
          <a:p>
            <a:pPr marL="181188" indent="-181188" defTabSz="966338">
              <a:buFont typeface="Univers" panose="020B0503020202020204" pitchFamily="34" charset="0"/>
              <a:buChar char="–"/>
              <a:defRPr/>
            </a:pPr>
            <a:r>
              <a:rPr lang="en-GB" b="0" dirty="0"/>
              <a:t>How will feedback be delivered?</a:t>
            </a:r>
          </a:p>
          <a:p>
            <a:pPr marL="181188" indent="-181188" defTabSz="966338">
              <a:buFont typeface="Arial" panose="020B0604020202020204" pitchFamily="34" charset="0"/>
              <a:buChar char="•"/>
              <a:defRPr/>
            </a:pPr>
            <a:endParaRPr lang="en-GB" b="0" dirty="0"/>
          </a:p>
          <a:p>
            <a:pPr defTabSz="966338">
              <a:defRPr/>
            </a:pPr>
            <a:r>
              <a:rPr lang="en-GB" b="1" dirty="0"/>
              <a:t>EXPLAIN NEXT STEPS FOR TRACKING </a:t>
            </a:r>
          </a:p>
          <a:p>
            <a:pPr marL="181188" indent="-181188" defTabSz="966338">
              <a:buFont typeface="Univers" panose="020B0503020202020204" pitchFamily="34" charset="0"/>
              <a:buChar char="–"/>
              <a:defRPr/>
            </a:pPr>
            <a:r>
              <a:rPr lang="en-GB" b="0" dirty="0"/>
              <a:t>How will coaching be tracked? </a:t>
            </a:r>
          </a:p>
          <a:p>
            <a:pPr marL="181188" indent="-181188" defTabSz="966338">
              <a:buFont typeface="Univers" panose="020B0503020202020204" pitchFamily="34" charset="0"/>
              <a:buChar char="–"/>
              <a:defRPr/>
            </a:pPr>
            <a:r>
              <a:rPr lang="en-GB" b="0" dirty="0"/>
              <a:t>Are there any updates to share with staff?</a:t>
            </a:r>
          </a:p>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9</a:t>
            </a:fld>
            <a:endParaRPr lang="en-US"/>
          </a:p>
        </p:txBody>
      </p:sp>
    </p:spTree>
    <p:extLst>
      <p:ext uri="{BB962C8B-B14F-4D97-AF65-F5344CB8AC3E}">
        <p14:creationId xmlns:p14="http://schemas.microsoft.com/office/powerpoint/2010/main" val="26474022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 Title slide">
    <p:bg>
      <p:bgPr>
        <a:solidFill>
          <a:schemeClr val="accent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5C1A23E3-B0FC-7743-91A8-5C9D00EC790D}"/>
              </a:ext>
            </a:extLst>
          </p:cNvPr>
          <p:cNvSpPr>
            <a:spLocks noGrp="1"/>
          </p:cNvSpPr>
          <p:nvPr>
            <p:ph type="subTitle" idx="1"/>
          </p:nvPr>
        </p:nvSpPr>
        <p:spPr>
          <a:xfrm>
            <a:off x="323850" y="3017224"/>
            <a:ext cx="6839998" cy="410638"/>
          </a:xfrm>
        </p:spPr>
        <p:txBody>
          <a:bodyPr lIns="0" tIns="0" rIns="0" bIns="0">
            <a:normAutofit/>
          </a:bodyPr>
          <a:lstStyle>
            <a:lvl1pPr marL="0" indent="0" algn="l">
              <a:buNone/>
              <a:defRPr sz="2400" b="1" i="0"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20" name="Picture 19" descr="unlocked_logo_with_strap_reversed.png">
            <a:extLst>
              <a:ext uri="{FF2B5EF4-FFF2-40B4-BE49-F238E27FC236}">
                <a16:creationId xmlns:a16="http://schemas.microsoft.com/office/drawing/2014/main" id="{8E643377-05F2-4743-AC13-E473A39EFCF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324213"/>
            <a:ext cx="2096774" cy="507060"/>
          </a:xfrm>
          <a:prstGeom prst="rect">
            <a:avLst/>
          </a:prstGeom>
        </p:spPr>
      </p:pic>
      <p:sp>
        <p:nvSpPr>
          <p:cNvPr id="10" name="Title Placeholder 1">
            <a:extLst>
              <a:ext uri="{FF2B5EF4-FFF2-40B4-BE49-F238E27FC236}">
                <a16:creationId xmlns:a16="http://schemas.microsoft.com/office/drawing/2014/main" id="{4CDC50E5-0619-2647-BEC8-87C9EC68A5C3}"/>
              </a:ext>
            </a:extLst>
          </p:cNvPr>
          <p:cNvSpPr>
            <a:spLocks noGrp="1" noChangeAspect="1"/>
          </p:cNvSpPr>
          <p:nvPr>
            <p:ph type="title" hasCustomPrompt="1"/>
          </p:nvPr>
        </p:nvSpPr>
        <p:spPr>
          <a:xfrm>
            <a:off x="323848" y="1872044"/>
            <a:ext cx="6840000" cy="1145180"/>
          </a:xfrm>
          <a:prstGeom prst="rect">
            <a:avLst/>
          </a:prstGeom>
        </p:spPr>
        <p:txBody>
          <a:bodyPr vert="horz" wrap="square" lIns="0" tIns="0" rIns="0" bIns="0" rtlCol="0" anchor="t" anchorCtr="0">
            <a:spAutoFit/>
          </a:bodyPr>
          <a:lstStyle>
            <a:lvl1pPr>
              <a:lnSpc>
                <a:spcPts val="4400"/>
              </a:lnSpc>
              <a:defRPr sz="4800" b="1" i="0" cap="all" spc="0" baseline="0">
                <a:solidFill>
                  <a:schemeClr val="accent2"/>
                </a:solidFill>
                <a:latin typeface="Univers Condensed" panose="020F050202020403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140522319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834586"/>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1029353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2A3632-5A89-0A7B-CF3B-0CC123C19949}"/>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085006"/>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898980-9037-4682-742A-68166D26F96B}"/>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4446140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FC9DA0-0CB6-06EF-F689-1F6E90231542}"/>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2358018559"/>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ed Section Title">
    <p:bg>
      <p:bgPr>
        <a:solidFill>
          <a:srgbClr val="E2463A"/>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5524491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ed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2463A"/>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2463A"/>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1393002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2463A"/>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2386678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1D5F97-6856-8A95-5059-1716B12AD1FB}"/>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530423565"/>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_8. Activity - Discussion point">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9721B4F-379F-500E-5D0B-84C31774850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927691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2_7. Activity - Practice task">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88724F2-59B5-1DBE-71F6-C55F91F375F3}"/>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119999101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ue Section Title">
    <p:bg>
      <p:bgPr>
        <a:solidFill>
          <a:srgbClr val="245195"/>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784653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range Section Title">
    <p:bg>
      <p:bgPr>
        <a:solidFill>
          <a:srgbClr val="ED772C"/>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10037783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rang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D772C"/>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D772C"/>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29927033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rang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D772C"/>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95549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A9992C4-D16D-63A9-67BA-CA3895558918}"/>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72002362"/>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3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99E72B-3CA7-3FE2-5150-1E64CCA72885}"/>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226368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F0BE45-E84C-57CF-54E3-0F9976A4894A}"/>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9385531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50BB51-5F72-B34D-BEA8-239B31FD061F}"/>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765644868"/>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u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245195"/>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245195"/>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11125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u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245195"/>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356651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5F5ABB2-337B-19D5-81A6-108A932E16E8}"/>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221520055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cSld name="8. Activity - Discussion point">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8E8BA0F-1003-ACFD-C7F6-5CA50D2E65D3}"/>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1653141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7. Activity - Practice task">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300875-7FAB-2483-228D-3F7847F1F806}"/>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29384939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Section Title">
    <p:bg>
      <p:bgPr>
        <a:solidFill>
          <a:srgbClr val="834586"/>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695680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urpl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834586"/>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834586"/>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031013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fld id="{05E573A7-A576-1A4F-A6D2-2E63EA922DE4}" type="datetime1">
              <a:rPr lang="en-GB" smtClean="0"/>
              <a:pPr/>
              <a:t>13/08/2026</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r>
              <a:rPr lang="en-US"/>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fld id="{712CBD5C-D18A-7D4B-9113-EC1B828AC27C}" type="slidenum">
              <a:rPr lang="en-US" smtClean="0"/>
              <a:pPr/>
              <a:t>‹#›</a:t>
            </a:fld>
            <a:endParaRPr lang="en-US"/>
          </a:p>
        </p:txBody>
      </p:sp>
    </p:spTree>
    <p:extLst>
      <p:ext uri="{BB962C8B-B14F-4D97-AF65-F5344CB8AC3E}">
        <p14:creationId xmlns:p14="http://schemas.microsoft.com/office/powerpoint/2010/main" val="2460629482"/>
      </p:ext>
    </p:extLst>
  </p:cSld>
  <p:clrMap bg1="lt1" tx1="dk1" bg2="lt2" tx2="dk2" accent1="accent1" accent2="accent2" accent3="accent3" accent4="accent4" accent5="accent5" accent6="accent6" hlink="hlink" folHlink="folHlink"/>
  <p:sldLayoutIdLst>
    <p:sldLayoutId id="2147483785" r:id="rId1"/>
    <p:sldLayoutId id="2147483828" r:id="rId2"/>
    <p:sldLayoutId id="2147483830" r:id="rId3"/>
    <p:sldLayoutId id="2147483829" r:id="rId4"/>
    <p:sldLayoutId id="2147483874" r:id="rId5"/>
    <p:sldLayoutId id="2147483863" r:id="rId6"/>
    <p:sldLayoutId id="2147483864" r:id="rId7"/>
    <p:sldLayoutId id="2147483853" r:id="rId8"/>
    <p:sldLayoutId id="2147483856" r:id="rId9"/>
    <p:sldLayoutId id="2147483859" r:id="rId10"/>
    <p:sldLayoutId id="2147483865" r:id="rId11"/>
    <p:sldLayoutId id="2147483866" r:id="rId12"/>
    <p:sldLayoutId id="2147483867" r:id="rId13"/>
    <p:sldLayoutId id="2147483854" r:id="rId14"/>
    <p:sldLayoutId id="2147483857" r:id="rId15"/>
    <p:sldLayoutId id="2147483860" r:id="rId16"/>
    <p:sldLayoutId id="2147483868" r:id="rId17"/>
    <p:sldLayoutId id="2147483869" r:id="rId18"/>
    <p:sldLayoutId id="2147483870" r:id="rId19"/>
    <p:sldLayoutId id="2147483855" r:id="rId20"/>
    <p:sldLayoutId id="2147483858" r:id="rId21"/>
    <p:sldLayoutId id="2147483861" r:id="rId22"/>
    <p:sldLayoutId id="2147483871" r:id="rId23"/>
    <p:sldLayoutId id="2147483872" r:id="rId24"/>
    <p:sldLayoutId id="2147483873" r:id="rId25"/>
  </p:sldLayoutIdLst>
  <p:hf hdr="0" dt="0"/>
  <p:txStyles>
    <p:titleStyle>
      <a:lvl1pPr algn="l" defTabSz="685800" rtl="0" eaLnBrk="1" latinLnBrk="0" hangingPunct="1">
        <a:lnSpc>
          <a:spcPct val="90000"/>
        </a:lnSpc>
        <a:spcBef>
          <a:spcPct val="0"/>
        </a:spcBef>
        <a:buNone/>
        <a:defRPr sz="2400" b="1" i="0" kern="1200">
          <a:solidFill>
            <a:schemeClr val="tx2"/>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127A84"/>
        </a:buClr>
        <a:buFont typeface="Arial" panose="020B0604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pos="204" userDrawn="1">
          <p15:clr>
            <a:srgbClr val="F26B43"/>
          </p15:clr>
        </p15:guide>
        <p15:guide id="4" pos="5556" userDrawn="1">
          <p15:clr>
            <a:srgbClr val="F26B43"/>
          </p15:clr>
        </p15:guide>
        <p15:guide id="5" orient="horz" pos="667" userDrawn="1">
          <p15:clr>
            <a:srgbClr val="F26B43"/>
          </p15:clr>
        </p15:guide>
        <p15:guide id="6" orient="horz" pos="25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3850" y="1058863"/>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05E573A7-A576-1A4F-A6D2-2E63EA922DE4}" type="datetime1">
              <a:rPr kumimoji="0" lang="en-GB"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13/08/2026</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rPr>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12CBD5C-D18A-7D4B-9113-EC1B828AC27C}" type="slidenum">
              <a:rPr kumimoji="0" lang="en-US"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9" name="Title Placeholder 1">
            <a:extLst>
              <a:ext uri="{FF2B5EF4-FFF2-40B4-BE49-F238E27FC236}">
                <a16:creationId xmlns:a16="http://schemas.microsoft.com/office/drawing/2014/main" id="{2418878E-9209-262B-DAB2-6606DF4B1EB9}"/>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MASTER HEADING</a:t>
            </a:r>
            <a:endParaRPr lang="en-GB"/>
          </a:p>
        </p:txBody>
      </p:sp>
    </p:spTree>
    <p:extLst>
      <p:ext uri="{BB962C8B-B14F-4D97-AF65-F5344CB8AC3E}">
        <p14:creationId xmlns:p14="http://schemas.microsoft.com/office/powerpoint/2010/main" val="55287480"/>
      </p:ext>
    </p:extLst>
  </p:cSld>
  <p:clrMap bg1="lt1" tx1="dk1" bg2="lt2" tx2="dk2" accent1="accent1" accent2="accent2" accent3="accent3" accent4="accent4" accent5="accent5" accent6="accent6" hlink="hlink" folHlink="folHlink"/>
  <p:sldLayoutIdLst>
    <p:sldLayoutId id="2147483827" r:id="rId1"/>
  </p:sldLayoutIdLst>
  <p:hf hdr="0" dt="0"/>
  <p:txStyles>
    <p:titleStyle>
      <a:lvl1pPr algn="l" defTabSz="685800" rtl="0" eaLnBrk="1" latinLnBrk="0" hangingPunct="1">
        <a:lnSpc>
          <a:spcPct val="90000"/>
        </a:lnSpc>
        <a:spcBef>
          <a:spcPct val="0"/>
        </a:spcBef>
        <a:buNone/>
        <a:defRPr sz="2400" b="1" i="0" kern="1200" cap="all" baseline="0">
          <a:solidFill>
            <a:schemeClr val="accent1"/>
          </a:solidFill>
          <a:latin typeface="+mj-lt"/>
          <a:ea typeface="+mj-ea"/>
          <a:cs typeface="+mj-cs"/>
        </a:defRPr>
      </a:lvl1pPr>
    </p:titleStyle>
    <p:body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204">
          <p15:clr>
            <a:srgbClr val="F26B43"/>
          </p15:clr>
        </p15:guide>
        <p15:guide id="4" pos="5556">
          <p15:clr>
            <a:srgbClr val="F26B43"/>
          </p15:clr>
        </p15:guide>
        <p15:guide id="5" orient="horz" pos="667">
          <p15:clr>
            <a:srgbClr val="F26B43"/>
          </p15:clr>
        </p15:guide>
        <p15:guide id="6" orient="horz" pos="25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https://unlockedgrads.org.uk/leading-prison-landings/the-videos/)"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14.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svg"/></Relationships>
</file>

<file path=ppt/slides/_rels/slide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16.svg"/><Relationship Id="rId4" Type="http://schemas.openxmlformats.org/officeDocument/2006/relationships/image" Target="../media/image1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8A6C95-382A-C379-D8EF-38393D9FCF21}"/>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D1C33A12-E8F7-64BC-3E79-CE89D5708FD6}"/>
              </a:ext>
            </a:extLst>
          </p:cNvPr>
          <p:cNvSpPr>
            <a:spLocks noGrp="1"/>
          </p:cNvSpPr>
          <p:nvPr>
            <p:ph type="subTitle" idx="1"/>
          </p:nvPr>
        </p:nvSpPr>
        <p:spPr/>
        <p:txBody>
          <a:bodyPr/>
          <a:lstStyle/>
          <a:p>
            <a:r>
              <a:rPr lang="en-US"/>
              <a:t>Training slides</a:t>
            </a:r>
            <a:endParaRPr lang="en-GB"/>
          </a:p>
        </p:txBody>
      </p:sp>
      <p:sp>
        <p:nvSpPr>
          <p:cNvPr id="3" name="Title 2">
            <a:extLst>
              <a:ext uri="{FF2B5EF4-FFF2-40B4-BE49-F238E27FC236}">
                <a16:creationId xmlns:a16="http://schemas.microsoft.com/office/drawing/2014/main" id="{AC6B2F1C-1B76-9941-E936-18B0776B3981}"/>
              </a:ext>
            </a:extLst>
          </p:cNvPr>
          <p:cNvSpPr>
            <a:spLocks noGrp="1"/>
          </p:cNvSpPr>
          <p:nvPr>
            <p:ph type="title"/>
          </p:nvPr>
        </p:nvSpPr>
        <p:spPr>
          <a:xfrm>
            <a:off x="323848" y="1872044"/>
            <a:ext cx="6840000" cy="1136530"/>
          </a:xfrm>
        </p:spPr>
        <p:txBody>
          <a:bodyPr/>
          <a:lstStyle/>
          <a:p>
            <a:r>
              <a:rPr lang="en-US"/>
              <a:t>#02 Assertive body language</a:t>
            </a:r>
            <a:endParaRPr lang="en-GB"/>
          </a:p>
        </p:txBody>
      </p:sp>
    </p:spTree>
    <p:extLst>
      <p:ext uri="{BB962C8B-B14F-4D97-AF65-F5344CB8AC3E}">
        <p14:creationId xmlns:p14="http://schemas.microsoft.com/office/powerpoint/2010/main" val="13757773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05722-F4DF-7410-5ADC-F0B831C5FB92}"/>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EFA5F4ED-EF69-955C-40E2-DFCF6AC944FC}"/>
              </a:ext>
            </a:extLst>
          </p:cNvPr>
          <p:cNvSpPr>
            <a:spLocks noGrp="1"/>
          </p:cNvSpPr>
          <p:nvPr>
            <p:ph type="subTitle" idx="1"/>
          </p:nvPr>
        </p:nvSpPr>
        <p:spPr>
          <a:xfrm>
            <a:off x="323850" y="1917083"/>
            <a:ext cx="8496300" cy="1511913"/>
          </a:xfrm>
        </p:spPr>
        <p:txBody>
          <a:bodyPr>
            <a:normAutofit/>
          </a:bodyPr>
          <a:lstStyle/>
          <a:p>
            <a:r>
              <a:rPr lang="en-GB"/>
              <a:t>As you use this technique in your everyday work, you may find it useful to refer back to </a:t>
            </a:r>
            <a:r>
              <a:rPr lang="en-GB" i="1"/>
              <a:t>Leading Prison Landings: A Pocket Guide, </a:t>
            </a:r>
            <a:r>
              <a:rPr lang="en-GB"/>
              <a:t>or the full training manual, </a:t>
            </a:r>
            <a:r>
              <a:rPr lang="en-GB" i="1"/>
              <a:t>Leading Prison Landings: The Unlocked Guide to </a:t>
            </a:r>
            <a:r>
              <a:rPr lang="en-GB" i="1" err="1"/>
              <a:t>Jailcraft</a:t>
            </a:r>
            <a:r>
              <a:rPr lang="en-GB"/>
              <a:t>.</a:t>
            </a:r>
          </a:p>
        </p:txBody>
      </p:sp>
    </p:spTree>
    <p:extLst>
      <p:ext uri="{BB962C8B-B14F-4D97-AF65-F5344CB8AC3E}">
        <p14:creationId xmlns:p14="http://schemas.microsoft.com/office/powerpoint/2010/main" val="1632537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86D9EA-7FE0-C8CB-4D39-A76C61EF50D0}"/>
            </a:ext>
          </a:extLst>
        </p:cNvPr>
        <p:cNvGrpSpPr/>
        <p:nvPr/>
      </p:nvGrpSpPr>
      <p:grpSpPr>
        <a:xfrm>
          <a:off x="0" y="0"/>
          <a:ext cx="0" cy="0"/>
          <a:chOff x="0" y="0"/>
          <a:chExt cx="0" cy="0"/>
        </a:xfrm>
      </p:grpSpPr>
      <p:sp>
        <p:nvSpPr>
          <p:cNvPr id="7" name="Text Placeholder 19">
            <a:extLst>
              <a:ext uri="{FF2B5EF4-FFF2-40B4-BE49-F238E27FC236}">
                <a16:creationId xmlns:a16="http://schemas.microsoft.com/office/drawing/2014/main" id="{2C1D2A68-4F9F-7DB4-8CCC-158D3E513F20}"/>
              </a:ext>
            </a:extLst>
          </p:cNvPr>
          <p:cNvSpPr txBox="1">
            <a:spLocks/>
          </p:cNvSpPr>
          <p:nvPr/>
        </p:nvSpPr>
        <p:spPr>
          <a:xfrm>
            <a:off x="6134100" y="411163"/>
            <a:ext cx="2686050" cy="3960787"/>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600" b="1" i="0" u="none" strike="noStrike" baseline="0" dirty="0">
                <a:solidFill>
                  <a:srgbClr val="FFFFFF"/>
                </a:solidFill>
              </a:rPr>
              <a:t>#01 Radar and be seen looking</a:t>
            </a:r>
            <a:endParaRPr lang="en-US" sz="1600" b="0" i="0" u="none" strike="noStrike" baseline="0" dirty="0">
              <a:solidFill>
                <a:srgbClr val="FFFFFF"/>
              </a:solidFill>
            </a:endParaRPr>
          </a:p>
          <a:p>
            <a:r>
              <a:rPr lang="en-US" sz="1600" b="1" i="0" u="none" strike="noStrike" baseline="0" dirty="0"/>
              <a:t>#02 Assertive body language</a:t>
            </a:r>
            <a:endParaRPr lang="en-US" sz="1600" b="0" i="0" u="none" strike="noStrike" baseline="0" dirty="0"/>
          </a:p>
          <a:p>
            <a:r>
              <a:rPr lang="en-GB" sz="1600" b="1" i="0" u="none" strike="noStrike" baseline="0" dirty="0">
                <a:solidFill>
                  <a:srgbClr val="FFFFFF"/>
                </a:solidFill>
              </a:rPr>
              <a:t>#03 Strong voice</a:t>
            </a:r>
            <a:endParaRPr lang="en-GB" sz="1600" b="0" i="0" u="none" strike="noStrike" baseline="0" dirty="0">
              <a:solidFill>
                <a:srgbClr val="FFFFFF"/>
              </a:solidFill>
            </a:endParaRPr>
          </a:p>
          <a:p>
            <a:r>
              <a:rPr lang="en-GB" sz="1600" b="1" i="0" u="none" strike="noStrike" baseline="0" dirty="0">
                <a:solidFill>
                  <a:srgbClr val="FFFFFF"/>
                </a:solidFill>
              </a:rPr>
              <a:t>#04 Clear directions</a:t>
            </a:r>
          </a:p>
          <a:p>
            <a:r>
              <a:rPr lang="en-US" sz="1600" b="1" i="0" u="none" strike="noStrike" baseline="0" dirty="0">
                <a:solidFill>
                  <a:srgbClr val="FFFFFF"/>
                </a:solidFill>
              </a:rPr>
              <a:t>#05 Purpose not power</a:t>
            </a:r>
            <a:endParaRPr lang="en-US" sz="1600" b="0" i="0" u="none" strike="noStrike" baseline="0" dirty="0">
              <a:solidFill>
                <a:srgbClr val="FFFFFF"/>
              </a:solidFill>
            </a:endParaRPr>
          </a:p>
          <a:p>
            <a:r>
              <a:rPr lang="en-GB" sz="1600" b="1" i="0" u="none" strike="noStrike" baseline="0" dirty="0">
                <a:solidFill>
                  <a:srgbClr val="FFFFFF"/>
                </a:solidFill>
              </a:rPr>
              <a:t>#06 Code switching</a:t>
            </a:r>
            <a:endParaRPr lang="en-GB" sz="1600" dirty="0"/>
          </a:p>
        </p:txBody>
      </p:sp>
      <p:sp>
        <p:nvSpPr>
          <p:cNvPr id="8" name="Rectangle 7">
            <a:extLst>
              <a:ext uri="{FF2B5EF4-FFF2-40B4-BE49-F238E27FC236}">
                <a16:creationId xmlns:a16="http://schemas.microsoft.com/office/drawing/2014/main" id="{7F99CCC7-6211-16DB-2759-8F2B621BEE4C}"/>
              </a:ext>
            </a:extLst>
          </p:cNvPr>
          <p:cNvSpPr/>
          <p:nvPr/>
        </p:nvSpPr>
        <p:spPr>
          <a:xfrm>
            <a:off x="6012180" y="680110"/>
            <a:ext cx="2430780" cy="4648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9">
            <a:extLst>
              <a:ext uri="{FF2B5EF4-FFF2-40B4-BE49-F238E27FC236}">
                <a16:creationId xmlns:a16="http://schemas.microsoft.com/office/drawing/2014/main" id="{4B4B9E93-D832-FDA8-98B6-DD0F159DA5A6}"/>
              </a:ext>
            </a:extLst>
          </p:cNvPr>
          <p:cNvSpPr txBox="1">
            <a:spLocks/>
          </p:cNvSpPr>
          <p:nvPr/>
        </p:nvSpPr>
        <p:spPr>
          <a:xfrm>
            <a:off x="323849" y="396876"/>
            <a:ext cx="4970045" cy="3960787"/>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600"/>
              </a:spcAft>
              <a:buClr>
                <a:srgbClr val="127A84"/>
              </a:buClr>
              <a:buSzTx/>
              <a:buFontTx/>
              <a:buNone/>
              <a:tabLst/>
              <a:defRPr/>
            </a:pPr>
            <a:r>
              <a:rPr kumimoji="0" lang="en-US" sz="2800" b="1" i="0" u="none" strike="noStrike" kern="1200" cap="none" spc="-50" normalizeH="0" baseline="0" noProof="0">
                <a:ln>
                  <a:noFill/>
                </a:ln>
                <a:solidFill>
                  <a:srgbClr val="FFFFFF"/>
                </a:solidFill>
                <a:effectLst/>
                <a:uLnTx/>
                <a:uFillTx/>
                <a:latin typeface="Univers Condensed"/>
                <a:ea typeface="+mn-ea"/>
                <a:cs typeface="+mn-cs"/>
              </a:rPr>
              <a:t>EFFECTIVE PRESENCE AND LANGUAGE</a:t>
            </a:r>
            <a:endParaRPr kumimoji="0" lang="en-GB" sz="2800" b="0" i="0" u="none" strike="noStrike" kern="1200" cap="none" spc="-50" normalizeH="0" baseline="0" noProof="0">
              <a:ln>
                <a:noFill/>
              </a:ln>
              <a:solidFill>
                <a:srgbClr val="000000"/>
              </a:solidFill>
              <a:effectLst/>
              <a:uLnTx/>
              <a:uFillTx/>
              <a:latin typeface="Univers Condensed"/>
              <a:ea typeface="+mn-ea"/>
              <a:cs typeface="+mn-cs"/>
            </a:endParaRPr>
          </a:p>
          <a:p>
            <a:pPr marL="0" marR="0" lvl="0" indent="0" algn="l" defTabSz="685800" rtl="0" eaLnBrk="1" fontAlgn="auto" latinLnBrk="0" hangingPunct="1">
              <a:lnSpc>
                <a:spcPct val="90000"/>
              </a:lnSpc>
              <a:spcBef>
                <a:spcPts val="750"/>
              </a:spcBef>
              <a:spcAft>
                <a:spcPts val="600"/>
              </a:spcAft>
              <a:buClr>
                <a:srgbClr val="127A84"/>
              </a:buClr>
              <a:buSzTx/>
              <a:buFontTx/>
              <a:buNone/>
              <a:tabLst/>
              <a:defRPr/>
            </a:pPr>
            <a:r>
              <a:rPr kumimoji="0" lang="en-US" sz="1600" b="0" i="0" u="none" strike="noStrike" kern="1200" cap="none" spc="-50" normalizeH="0" baseline="0" noProof="0">
                <a:ln>
                  <a:noFill/>
                </a:ln>
                <a:solidFill>
                  <a:srgbClr val="FFFFFF"/>
                </a:solidFill>
                <a:effectLst/>
                <a:uLnTx/>
                <a:uFillTx/>
                <a:latin typeface="Univers Condensed"/>
                <a:ea typeface="+mn-ea"/>
                <a:cs typeface="+mn-cs"/>
              </a:rPr>
              <a:t>The first six strategies focus on </a:t>
            </a:r>
            <a:r>
              <a:rPr kumimoji="0" lang="en-US" sz="1600" b="0" i="0" u="none" strike="noStrike" kern="1200" cap="none" spc="-50" normalizeH="0" baseline="0" noProof="0" err="1">
                <a:ln>
                  <a:noFill/>
                </a:ln>
                <a:solidFill>
                  <a:srgbClr val="FFFFFF"/>
                </a:solidFill>
                <a:effectLst/>
                <a:uLnTx/>
                <a:uFillTx/>
                <a:latin typeface="Univers Condensed"/>
                <a:ea typeface="+mn-ea"/>
                <a:cs typeface="+mn-cs"/>
              </a:rPr>
              <a:t>maximising</a:t>
            </a:r>
            <a:r>
              <a:rPr kumimoji="0" lang="en-US" sz="1600" b="0" i="0" u="none" strike="noStrike" kern="1200" cap="none" spc="-50" normalizeH="0" baseline="0" noProof="0">
                <a:ln>
                  <a:noFill/>
                </a:ln>
                <a:solidFill>
                  <a:srgbClr val="FFFFFF"/>
                </a:solidFill>
                <a:effectLst/>
                <a:uLnTx/>
                <a:uFillTx/>
                <a:latin typeface="Univers Condensed"/>
                <a:ea typeface="+mn-ea"/>
                <a:cs typeface="+mn-cs"/>
              </a:rPr>
              <a:t> your presence on the wing and ensuring effective communication. </a:t>
            </a:r>
          </a:p>
          <a:p>
            <a:pPr marL="0" marR="0" lvl="0" indent="0" algn="l" defTabSz="685800" rtl="0" eaLnBrk="1" fontAlgn="auto" latinLnBrk="0" hangingPunct="1">
              <a:lnSpc>
                <a:spcPct val="90000"/>
              </a:lnSpc>
              <a:spcBef>
                <a:spcPts val="750"/>
              </a:spcBef>
              <a:spcAft>
                <a:spcPts val="600"/>
              </a:spcAft>
              <a:buClr>
                <a:srgbClr val="127A84"/>
              </a:buClr>
              <a:buSzTx/>
              <a:buFontTx/>
              <a:buNone/>
              <a:tabLst/>
              <a:defRPr/>
            </a:pPr>
            <a:r>
              <a:rPr kumimoji="0" lang="en-US" sz="1600" b="0" i="0" u="none" strike="noStrike" kern="1200" cap="none" spc="-50" normalizeH="0" baseline="0" noProof="0">
                <a:ln>
                  <a:noFill/>
                </a:ln>
                <a:solidFill>
                  <a:srgbClr val="FFFFFF"/>
                </a:solidFill>
                <a:effectLst/>
                <a:uLnTx/>
                <a:uFillTx/>
                <a:latin typeface="Univers Condensed"/>
                <a:ea typeface="+mn-ea"/>
                <a:cs typeface="+mn-cs"/>
              </a:rPr>
              <a:t>These techniques promote dynamic security and safety, allowing you to build relationships and promote change.</a:t>
            </a:r>
            <a:endParaRPr kumimoji="0" lang="en-GB" sz="1800" b="1" i="0" u="none" strike="noStrike" kern="1200" cap="none" spc="-50" normalizeH="0" baseline="0" noProof="0">
              <a:ln>
                <a:noFill/>
              </a:ln>
              <a:solidFill>
                <a:srgbClr val="FFFFFF"/>
              </a:solidFill>
              <a:effectLst/>
              <a:uLnTx/>
              <a:uFillTx/>
              <a:latin typeface="Univers Condensed"/>
              <a:ea typeface="+mn-ea"/>
              <a:cs typeface="+mn-cs"/>
            </a:endParaRPr>
          </a:p>
        </p:txBody>
      </p:sp>
    </p:spTree>
    <p:extLst>
      <p:ext uri="{BB962C8B-B14F-4D97-AF65-F5344CB8AC3E}">
        <p14:creationId xmlns:p14="http://schemas.microsoft.com/office/powerpoint/2010/main" val="27536530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451BCC-5745-ACB4-76BE-CBFA5F7B943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04D1425-B721-C752-67D2-E97DDFD94E6E}"/>
              </a:ext>
            </a:extLst>
          </p:cNvPr>
          <p:cNvSpPr>
            <a:spLocks noGrp="1"/>
          </p:cNvSpPr>
          <p:nvPr>
            <p:ph type="subTitle" idx="1"/>
          </p:nvPr>
        </p:nvSpPr>
        <p:spPr/>
        <p:txBody>
          <a:bodyPr>
            <a:normAutofit lnSpcReduction="10000"/>
          </a:bodyPr>
          <a:lstStyle/>
          <a:p>
            <a:r>
              <a:rPr lang="en-GB"/>
              <a:t>Recap of previous technique </a:t>
            </a:r>
          </a:p>
        </p:txBody>
      </p:sp>
      <p:pic>
        <p:nvPicPr>
          <p:cNvPr id="35" name="Graphic 34" descr="Clapping hands with solid fill">
            <a:extLst>
              <a:ext uri="{FF2B5EF4-FFF2-40B4-BE49-F238E27FC236}">
                <a16:creationId xmlns:a16="http://schemas.microsoft.com/office/drawing/2014/main" id="{00193530-E514-9DE5-D87D-0AECB1EA7F0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19252" y="1608283"/>
            <a:ext cx="1629207" cy="1629207"/>
          </a:xfrm>
          <a:prstGeom prst="rect">
            <a:avLst/>
          </a:prstGeom>
        </p:spPr>
      </p:pic>
      <p:pic>
        <p:nvPicPr>
          <p:cNvPr id="8" name="Graphic 7" descr="Arrow circle with solid fill">
            <a:extLst>
              <a:ext uri="{FF2B5EF4-FFF2-40B4-BE49-F238E27FC236}">
                <a16:creationId xmlns:a16="http://schemas.microsoft.com/office/drawing/2014/main" id="{29C4BCED-C63A-9193-EBDB-AB6EEF7C049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43274" y="1707756"/>
            <a:ext cx="1629206" cy="1629206"/>
          </a:xfrm>
          <a:prstGeom prst="rect">
            <a:avLst/>
          </a:prstGeom>
        </p:spPr>
      </p:pic>
    </p:spTree>
    <p:extLst>
      <p:ext uri="{BB962C8B-B14F-4D97-AF65-F5344CB8AC3E}">
        <p14:creationId xmlns:p14="http://schemas.microsoft.com/office/powerpoint/2010/main" val="29937875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3F65F4-FFF4-4EE9-7AA7-D6581798FD9E}"/>
            </a:ext>
          </a:extLst>
        </p:cNvPr>
        <p:cNvGrpSpPr/>
        <p:nvPr/>
      </p:nvGrpSpPr>
      <p:grpSpPr>
        <a:xfrm>
          <a:off x="0" y="0"/>
          <a:ext cx="0" cy="0"/>
          <a:chOff x="0" y="0"/>
          <a:chExt cx="0" cy="0"/>
        </a:xfrm>
      </p:grpSpPr>
      <p:pic>
        <p:nvPicPr>
          <p:cNvPr id="25" name="Picture Placeholder 24">
            <a:extLst>
              <a:ext uri="{FF2B5EF4-FFF2-40B4-BE49-F238E27FC236}">
                <a16:creationId xmlns:a16="http://schemas.microsoft.com/office/drawing/2014/main" id="{C9EA2320-9258-ABA2-D7CD-D7D59CBF38D6}"/>
              </a:ext>
            </a:extLst>
          </p:cNvPr>
          <p:cNvPicPr>
            <a:picLocks noGrp="1" noChangeAspect="1"/>
          </p:cNvPicPr>
          <p:nvPr>
            <p:ph type="pic" sz="quarter" idx="21"/>
          </p:nvPr>
        </p:nvPicPr>
        <p:blipFill>
          <a:blip r:embed="rId3"/>
          <a:srcRect l="503" r="503"/>
          <a:stretch/>
        </p:blipFill>
        <p:spPr>
          <a:prstGeom prst="rect">
            <a:avLst/>
          </a:prstGeom>
          <a:solidFill>
            <a:srgbClr val="245195"/>
          </a:solidFill>
        </p:spPr>
      </p:pic>
      <p:sp>
        <p:nvSpPr>
          <p:cNvPr id="20" name="Text Placeholder 19">
            <a:extLst>
              <a:ext uri="{FF2B5EF4-FFF2-40B4-BE49-F238E27FC236}">
                <a16:creationId xmlns:a16="http://schemas.microsoft.com/office/drawing/2014/main" id="{C3D72FA5-2FD8-5219-5B01-B07D6ADF2B1C}"/>
              </a:ext>
            </a:extLst>
          </p:cNvPr>
          <p:cNvSpPr>
            <a:spLocks noGrp="1"/>
          </p:cNvSpPr>
          <p:nvPr>
            <p:ph type="body" sz="quarter" idx="23"/>
          </p:nvPr>
        </p:nvSpPr>
        <p:spPr/>
        <p:txBody>
          <a:bodyPr/>
          <a:lstStyle/>
          <a:p>
            <a:r>
              <a:rPr lang="en-US"/>
              <a:t>#02 Effective presence and language</a:t>
            </a:r>
          </a:p>
          <a:p>
            <a:pPr lvl="1"/>
            <a:r>
              <a:rPr lang="en-US"/>
              <a:t>ASSERTIVE BODY LANGUAGE </a:t>
            </a:r>
          </a:p>
          <a:p>
            <a:pPr lvl="2"/>
            <a:r>
              <a:rPr lang="en-GB"/>
              <a:t>Stand in a confident, balanced and relaxed posture. </a:t>
            </a:r>
          </a:p>
        </p:txBody>
      </p:sp>
    </p:spTree>
    <p:extLst>
      <p:ext uri="{BB962C8B-B14F-4D97-AF65-F5344CB8AC3E}">
        <p14:creationId xmlns:p14="http://schemas.microsoft.com/office/powerpoint/2010/main" val="4038905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9C79D-8BF4-CAE8-B126-F10C69E6FF4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FE1C7C9-D55E-53B2-4866-AA940966AF72}"/>
              </a:ext>
            </a:extLst>
          </p:cNvPr>
          <p:cNvSpPr>
            <a:spLocks noGrp="1"/>
          </p:cNvSpPr>
          <p:nvPr>
            <p:ph type="body" sz="quarter" idx="17"/>
          </p:nvPr>
        </p:nvSpPr>
        <p:spPr>
          <a:xfrm>
            <a:off x="335599" y="3147814"/>
            <a:ext cx="1930134" cy="802271"/>
          </a:xfrm>
        </p:spPr>
        <p:txBody>
          <a:bodyPr/>
          <a:lstStyle/>
          <a:p>
            <a:r>
              <a:rPr lang="en-GB"/>
              <a:t>Feet</a:t>
            </a:r>
          </a:p>
          <a:p>
            <a:pPr lvl="1"/>
            <a:r>
              <a:rPr lang="en-GB"/>
              <a:t>Keep your feet hip-width apart in a comfortable stance. </a:t>
            </a:r>
          </a:p>
          <a:p>
            <a:endParaRPr lang="en-US"/>
          </a:p>
        </p:txBody>
      </p:sp>
      <p:sp>
        <p:nvSpPr>
          <p:cNvPr id="18" name="Text Placeholder 17">
            <a:extLst>
              <a:ext uri="{FF2B5EF4-FFF2-40B4-BE49-F238E27FC236}">
                <a16:creationId xmlns:a16="http://schemas.microsoft.com/office/drawing/2014/main" id="{2CC6C8A2-5EF9-C6B4-BC6A-66E1B7A54CB3}"/>
              </a:ext>
            </a:extLst>
          </p:cNvPr>
          <p:cNvSpPr>
            <a:spLocks noGrp="1"/>
          </p:cNvSpPr>
          <p:nvPr>
            <p:ph type="body" sz="quarter" idx="18"/>
          </p:nvPr>
        </p:nvSpPr>
        <p:spPr>
          <a:xfrm>
            <a:off x="2514175" y="3147814"/>
            <a:ext cx="1937067" cy="648383"/>
          </a:xfrm>
        </p:spPr>
        <p:txBody>
          <a:bodyPr/>
          <a:lstStyle/>
          <a:p>
            <a:r>
              <a:rPr lang="en-GB"/>
              <a:t>Shoulders</a:t>
            </a:r>
          </a:p>
          <a:p>
            <a:pPr lvl="1"/>
            <a:r>
              <a:rPr lang="en-GB"/>
              <a:t>Keep shoulders relaxed.</a:t>
            </a:r>
          </a:p>
          <a:p>
            <a:endParaRPr lang="en-US"/>
          </a:p>
        </p:txBody>
      </p:sp>
      <p:sp>
        <p:nvSpPr>
          <p:cNvPr id="19" name="Text Placeholder 18">
            <a:extLst>
              <a:ext uri="{FF2B5EF4-FFF2-40B4-BE49-F238E27FC236}">
                <a16:creationId xmlns:a16="http://schemas.microsoft.com/office/drawing/2014/main" id="{8798BC02-4FC1-AB8F-4198-904B40019AFA}"/>
              </a:ext>
            </a:extLst>
          </p:cNvPr>
          <p:cNvSpPr>
            <a:spLocks noGrp="1"/>
          </p:cNvSpPr>
          <p:nvPr>
            <p:ph type="body" sz="quarter" idx="19"/>
          </p:nvPr>
        </p:nvSpPr>
        <p:spPr>
          <a:xfrm>
            <a:off x="4706622" y="3147814"/>
            <a:ext cx="1930134" cy="802271"/>
          </a:xfrm>
        </p:spPr>
        <p:txBody>
          <a:bodyPr/>
          <a:lstStyle/>
          <a:p>
            <a:r>
              <a:rPr lang="en-GB"/>
              <a:t>Hands</a:t>
            </a:r>
          </a:p>
          <a:p>
            <a:pPr lvl="1"/>
            <a:r>
              <a:rPr lang="en-GB"/>
              <a:t>Keep your hands free and relaxed.</a:t>
            </a:r>
          </a:p>
          <a:p>
            <a:endParaRPr lang="en-US"/>
          </a:p>
        </p:txBody>
      </p:sp>
      <p:sp>
        <p:nvSpPr>
          <p:cNvPr id="20" name="Text Placeholder 19">
            <a:extLst>
              <a:ext uri="{FF2B5EF4-FFF2-40B4-BE49-F238E27FC236}">
                <a16:creationId xmlns:a16="http://schemas.microsoft.com/office/drawing/2014/main" id="{D353D11B-BC5C-E62D-9BB2-3BB475EA39FE}"/>
              </a:ext>
            </a:extLst>
          </p:cNvPr>
          <p:cNvSpPr>
            <a:spLocks noGrp="1"/>
          </p:cNvSpPr>
          <p:nvPr>
            <p:ph type="body" sz="quarter" idx="20"/>
          </p:nvPr>
        </p:nvSpPr>
        <p:spPr>
          <a:xfrm>
            <a:off x="6890017" y="3147814"/>
            <a:ext cx="1932252" cy="802271"/>
          </a:xfrm>
        </p:spPr>
        <p:txBody>
          <a:bodyPr/>
          <a:lstStyle/>
          <a:p>
            <a:r>
              <a:rPr lang="en-GB"/>
              <a:t>Facial expression</a:t>
            </a:r>
          </a:p>
          <a:p>
            <a:pPr lvl="1"/>
            <a:r>
              <a:rPr lang="en-GB"/>
              <a:t>Maintain a calm, relaxed facial expression.</a:t>
            </a:r>
          </a:p>
          <a:p>
            <a:endParaRPr lang="en-US"/>
          </a:p>
        </p:txBody>
      </p:sp>
      <p:pic>
        <p:nvPicPr>
          <p:cNvPr id="3" name="Picture Placeholder 2">
            <a:extLst>
              <a:ext uri="{FF2B5EF4-FFF2-40B4-BE49-F238E27FC236}">
                <a16:creationId xmlns:a16="http://schemas.microsoft.com/office/drawing/2014/main" id="{08202C66-2F36-96C1-343C-426F9F643372}"/>
              </a:ext>
            </a:extLst>
          </p:cNvPr>
          <p:cNvPicPr>
            <a:picLocks noGrp="1" noChangeAspect="1"/>
          </p:cNvPicPr>
          <p:nvPr>
            <p:ph type="pic" sz="quarter" idx="21"/>
          </p:nvPr>
        </p:nvPicPr>
        <p:blipFill>
          <a:blip r:embed="rId3"/>
          <a:srcRect l="503" r="503"/>
          <a:stretch/>
        </p:blipFill>
        <p:spPr>
          <a:prstGeom prst="rect">
            <a:avLst/>
          </a:prstGeom>
          <a:solidFill>
            <a:srgbClr val="245195"/>
          </a:solidFill>
        </p:spPr>
      </p:pic>
      <p:pic>
        <p:nvPicPr>
          <p:cNvPr id="13" name="Picture Placeholder 12">
            <a:extLst>
              <a:ext uri="{FF2B5EF4-FFF2-40B4-BE49-F238E27FC236}">
                <a16:creationId xmlns:a16="http://schemas.microsoft.com/office/drawing/2014/main" id="{68636269-721A-B5BE-B992-78E8D10A9C69}"/>
              </a:ext>
            </a:extLst>
          </p:cNvPr>
          <p:cNvPicPr>
            <a:picLocks noGrp="1" noChangeAspect="1"/>
          </p:cNvPicPr>
          <p:nvPr>
            <p:ph type="pic" sz="quarter" idx="22"/>
          </p:nvPr>
        </p:nvPicPr>
        <p:blipFill>
          <a:blip r:embed="rId4"/>
          <a:srcRect l="503" r="503"/>
          <a:stretch/>
        </p:blipFill>
        <p:spPr>
          <a:prstGeom prst="rect">
            <a:avLst/>
          </a:prstGeom>
          <a:solidFill>
            <a:srgbClr val="245195"/>
          </a:solidFill>
        </p:spPr>
      </p:pic>
      <p:pic>
        <p:nvPicPr>
          <p:cNvPr id="15" name="Picture Placeholder 14">
            <a:extLst>
              <a:ext uri="{FF2B5EF4-FFF2-40B4-BE49-F238E27FC236}">
                <a16:creationId xmlns:a16="http://schemas.microsoft.com/office/drawing/2014/main" id="{E39C093E-6976-E812-781A-D2396EBAE3C6}"/>
              </a:ext>
            </a:extLst>
          </p:cNvPr>
          <p:cNvPicPr>
            <a:picLocks noGrp="1" noChangeAspect="1"/>
          </p:cNvPicPr>
          <p:nvPr>
            <p:ph type="pic" sz="quarter" idx="23"/>
          </p:nvPr>
        </p:nvPicPr>
        <p:blipFill>
          <a:blip r:embed="rId5"/>
          <a:srcRect l="503" r="503"/>
          <a:stretch/>
        </p:blipFill>
        <p:spPr>
          <a:prstGeom prst="rect">
            <a:avLst/>
          </a:prstGeom>
          <a:solidFill>
            <a:srgbClr val="245195"/>
          </a:solidFill>
        </p:spPr>
      </p:pic>
      <p:pic>
        <p:nvPicPr>
          <p:cNvPr id="17" name="Picture Placeholder 16">
            <a:extLst>
              <a:ext uri="{FF2B5EF4-FFF2-40B4-BE49-F238E27FC236}">
                <a16:creationId xmlns:a16="http://schemas.microsoft.com/office/drawing/2014/main" id="{792B2A19-D918-0679-DBF3-9A5DAD4C2FAF}"/>
              </a:ext>
            </a:extLst>
          </p:cNvPr>
          <p:cNvPicPr>
            <a:picLocks noGrp="1" noChangeAspect="1"/>
          </p:cNvPicPr>
          <p:nvPr>
            <p:ph type="pic" sz="quarter" idx="24"/>
          </p:nvPr>
        </p:nvPicPr>
        <p:blipFill>
          <a:blip r:embed="rId6"/>
          <a:srcRect l="503" r="503"/>
          <a:stretch/>
        </p:blipFill>
        <p:spPr>
          <a:prstGeom prst="rect">
            <a:avLst/>
          </a:prstGeom>
          <a:solidFill>
            <a:srgbClr val="245195"/>
          </a:solidFill>
        </p:spPr>
      </p:pic>
    </p:spTree>
    <p:extLst>
      <p:ext uri="{BB962C8B-B14F-4D97-AF65-F5344CB8AC3E}">
        <p14:creationId xmlns:p14="http://schemas.microsoft.com/office/powerpoint/2010/main" val="9295011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41FE1A-7474-A773-68EB-008B47622560}"/>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59AB591B-21EA-4ECF-149F-627116377BE2}"/>
              </a:ext>
            </a:extLst>
          </p:cNvPr>
          <p:cNvSpPr>
            <a:spLocks noGrp="1"/>
          </p:cNvSpPr>
          <p:nvPr>
            <p:ph type="subTitle" idx="1"/>
          </p:nvPr>
        </p:nvSpPr>
        <p:spPr/>
        <p:txBody>
          <a:bodyPr/>
          <a:lstStyle/>
          <a:p>
            <a:r>
              <a:rPr lang="en-GB"/>
              <a:t>Turn and talk</a:t>
            </a:r>
          </a:p>
        </p:txBody>
      </p:sp>
      <p:sp>
        <p:nvSpPr>
          <p:cNvPr id="3" name="Text Placeholder 2">
            <a:extLst>
              <a:ext uri="{FF2B5EF4-FFF2-40B4-BE49-F238E27FC236}">
                <a16:creationId xmlns:a16="http://schemas.microsoft.com/office/drawing/2014/main" id="{5FDE1150-D508-C59C-6E2A-EDC9900AD319}"/>
              </a:ext>
            </a:extLst>
          </p:cNvPr>
          <p:cNvSpPr>
            <a:spLocks noGrp="1"/>
          </p:cNvSpPr>
          <p:nvPr>
            <p:ph type="body" sz="quarter" idx="15"/>
          </p:nvPr>
        </p:nvSpPr>
        <p:spPr/>
        <p:txBody>
          <a:bodyPr/>
          <a:lstStyle/>
          <a:p>
            <a:r>
              <a:rPr lang="en-GB"/>
              <a:t>Using the Pocket Guide as a reference:</a:t>
            </a:r>
          </a:p>
          <a:p>
            <a:pPr marL="457200" indent="-457200">
              <a:buFont typeface="Univers" panose="020B0503020202020204" pitchFamily="34" charset="0"/>
              <a:buChar char="–"/>
            </a:pPr>
            <a:r>
              <a:rPr lang="en-GB"/>
              <a:t>Do you use this technique as part of your practice? If so, how and when?</a:t>
            </a:r>
          </a:p>
          <a:p>
            <a:pPr marL="457200" indent="-457200">
              <a:buFont typeface="Univers" panose="020B0503020202020204" pitchFamily="34" charset="0"/>
              <a:buChar char="–"/>
            </a:pPr>
            <a:r>
              <a:rPr lang="en-GB"/>
              <a:t>Which of the steps do you use?</a:t>
            </a:r>
          </a:p>
          <a:p>
            <a:pPr marL="457200" indent="-457200">
              <a:buFont typeface="Univers" panose="020B0503020202020204" pitchFamily="34" charset="0"/>
              <a:buChar char="–"/>
            </a:pPr>
            <a:r>
              <a:rPr lang="en-GB"/>
              <a:t>Which of the steps do you want to work on?</a:t>
            </a:r>
          </a:p>
          <a:p>
            <a:endParaRPr lang="en-GB"/>
          </a:p>
        </p:txBody>
      </p:sp>
    </p:spTree>
    <p:extLst>
      <p:ext uri="{BB962C8B-B14F-4D97-AF65-F5344CB8AC3E}">
        <p14:creationId xmlns:p14="http://schemas.microsoft.com/office/powerpoint/2010/main" val="14336064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D8494-B80D-3B58-C080-93F532443055}"/>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B851360-80B3-4BBD-D928-71BFD71C25EA}"/>
              </a:ext>
            </a:extLst>
          </p:cNvPr>
          <p:cNvSpPr>
            <a:spLocks noGrp="1"/>
          </p:cNvSpPr>
          <p:nvPr>
            <p:ph type="subTitle" idx="1"/>
          </p:nvPr>
        </p:nvSpPr>
        <p:spPr/>
        <p:txBody>
          <a:bodyPr>
            <a:normAutofit lnSpcReduction="10000"/>
          </a:bodyPr>
          <a:lstStyle/>
          <a:p>
            <a:r>
              <a:rPr lang="en-GB"/>
              <a:t>Model video</a:t>
            </a:r>
          </a:p>
        </p:txBody>
      </p:sp>
      <p:sp>
        <p:nvSpPr>
          <p:cNvPr id="2" name="TextBox 1">
            <a:hlinkClick r:id="rId3"/>
            <a:extLst>
              <a:ext uri="{FF2B5EF4-FFF2-40B4-BE49-F238E27FC236}">
                <a16:creationId xmlns:a16="http://schemas.microsoft.com/office/drawing/2014/main" id="{E780C548-CF18-A62A-1367-2BA8D9289675}"/>
              </a:ext>
            </a:extLst>
          </p:cNvPr>
          <p:cNvSpPr txBox="1"/>
          <p:nvPr/>
        </p:nvSpPr>
        <p:spPr>
          <a:xfrm>
            <a:off x="999443" y="797247"/>
            <a:ext cx="7145114" cy="3549006"/>
          </a:xfrm>
          <a:prstGeom prst="roundRect">
            <a:avLst/>
          </a:prstGeom>
          <a:solidFill>
            <a:schemeClr val="accent1"/>
          </a:solidFill>
        </p:spPr>
        <p:txBody>
          <a:bodyPr wrap="square" rtlCol="0" anchor="ctr">
            <a:noAutofit/>
          </a:bodyPr>
          <a:lstStyle/>
          <a:p>
            <a:pPr algn="ctr" fontAlgn="t">
              <a:lnSpc>
                <a:spcPct val="75000"/>
              </a:lnSpc>
              <a:spcBef>
                <a:spcPts val="0"/>
              </a:spcBef>
            </a:pPr>
            <a:r>
              <a:rPr lang="en-GB" sz="3200" b="1" dirty="0">
                <a:solidFill>
                  <a:schemeClr val="bg1"/>
                </a:solidFill>
                <a:latin typeface="Univers Condensed" panose="020F0502020204030204" pitchFamily="34" charset="0"/>
                <a:cs typeface="Univers Condensed" panose="020F0502020204030204" pitchFamily="34" charset="0"/>
              </a:rPr>
              <a:t>INSERT MODEL VIDEO ONTO SLIDE</a:t>
            </a:r>
            <a:endParaRPr lang="en-GB" sz="3200" b="1" i="0" dirty="0">
              <a:solidFill>
                <a:schemeClr val="bg1"/>
              </a:solidFill>
              <a:latin typeface="Univers Condensed" panose="020F0502020204030204" pitchFamily="34" charset="0"/>
              <a:cs typeface="Univers Condensed" panose="020F0502020204030204" pitchFamily="34" charset="0"/>
            </a:endParaRPr>
          </a:p>
        </p:txBody>
      </p:sp>
    </p:spTree>
    <p:extLst>
      <p:ext uri="{BB962C8B-B14F-4D97-AF65-F5344CB8AC3E}">
        <p14:creationId xmlns:p14="http://schemas.microsoft.com/office/powerpoint/2010/main" val="8915274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AF452-6F3C-7C21-E5D9-8895CF0BEB8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AD193A3-396C-2B06-7AC2-0768148E8997}"/>
              </a:ext>
            </a:extLst>
          </p:cNvPr>
          <p:cNvSpPr>
            <a:spLocks noGrp="1"/>
          </p:cNvSpPr>
          <p:nvPr>
            <p:ph type="subTitle" idx="1"/>
          </p:nvPr>
        </p:nvSpPr>
        <p:spPr/>
        <p:txBody>
          <a:bodyPr/>
          <a:lstStyle/>
          <a:p>
            <a:r>
              <a:rPr lang="en-US"/>
              <a:t>Practice – assertive body language</a:t>
            </a:r>
          </a:p>
        </p:txBody>
      </p:sp>
      <p:sp>
        <p:nvSpPr>
          <p:cNvPr id="5" name="Subtitle 2">
            <a:extLst>
              <a:ext uri="{FF2B5EF4-FFF2-40B4-BE49-F238E27FC236}">
                <a16:creationId xmlns:a16="http://schemas.microsoft.com/office/drawing/2014/main" id="{D96AF9A5-7D5C-FDF7-2512-17A4EA362323}"/>
              </a:ext>
            </a:extLst>
          </p:cNvPr>
          <p:cNvSpPr txBox="1">
            <a:spLocks/>
          </p:cNvSpPr>
          <p:nvPr/>
        </p:nvSpPr>
        <p:spPr>
          <a:xfrm>
            <a:off x="323850" y="1358319"/>
            <a:ext cx="165586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r>
              <a:rPr lang="en-US" cap="none">
                <a:solidFill>
                  <a:schemeClr val="accent1"/>
                </a:solidFill>
              </a:rPr>
              <a:t>Roles</a:t>
            </a:r>
            <a:endParaRPr lang="en-US" sz="2000" cap="none">
              <a:solidFill>
                <a:schemeClr val="accent1"/>
              </a:solidFill>
            </a:endParaRPr>
          </a:p>
        </p:txBody>
      </p:sp>
      <p:pic>
        <p:nvPicPr>
          <p:cNvPr id="6" name="Graphic 15">
            <a:extLst>
              <a:ext uri="{FF2B5EF4-FFF2-40B4-BE49-F238E27FC236}">
                <a16:creationId xmlns:a16="http://schemas.microsoft.com/office/drawing/2014/main" id="{4DFD84B5-21BA-43B3-9A01-031ECE746A5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91331" y="1635646"/>
            <a:ext cx="494590" cy="494590"/>
          </a:xfrm>
          <a:prstGeom prst="rect">
            <a:avLst/>
          </a:prstGeom>
        </p:spPr>
      </p:pic>
      <p:pic>
        <p:nvPicPr>
          <p:cNvPr id="7" name="Graphic 14">
            <a:extLst>
              <a:ext uri="{FF2B5EF4-FFF2-40B4-BE49-F238E27FC236}">
                <a16:creationId xmlns:a16="http://schemas.microsoft.com/office/drawing/2014/main" id="{1D30F7B5-7B5C-E0DF-C3F8-F2E58A6FABB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91331" y="2211710"/>
            <a:ext cx="494590" cy="494590"/>
          </a:xfrm>
          <a:prstGeom prst="rect">
            <a:avLst/>
          </a:prstGeom>
        </p:spPr>
      </p:pic>
      <p:sp>
        <p:nvSpPr>
          <p:cNvPr id="9" name="Subtitle 2">
            <a:extLst>
              <a:ext uri="{FF2B5EF4-FFF2-40B4-BE49-F238E27FC236}">
                <a16:creationId xmlns:a16="http://schemas.microsoft.com/office/drawing/2014/main" id="{D6C7DEDE-4059-FDAD-EEDE-98A3457409BD}"/>
              </a:ext>
            </a:extLst>
          </p:cNvPr>
          <p:cNvSpPr txBox="1">
            <a:spLocks/>
          </p:cNvSpPr>
          <p:nvPr/>
        </p:nvSpPr>
        <p:spPr>
          <a:xfrm>
            <a:off x="323850" y="2931790"/>
            <a:ext cx="201060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r>
              <a:rPr lang="en-US" cap="none">
                <a:solidFill>
                  <a:schemeClr val="accent1"/>
                </a:solidFill>
              </a:rPr>
              <a:t>Success checks</a:t>
            </a:r>
            <a:endParaRPr lang="en-US" sz="2000" cap="none">
              <a:solidFill>
                <a:schemeClr val="accent1"/>
              </a:solidFill>
            </a:endParaRPr>
          </a:p>
        </p:txBody>
      </p:sp>
      <p:sp>
        <p:nvSpPr>
          <p:cNvPr id="10" name="Text Placeholder 1">
            <a:extLst>
              <a:ext uri="{FF2B5EF4-FFF2-40B4-BE49-F238E27FC236}">
                <a16:creationId xmlns:a16="http://schemas.microsoft.com/office/drawing/2014/main" id="{B51B8ECD-02AA-5978-617C-ED9B5395AF2F}"/>
              </a:ext>
            </a:extLst>
          </p:cNvPr>
          <p:cNvSpPr txBox="1">
            <a:spLocks/>
          </p:cNvSpPr>
          <p:nvPr/>
        </p:nvSpPr>
        <p:spPr>
          <a:xfrm>
            <a:off x="291331" y="3258920"/>
            <a:ext cx="3992637" cy="1040982"/>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GB"/>
              <a:t>Feet hip-width apart, comfortable</a:t>
            </a:r>
          </a:p>
          <a:p>
            <a:r>
              <a:rPr lang="en-GB"/>
              <a:t>Shoulders relaxed</a:t>
            </a:r>
          </a:p>
          <a:p>
            <a:r>
              <a:rPr lang="en-GB"/>
              <a:t>Hands free and relaxed</a:t>
            </a:r>
          </a:p>
          <a:p>
            <a:r>
              <a:rPr lang="en-GB"/>
              <a:t>Calm, relaxed facial expression</a:t>
            </a:r>
          </a:p>
          <a:p>
            <a:endParaRPr lang="en-GB"/>
          </a:p>
          <a:p>
            <a:endParaRPr lang="en-GB"/>
          </a:p>
        </p:txBody>
      </p:sp>
      <p:sp>
        <p:nvSpPr>
          <p:cNvPr id="11" name="Text Placeholder 1">
            <a:extLst>
              <a:ext uri="{FF2B5EF4-FFF2-40B4-BE49-F238E27FC236}">
                <a16:creationId xmlns:a16="http://schemas.microsoft.com/office/drawing/2014/main" id="{8C2CBBFE-0C2B-1301-7FE2-A6FBF28D770F}"/>
              </a:ext>
            </a:extLst>
          </p:cNvPr>
          <p:cNvSpPr txBox="1">
            <a:spLocks/>
          </p:cNvSpPr>
          <p:nvPr/>
        </p:nvSpPr>
        <p:spPr>
          <a:xfrm>
            <a:off x="899593" y="1779662"/>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b="1"/>
              <a:t>Participant A</a:t>
            </a:r>
            <a:r>
              <a:rPr lang="en-GB"/>
              <a:t>: Prisoner</a:t>
            </a:r>
            <a:endParaRPr lang="en-GB" b="1"/>
          </a:p>
        </p:txBody>
      </p:sp>
      <p:sp>
        <p:nvSpPr>
          <p:cNvPr id="12" name="Text Placeholder 1">
            <a:extLst>
              <a:ext uri="{FF2B5EF4-FFF2-40B4-BE49-F238E27FC236}">
                <a16:creationId xmlns:a16="http://schemas.microsoft.com/office/drawing/2014/main" id="{9AAACA0D-B176-FC66-8C85-82A3C360CAC4}"/>
              </a:ext>
            </a:extLst>
          </p:cNvPr>
          <p:cNvSpPr txBox="1">
            <a:spLocks/>
          </p:cNvSpPr>
          <p:nvPr/>
        </p:nvSpPr>
        <p:spPr>
          <a:xfrm>
            <a:off x="899593" y="2355726"/>
            <a:ext cx="3384375"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b="1"/>
              <a:t>Participant B</a:t>
            </a:r>
            <a:r>
              <a:rPr lang="en-GB"/>
              <a:t>: Prison officer</a:t>
            </a:r>
            <a:endParaRPr lang="en-GB" b="1"/>
          </a:p>
        </p:txBody>
      </p:sp>
      <p:sp>
        <p:nvSpPr>
          <p:cNvPr id="13" name="Subtitle 2">
            <a:extLst>
              <a:ext uri="{FF2B5EF4-FFF2-40B4-BE49-F238E27FC236}">
                <a16:creationId xmlns:a16="http://schemas.microsoft.com/office/drawing/2014/main" id="{72836658-872E-918C-5A78-65483E54A681}"/>
              </a:ext>
            </a:extLst>
          </p:cNvPr>
          <p:cNvSpPr txBox="1">
            <a:spLocks/>
          </p:cNvSpPr>
          <p:nvPr/>
        </p:nvSpPr>
        <p:spPr>
          <a:xfrm>
            <a:off x="4685799" y="1358319"/>
            <a:ext cx="165586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r>
              <a:rPr lang="en-US" cap="none">
                <a:solidFill>
                  <a:schemeClr val="accent1"/>
                </a:solidFill>
              </a:rPr>
              <a:t>Timing</a:t>
            </a:r>
            <a:endParaRPr lang="en-US" sz="2000" cap="none">
              <a:solidFill>
                <a:schemeClr val="accent1"/>
              </a:solidFill>
            </a:endParaRPr>
          </a:p>
        </p:txBody>
      </p:sp>
      <p:pic>
        <p:nvPicPr>
          <p:cNvPr id="18" name="Graphic 17">
            <a:extLst>
              <a:ext uri="{FF2B5EF4-FFF2-40B4-BE49-F238E27FC236}">
                <a16:creationId xmlns:a16="http://schemas.microsoft.com/office/drawing/2014/main" id="{D66CF494-953F-995B-80AD-7E2C48C8DD2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85799" y="1716270"/>
            <a:ext cx="423432" cy="423432"/>
          </a:xfrm>
          <a:prstGeom prst="rect">
            <a:avLst/>
          </a:prstGeom>
        </p:spPr>
      </p:pic>
      <p:sp>
        <p:nvSpPr>
          <p:cNvPr id="19" name="Text Placeholder 1">
            <a:extLst>
              <a:ext uri="{FF2B5EF4-FFF2-40B4-BE49-F238E27FC236}">
                <a16:creationId xmlns:a16="http://schemas.microsoft.com/office/drawing/2014/main" id="{8D182C3D-DF1C-4AC2-FBE0-F23A161EEBB8}"/>
              </a:ext>
            </a:extLst>
          </p:cNvPr>
          <p:cNvSpPr txBox="1">
            <a:spLocks/>
          </p:cNvSpPr>
          <p:nvPr/>
        </p:nvSpPr>
        <p:spPr>
          <a:xfrm>
            <a:off x="5219328" y="1797616"/>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b="1"/>
              <a:t>Scripting: </a:t>
            </a:r>
            <a:r>
              <a:rPr lang="en-GB"/>
              <a:t>1 min</a:t>
            </a:r>
          </a:p>
        </p:txBody>
      </p:sp>
      <p:pic>
        <p:nvPicPr>
          <p:cNvPr id="26" name="Picture 25">
            <a:extLst>
              <a:ext uri="{FF2B5EF4-FFF2-40B4-BE49-F238E27FC236}">
                <a16:creationId xmlns:a16="http://schemas.microsoft.com/office/drawing/2014/main" id="{643AA3BD-681C-DE44-97AE-A32C51BBDFB7}"/>
              </a:ext>
            </a:extLst>
          </p:cNvPr>
          <p:cNvPicPr>
            <a:picLocks noChangeAspect="1"/>
          </p:cNvPicPr>
          <p:nvPr/>
        </p:nvPicPr>
        <p:blipFill>
          <a:blip r:embed="rId6"/>
          <a:stretch>
            <a:fillRect/>
          </a:stretch>
        </p:blipFill>
        <p:spPr>
          <a:xfrm>
            <a:off x="4638990" y="2202246"/>
            <a:ext cx="539519" cy="499686"/>
          </a:xfrm>
          <a:prstGeom prst="rect">
            <a:avLst/>
          </a:prstGeom>
        </p:spPr>
      </p:pic>
      <p:sp>
        <p:nvSpPr>
          <p:cNvPr id="27" name="Text Placeholder 1">
            <a:extLst>
              <a:ext uri="{FF2B5EF4-FFF2-40B4-BE49-F238E27FC236}">
                <a16:creationId xmlns:a16="http://schemas.microsoft.com/office/drawing/2014/main" id="{6F4A4027-B773-D42A-4627-39B442CA0AF9}"/>
              </a:ext>
            </a:extLst>
          </p:cNvPr>
          <p:cNvSpPr txBox="1">
            <a:spLocks/>
          </p:cNvSpPr>
          <p:nvPr/>
        </p:nvSpPr>
        <p:spPr>
          <a:xfrm>
            <a:off x="5219328" y="2346778"/>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b="1"/>
              <a:t>Practice: 2</a:t>
            </a:r>
            <a:r>
              <a:rPr lang="en-GB"/>
              <a:t> min</a:t>
            </a:r>
          </a:p>
        </p:txBody>
      </p:sp>
      <p:pic>
        <p:nvPicPr>
          <p:cNvPr id="28" name="Graphic 27">
            <a:extLst>
              <a:ext uri="{FF2B5EF4-FFF2-40B4-BE49-F238E27FC236}">
                <a16:creationId xmlns:a16="http://schemas.microsoft.com/office/drawing/2014/main" id="{25CCA75D-7885-8C03-5CEE-71623268C8D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72650" y="2819045"/>
            <a:ext cx="449730" cy="449730"/>
          </a:xfrm>
          <a:prstGeom prst="rect">
            <a:avLst/>
          </a:prstGeom>
        </p:spPr>
      </p:pic>
      <p:sp>
        <p:nvSpPr>
          <p:cNvPr id="29" name="Text Placeholder 1">
            <a:extLst>
              <a:ext uri="{FF2B5EF4-FFF2-40B4-BE49-F238E27FC236}">
                <a16:creationId xmlns:a16="http://schemas.microsoft.com/office/drawing/2014/main" id="{AAF83826-260D-76DF-45A0-7EDB7E847DB9}"/>
              </a:ext>
            </a:extLst>
          </p:cNvPr>
          <p:cNvSpPr txBox="1">
            <a:spLocks/>
          </p:cNvSpPr>
          <p:nvPr/>
        </p:nvSpPr>
        <p:spPr>
          <a:xfrm>
            <a:off x="5219328" y="2892819"/>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b="1"/>
              <a:t>Feedback: </a:t>
            </a:r>
            <a:r>
              <a:rPr lang="en-GB"/>
              <a:t>1 min</a:t>
            </a:r>
          </a:p>
        </p:txBody>
      </p:sp>
      <p:pic>
        <p:nvPicPr>
          <p:cNvPr id="30" name="Picture 29">
            <a:extLst>
              <a:ext uri="{FF2B5EF4-FFF2-40B4-BE49-F238E27FC236}">
                <a16:creationId xmlns:a16="http://schemas.microsoft.com/office/drawing/2014/main" id="{1320384A-4842-14F5-181B-9C422C8B55BA}"/>
              </a:ext>
            </a:extLst>
          </p:cNvPr>
          <p:cNvPicPr>
            <a:picLocks noChangeAspect="1"/>
          </p:cNvPicPr>
          <p:nvPr/>
        </p:nvPicPr>
        <p:blipFill>
          <a:blip r:embed="rId6"/>
          <a:stretch>
            <a:fillRect/>
          </a:stretch>
        </p:blipFill>
        <p:spPr>
          <a:xfrm>
            <a:off x="4648357" y="3310139"/>
            <a:ext cx="539519" cy="499686"/>
          </a:xfrm>
          <a:prstGeom prst="rect">
            <a:avLst/>
          </a:prstGeom>
        </p:spPr>
      </p:pic>
      <p:sp>
        <p:nvSpPr>
          <p:cNvPr id="31" name="Text Placeholder 1">
            <a:extLst>
              <a:ext uri="{FF2B5EF4-FFF2-40B4-BE49-F238E27FC236}">
                <a16:creationId xmlns:a16="http://schemas.microsoft.com/office/drawing/2014/main" id="{1D57F550-4144-5FE7-C59C-533E4A8A44C1}"/>
              </a:ext>
            </a:extLst>
          </p:cNvPr>
          <p:cNvSpPr txBox="1">
            <a:spLocks/>
          </p:cNvSpPr>
          <p:nvPr/>
        </p:nvSpPr>
        <p:spPr>
          <a:xfrm>
            <a:off x="5219328" y="3441981"/>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b="1"/>
              <a:t>Practice: 2</a:t>
            </a:r>
            <a:r>
              <a:rPr lang="en-GB"/>
              <a:t> min</a:t>
            </a:r>
          </a:p>
        </p:txBody>
      </p:sp>
      <p:pic>
        <p:nvPicPr>
          <p:cNvPr id="32" name="Graphic 31">
            <a:extLst>
              <a:ext uri="{FF2B5EF4-FFF2-40B4-BE49-F238E27FC236}">
                <a16:creationId xmlns:a16="http://schemas.microsoft.com/office/drawing/2014/main" id="{FADE35D3-A726-12E2-A2D8-F11DF0EDBBB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85764" y="3926695"/>
            <a:ext cx="449730" cy="449730"/>
          </a:xfrm>
          <a:prstGeom prst="rect">
            <a:avLst/>
          </a:prstGeom>
        </p:spPr>
      </p:pic>
      <p:sp>
        <p:nvSpPr>
          <p:cNvPr id="33" name="Text Placeholder 1">
            <a:extLst>
              <a:ext uri="{FF2B5EF4-FFF2-40B4-BE49-F238E27FC236}">
                <a16:creationId xmlns:a16="http://schemas.microsoft.com/office/drawing/2014/main" id="{38412D96-69CF-9309-4B7D-6D68B2D13812}"/>
              </a:ext>
            </a:extLst>
          </p:cNvPr>
          <p:cNvSpPr txBox="1">
            <a:spLocks/>
          </p:cNvSpPr>
          <p:nvPr/>
        </p:nvSpPr>
        <p:spPr>
          <a:xfrm>
            <a:off x="5219328" y="3991143"/>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b="1"/>
              <a:t>Feedback: </a:t>
            </a:r>
            <a:r>
              <a:rPr lang="en-GB"/>
              <a:t>1 min</a:t>
            </a:r>
          </a:p>
        </p:txBody>
      </p:sp>
      <p:cxnSp>
        <p:nvCxnSpPr>
          <p:cNvPr id="35" name="Straight Connector 34">
            <a:extLst>
              <a:ext uri="{FF2B5EF4-FFF2-40B4-BE49-F238E27FC236}">
                <a16:creationId xmlns:a16="http://schemas.microsoft.com/office/drawing/2014/main" id="{FF3C62BD-25EE-D74B-08AE-46C9E0C59368}"/>
              </a:ext>
            </a:extLst>
          </p:cNvPr>
          <p:cNvCxnSpPr/>
          <p:nvPr/>
        </p:nvCxnSpPr>
        <p:spPr>
          <a:xfrm>
            <a:off x="4427984" y="1358319"/>
            <a:ext cx="0" cy="298439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24853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15F43FCB-4D6E-3255-F6AC-6DCE60E528EE}"/>
              </a:ext>
            </a:extLst>
          </p:cNvPr>
          <p:cNvSpPr txBox="1">
            <a:spLocks/>
          </p:cNvSpPr>
          <p:nvPr/>
        </p:nvSpPr>
        <p:spPr>
          <a:xfrm>
            <a:off x="321733" y="411163"/>
            <a:ext cx="7481982" cy="315347"/>
          </a:xfrm>
          <a:prstGeom prst="rect">
            <a:avLst/>
          </a:prstGeom>
        </p:spPr>
        <p:txBody>
          <a:bodyPr vert="horz" wrap="square" lIns="0" tIns="0" rIns="0" bIns="0" rtlCol="0">
            <a:normAutofit lnSpcReduction="10000"/>
          </a:bodyPr>
          <a:lstStyle>
            <a:lvl1pPr marL="0" indent="0" algn="l" defTabSz="685800" rtl="0" eaLnBrk="1" latinLnBrk="0" hangingPunct="1">
              <a:lnSpc>
                <a:spcPct val="90000"/>
              </a:lnSpc>
              <a:spcBef>
                <a:spcPts val="750"/>
              </a:spcBef>
              <a:buClr>
                <a:srgbClr val="127A84"/>
              </a:buClr>
              <a:buFont typeface="Arial" panose="020B0604020202020204" pitchFamily="34" charset="0"/>
              <a:buNone/>
              <a:defRPr sz="2400" b="1" i="0" kern="1200" cap="all" baseline="0">
                <a:solidFill>
                  <a:schemeClr val="accent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rgbClr val="127A84"/>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rgbClr val="127A84"/>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rgbClr val="127A84"/>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r>
              <a:rPr lang="en-GB"/>
              <a:t>Next steps: Observations, feedback and tracking</a:t>
            </a:r>
          </a:p>
        </p:txBody>
      </p:sp>
      <p:pic>
        <p:nvPicPr>
          <p:cNvPr id="2" name="Graphic 1" descr="Eye with solid fill">
            <a:extLst>
              <a:ext uri="{FF2B5EF4-FFF2-40B4-BE49-F238E27FC236}">
                <a16:creationId xmlns:a16="http://schemas.microsoft.com/office/drawing/2014/main" id="{2AA4B241-8245-3B1A-8493-06D46671B31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15110" y="1705255"/>
            <a:ext cx="1756087" cy="1756087"/>
          </a:xfrm>
          <a:prstGeom prst="rect">
            <a:avLst/>
          </a:prstGeom>
        </p:spPr>
      </p:pic>
      <p:pic>
        <p:nvPicPr>
          <p:cNvPr id="3" name="Graphic 2">
            <a:extLst>
              <a:ext uri="{FF2B5EF4-FFF2-40B4-BE49-F238E27FC236}">
                <a16:creationId xmlns:a16="http://schemas.microsoft.com/office/drawing/2014/main" id="{CF666B1A-B256-BD77-29B4-B0A1FCFBB2D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79799" y="1891097"/>
            <a:ext cx="1384402" cy="1384402"/>
          </a:xfrm>
          <a:prstGeom prst="rect">
            <a:avLst/>
          </a:prstGeom>
        </p:spPr>
      </p:pic>
      <p:pic>
        <p:nvPicPr>
          <p:cNvPr id="9" name="Graphic 8" descr="Workflow with solid fill">
            <a:extLst>
              <a:ext uri="{FF2B5EF4-FFF2-40B4-BE49-F238E27FC236}">
                <a16:creationId xmlns:a16="http://schemas.microsoft.com/office/drawing/2014/main" id="{97D12E78-FD91-7D7D-D2AE-7DC5D999335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272804" y="1787780"/>
            <a:ext cx="1591036" cy="1591036"/>
          </a:xfrm>
          <a:prstGeom prst="rect">
            <a:avLst/>
          </a:prstGeom>
        </p:spPr>
      </p:pic>
    </p:spTree>
    <p:extLst>
      <p:ext uri="{BB962C8B-B14F-4D97-AF65-F5344CB8AC3E}">
        <p14:creationId xmlns:p14="http://schemas.microsoft.com/office/powerpoint/2010/main" val="360682497"/>
      </p:ext>
    </p:extLst>
  </p:cSld>
  <p:clrMapOvr>
    <a:masterClrMapping/>
  </p:clrMapOvr>
</p:sld>
</file>

<file path=ppt/theme/theme1.xml><?xml version="1.0" encoding="utf-8"?>
<a:theme xmlns:a="http://schemas.openxmlformats.org/drawingml/2006/main" name="LEADING PRISON LANDINGS -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F4D9C48A-D4E6-42BF-BEA2-65D936E2A279}"/>
    </a:ext>
  </a:extLst>
</a:theme>
</file>

<file path=ppt/theme/theme2.xml><?xml version="1.0" encoding="utf-8"?>
<a:theme xmlns:a="http://schemas.openxmlformats.org/drawingml/2006/main" name="LEADING PRISON LANDINGS - CONTENT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83384F8E-B013-4483-BF33-575890010F6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288989c-8d13-4cf6-98c5-14abe6b013cd" xsi:nil="true"/>
    <lcf76f155ced4ddcb4097134ff3c332f xmlns="81392dbb-0c2e-426d-b80f-55bf4a0ededd">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B0F1A86E85B6A4E826130A154410D26" ma:contentTypeVersion="19" ma:contentTypeDescription="Create a new document." ma:contentTypeScope="" ma:versionID="43f0e134798a4d6e03c30f789a5f6445">
  <xsd:schema xmlns:xsd="http://www.w3.org/2001/XMLSchema" xmlns:xs="http://www.w3.org/2001/XMLSchema" xmlns:p="http://schemas.microsoft.com/office/2006/metadata/properties" xmlns:ns2="81392dbb-0c2e-426d-b80f-55bf4a0ededd" xmlns:ns3="9288989c-8d13-4cf6-98c5-14abe6b013cd" targetNamespace="http://schemas.microsoft.com/office/2006/metadata/properties" ma:root="true" ma:fieldsID="de18b2b07f1a1c5c29da306678b7a82a" ns2:_="" ns3:_="">
    <xsd:import namespace="81392dbb-0c2e-426d-b80f-55bf4a0ededd"/>
    <xsd:import namespace="9288989c-8d13-4cf6-98c5-14abe6b013c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392dbb-0c2e-426d-b80f-55bf4a0ede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c47501a-0161-4e23-9205-6d5de36982d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288989c-8d13-4cf6-98c5-14abe6b013cd"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81f2719-049f-40f3-ac5d-58c4a9e41ada}" ma:internalName="TaxCatchAll" ma:showField="CatchAllData" ma:web="9288989c-8d13-4cf6-98c5-14abe6b013c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21C1452-6BF3-466E-AB90-EBDB81530A2F}">
  <ds:schemaRefs>
    <ds:schemaRef ds:uri="http://purl.org/dc/dcmitype/"/>
    <ds:schemaRef ds:uri="http://purl.org/dc/terms/"/>
    <ds:schemaRef ds:uri="61293615-1dac-44c6-ba3e-bfda57c030e4"/>
    <ds:schemaRef ds:uri="9288989c-8d13-4cf6-98c5-14abe6b013cd"/>
    <ds:schemaRef ds:uri="http://purl.org/dc/elements/1.1/"/>
    <ds:schemaRef ds:uri="http://schemas.microsoft.com/office/2006/metadata/properties"/>
    <ds:schemaRef ds:uri="http://schemas.microsoft.com/office/2006/documentManagement/types"/>
    <ds:schemaRef ds:uri="http://www.w3.org/XML/1998/namespace"/>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91EAA5E2-4359-4B43-93C7-F4439A078058}"/>
</file>

<file path=customXml/itemProps3.xml><?xml version="1.0" encoding="utf-8"?>
<ds:datastoreItem xmlns:ds="http://schemas.openxmlformats.org/officeDocument/2006/customXml" ds:itemID="{E9FB7645-CDFB-4F8E-A128-6D5A0E72DE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Unlocked Powerpoint Template - Updated May 2026</Template>
  <TotalTime>37</TotalTime>
  <Words>1753</Words>
  <Application>Microsoft Office PowerPoint</Application>
  <PresentationFormat>On-screen Show (16:9)</PresentationFormat>
  <Paragraphs>156</Paragraphs>
  <Slides>10</Slides>
  <Notes>10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10</vt:i4>
      </vt:variant>
    </vt:vector>
  </HeadingPairs>
  <TitlesOfParts>
    <vt:vector size="17" baseType="lpstr">
      <vt:lpstr>Arial</vt:lpstr>
      <vt:lpstr>Univers</vt:lpstr>
      <vt:lpstr>Univers Condensed</vt:lpstr>
      <vt:lpstr>Univers LT Std 67 Bold Condense</vt:lpstr>
      <vt:lpstr>Univers LT Std 47 Cn Lt</vt:lpstr>
      <vt:lpstr>LEADING PRISON LANDINGS - SLIDES</vt:lpstr>
      <vt:lpstr>LEADING PRISON LANDINGS - CONTENT SLIDES</vt:lpstr>
      <vt:lpstr>#02 Assertive body language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George Cristin-Marks</dc:creator>
  <cp:keywords/>
  <dc:description/>
  <cp:lastModifiedBy>Frances Steel</cp:lastModifiedBy>
  <cp:revision>2</cp:revision>
  <dcterms:created xsi:type="dcterms:W3CDTF">2026-07-10T08:25:51Z</dcterms:created>
  <dcterms:modified xsi:type="dcterms:W3CDTF">2026-08-13T08:17:35Z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0x010100CB0F1A86E85B6A4E826130A154410D26</vt:lpwstr>
  </property>
</Properties>
</file>