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heme/themeOverride1.xml" ContentType="application/vnd.openxmlformats-officedocument.themeOverr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744" r:id="rId4"/>
    <p:sldMasterId id="2147483844" r:id="rId5"/>
  </p:sldMasterIdLst>
  <p:notesMasterIdLst>
    <p:notesMasterId r:id="rId16"/>
  </p:notesMasterIdLst>
  <p:handoutMasterIdLst>
    <p:handoutMasterId r:id="rId17"/>
  </p:handoutMasterIdLst>
  <p:sldIdLst>
    <p:sldId id="3414" r:id="rId6"/>
    <p:sldId id="3480" r:id="rId7"/>
    <p:sldId id="3530" r:id="rId8"/>
    <p:sldId id="334" r:id="rId9"/>
    <p:sldId id="335" r:id="rId10"/>
    <p:sldId id="3472" r:id="rId11"/>
    <p:sldId id="3462" r:id="rId12"/>
    <p:sldId id="3438" r:id="rId13"/>
    <p:sldId id="3461" r:id="rId14"/>
    <p:sldId id="3593" r:id="rId15"/>
  </p:sldIdLst>
  <p:sldSz cx="9144000" cy="5143500" type="screen16x9"/>
  <p:notesSz cx="6889750" cy="10021888"/>
  <p:embeddedFontLst>
    <p:embeddedFont>
      <p:font typeface="Univers" panose="020B0503020202020204" pitchFamily="34" charset="0"/>
      <p:regular r:id="rId18"/>
      <p:bold r:id="rId19"/>
    </p:embeddedFont>
    <p:embeddedFont>
      <p:font typeface="Univers Condensed" panose="020B0506020202050204" pitchFamily="34" charset="0"/>
      <p:regular r:id="rId20"/>
      <p:bold r:id="rId21"/>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Guidance" id="{471E79FC-C327-44AD-91D1-BED208CC5CBF}">
          <p14:sldIdLst>
            <p14:sldId id="3414"/>
            <p14:sldId id="3480"/>
            <p14:sldId id="3530"/>
            <p14:sldId id="334"/>
            <p14:sldId id="335"/>
            <p14:sldId id="3472"/>
            <p14:sldId id="3462"/>
            <p14:sldId id="3438"/>
            <p14:sldId id="3461"/>
            <p14:sldId id="3593"/>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2BF8811-461A-98FA-E127-34E8BF6E53B9}" name="Samantha Wilson" initials="SW" userId="S::Samantha.Wilson@unlockedgrads.org.uk::14d3afe5-1696-4518-b662-46eedebd4596" providerId="AD"/>
  <p188:author id="{9E811227-F8F6-1591-46AD-E6874B5EBE34}" name="Frances Steel" initials="FS" userId="S::frances.steel@unlockedgrads.org.uk::79d46658-80de-4106-bb59-cad1b389c72e" providerId="AD"/>
  <p188:author id="{82A8D7B6-B8FD-1E32-2996-892E060C1FF0}" name="Katherine Gartland" initials="KG" userId="S::Katherine.Gartland@unlockedgrads.org.uk::30cb6bf3-3405-430e-b4b6-80b450bf79d9" providerId="AD"/>
  <p188:author id="{5E3B41C8-D2FD-FA58-44E6-A3425FA815BE}" name="Jack Anderson" initials="JA" userId="S::Jack.Anderson@unlockedgrads.org.uk::4789e7fc-df34-4b1d-a3ca-3f1c50f66c27" providerId="AD"/>
  <p188:author id="{E48197DA-D3FF-1ABD-C552-DC46C4E0A3C7}" name="George Cristin-Marks" initials="GC" userId="S::george.cristinmarks@unlockedgrads.org.uk::6e49c787-c396-458a-9b44-6bd0f396b9d9" providerId="AD"/>
  <p188:author id="{3EA9E8E0-D16F-18C3-48CF-E4927EEF4D44}" name="Mike Sheppard" initials="MS" userId="S::mike.sheppard@unlockedgrads.org.uk::3332e290-0592-45fc-8388-de746b38e890" providerId="AD"/>
  <p188:author id="{BB84ECFE-7F96-BD93-FF82-8FD36419378E}" name="Jack Anderson" initials="JA" userId="S::jack.anderson@unlockedgrads.org.uk::4789e7fc-df34-4b1d-a3ca-3f1c50f66c2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ED772C"/>
    <a:srgbClr val="E2463A"/>
    <a:srgbClr val="834586"/>
    <a:srgbClr val="245195"/>
    <a:srgbClr val="2D2D2A"/>
    <a:srgbClr val="555558"/>
    <a:srgbClr val="127A84"/>
    <a:srgbClr val="CDD615"/>
    <a:srgbClr val="56565A"/>
    <a:srgbClr val="93308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192" autoAdjust="0"/>
    <p:restoredTop sz="58475" autoAdjust="0"/>
  </p:normalViewPr>
  <p:slideViewPr>
    <p:cSldViewPr snapToGrid="0">
      <p:cViewPr varScale="1">
        <p:scale>
          <a:sx n="53" d="100"/>
          <a:sy n="53" d="100"/>
        </p:scale>
        <p:origin x="1836"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font" Target="fonts/font1.fntdata"/><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font" Target="fonts/font4.fntdata"/><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handoutMaster" Target="handoutMasters/handoutMaster1.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font" Target="fonts/font3.fnt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font" Target="fonts/font2.fntdata"/><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 Id="rId27"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ances Steel" userId="79d46658-80de-4106-bb59-cad1b389c72e" providerId="ADAL" clId="{C9A650DF-FC12-494D-9C76-2639CC59E8C5}"/>
    <pc:docChg chg="delSld modSection">
      <pc:chgData name="Frances Steel" userId="79d46658-80de-4106-bb59-cad1b389c72e" providerId="ADAL" clId="{C9A650DF-FC12-494D-9C76-2639CC59E8C5}" dt="2026-08-13T08:18:56.876" v="2" actId="47"/>
      <pc:docMkLst>
        <pc:docMk/>
      </pc:docMkLst>
      <pc:sldChg chg="del">
        <pc:chgData name="Frances Steel" userId="79d46658-80de-4106-bb59-cad1b389c72e" providerId="ADAL" clId="{C9A650DF-FC12-494D-9C76-2639CC59E8C5}" dt="2026-08-13T08:18:39.420" v="0" actId="47"/>
        <pc:sldMkLst>
          <pc:docMk/>
          <pc:sldMk cId="694263448" sldId="256"/>
        </pc:sldMkLst>
      </pc:sldChg>
      <pc:sldChg chg="del">
        <pc:chgData name="Frances Steel" userId="79d46658-80de-4106-bb59-cad1b389c72e" providerId="ADAL" clId="{C9A650DF-FC12-494D-9C76-2639CC59E8C5}" dt="2026-08-13T08:18:56.876" v="2" actId="47"/>
        <pc:sldMkLst>
          <pc:docMk/>
          <pc:sldMk cId="1423451525" sldId="274"/>
        </pc:sldMkLst>
      </pc:sldChg>
      <pc:sldChg chg="del">
        <pc:chgData name="Frances Steel" userId="79d46658-80de-4106-bb59-cad1b389c72e" providerId="ADAL" clId="{C9A650DF-FC12-494D-9C76-2639CC59E8C5}" dt="2026-08-13T08:18:56.876" v="2" actId="47"/>
        <pc:sldMkLst>
          <pc:docMk/>
          <pc:sldMk cId="2434011021" sldId="276"/>
        </pc:sldMkLst>
      </pc:sldChg>
      <pc:sldChg chg="del">
        <pc:chgData name="Frances Steel" userId="79d46658-80de-4106-bb59-cad1b389c72e" providerId="ADAL" clId="{C9A650DF-FC12-494D-9C76-2639CC59E8C5}" dt="2026-08-13T08:18:56.876" v="2" actId="47"/>
        <pc:sldMkLst>
          <pc:docMk/>
          <pc:sldMk cId="3731077328" sldId="277"/>
        </pc:sldMkLst>
      </pc:sldChg>
      <pc:sldChg chg="del">
        <pc:chgData name="Frances Steel" userId="79d46658-80de-4106-bb59-cad1b389c72e" providerId="ADAL" clId="{C9A650DF-FC12-494D-9C76-2639CC59E8C5}" dt="2026-08-13T08:18:56.876" v="2" actId="47"/>
        <pc:sldMkLst>
          <pc:docMk/>
          <pc:sldMk cId="1433864914" sldId="306"/>
        </pc:sldMkLst>
      </pc:sldChg>
      <pc:sldChg chg="del">
        <pc:chgData name="Frances Steel" userId="79d46658-80de-4106-bb59-cad1b389c72e" providerId="ADAL" clId="{C9A650DF-FC12-494D-9C76-2639CC59E8C5}" dt="2026-08-13T08:18:56.876" v="2" actId="47"/>
        <pc:sldMkLst>
          <pc:docMk/>
          <pc:sldMk cId="297875374" sldId="316"/>
        </pc:sldMkLst>
      </pc:sldChg>
      <pc:sldChg chg="del">
        <pc:chgData name="Frances Steel" userId="79d46658-80de-4106-bb59-cad1b389c72e" providerId="ADAL" clId="{C9A650DF-FC12-494D-9C76-2639CC59E8C5}" dt="2026-08-13T08:18:39.420" v="0" actId="47"/>
        <pc:sldMkLst>
          <pc:docMk/>
          <pc:sldMk cId="1830645488" sldId="318"/>
        </pc:sldMkLst>
      </pc:sldChg>
      <pc:sldChg chg="del">
        <pc:chgData name="Frances Steel" userId="79d46658-80de-4106-bb59-cad1b389c72e" providerId="ADAL" clId="{C9A650DF-FC12-494D-9C76-2639CC59E8C5}" dt="2026-08-13T08:18:39.420" v="0" actId="47"/>
        <pc:sldMkLst>
          <pc:docMk/>
          <pc:sldMk cId="1041641628" sldId="319"/>
        </pc:sldMkLst>
      </pc:sldChg>
      <pc:sldChg chg="del">
        <pc:chgData name="Frances Steel" userId="79d46658-80de-4106-bb59-cad1b389c72e" providerId="ADAL" clId="{C9A650DF-FC12-494D-9C76-2639CC59E8C5}" dt="2026-08-13T08:18:56.876" v="2" actId="47"/>
        <pc:sldMkLst>
          <pc:docMk/>
          <pc:sldMk cId="912035029" sldId="320"/>
        </pc:sldMkLst>
      </pc:sldChg>
      <pc:sldChg chg="del">
        <pc:chgData name="Frances Steel" userId="79d46658-80de-4106-bb59-cad1b389c72e" providerId="ADAL" clId="{C9A650DF-FC12-494D-9C76-2639CC59E8C5}" dt="2026-08-13T08:18:56.876" v="2" actId="47"/>
        <pc:sldMkLst>
          <pc:docMk/>
          <pc:sldMk cId="3483101807" sldId="321"/>
        </pc:sldMkLst>
      </pc:sldChg>
      <pc:sldChg chg="del">
        <pc:chgData name="Frances Steel" userId="79d46658-80de-4106-bb59-cad1b389c72e" providerId="ADAL" clId="{C9A650DF-FC12-494D-9C76-2639CC59E8C5}" dt="2026-08-13T08:18:56.876" v="2" actId="47"/>
        <pc:sldMkLst>
          <pc:docMk/>
          <pc:sldMk cId="974053162" sldId="322"/>
        </pc:sldMkLst>
      </pc:sldChg>
      <pc:sldChg chg="del">
        <pc:chgData name="Frances Steel" userId="79d46658-80de-4106-bb59-cad1b389c72e" providerId="ADAL" clId="{C9A650DF-FC12-494D-9C76-2639CC59E8C5}" dt="2026-08-13T08:18:56.876" v="2" actId="47"/>
        <pc:sldMkLst>
          <pc:docMk/>
          <pc:sldMk cId="2530830677" sldId="323"/>
        </pc:sldMkLst>
      </pc:sldChg>
      <pc:sldChg chg="del">
        <pc:chgData name="Frances Steel" userId="79d46658-80de-4106-bb59-cad1b389c72e" providerId="ADAL" clId="{C9A650DF-FC12-494D-9C76-2639CC59E8C5}" dt="2026-08-13T08:18:56.876" v="2" actId="47"/>
        <pc:sldMkLst>
          <pc:docMk/>
          <pc:sldMk cId="385605290" sldId="324"/>
        </pc:sldMkLst>
      </pc:sldChg>
      <pc:sldChg chg="del">
        <pc:chgData name="Frances Steel" userId="79d46658-80de-4106-bb59-cad1b389c72e" providerId="ADAL" clId="{C9A650DF-FC12-494D-9C76-2639CC59E8C5}" dt="2026-08-13T08:18:56.876" v="2" actId="47"/>
        <pc:sldMkLst>
          <pc:docMk/>
          <pc:sldMk cId="1690432780" sldId="325"/>
        </pc:sldMkLst>
      </pc:sldChg>
      <pc:sldChg chg="del">
        <pc:chgData name="Frances Steel" userId="79d46658-80de-4106-bb59-cad1b389c72e" providerId="ADAL" clId="{C9A650DF-FC12-494D-9C76-2639CC59E8C5}" dt="2026-08-13T08:18:56.876" v="2" actId="47"/>
        <pc:sldMkLst>
          <pc:docMk/>
          <pc:sldMk cId="1236071642" sldId="326"/>
        </pc:sldMkLst>
      </pc:sldChg>
      <pc:sldChg chg="del">
        <pc:chgData name="Frances Steel" userId="79d46658-80de-4106-bb59-cad1b389c72e" providerId="ADAL" clId="{C9A650DF-FC12-494D-9C76-2639CC59E8C5}" dt="2026-08-13T08:18:56.876" v="2" actId="47"/>
        <pc:sldMkLst>
          <pc:docMk/>
          <pc:sldMk cId="4250660683" sldId="327"/>
        </pc:sldMkLst>
      </pc:sldChg>
      <pc:sldChg chg="del">
        <pc:chgData name="Frances Steel" userId="79d46658-80de-4106-bb59-cad1b389c72e" providerId="ADAL" clId="{C9A650DF-FC12-494D-9C76-2639CC59E8C5}" dt="2026-08-13T08:18:56.876" v="2" actId="47"/>
        <pc:sldMkLst>
          <pc:docMk/>
          <pc:sldMk cId="1683744745" sldId="328"/>
        </pc:sldMkLst>
      </pc:sldChg>
      <pc:sldChg chg="del">
        <pc:chgData name="Frances Steel" userId="79d46658-80de-4106-bb59-cad1b389c72e" providerId="ADAL" clId="{C9A650DF-FC12-494D-9C76-2639CC59E8C5}" dt="2026-08-13T08:18:56.876" v="2" actId="47"/>
        <pc:sldMkLst>
          <pc:docMk/>
          <pc:sldMk cId="43262511" sldId="329"/>
        </pc:sldMkLst>
      </pc:sldChg>
      <pc:sldChg chg="del">
        <pc:chgData name="Frances Steel" userId="79d46658-80de-4106-bb59-cad1b389c72e" providerId="ADAL" clId="{C9A650DF-FC12-494D-9C76-2639CC59E8C5}" dt="2026-08-13T08:18:56.876" v="2" actId="47"/>
        <pc:sldMkLst>
          <pc:docMk/>
          <pc:sldMk cId="1645059187" sldId="330"/>
        </pc:sldMkLst>
      </pc:sldChg>
      <pc:sldChg chg="del">
        <pc:chgData name="Frances Steel" userId="79d46658-80de-4106-bb59-cad1b389c72e" providerId="ADAL" clId="{C9A650DF-FC12-494D-9C76-2639CC59E8C5}" dt="2026-08-13T08:18:56.876" v="2" actId="47"/>
        <pc:sldMkLst>
          <pc:docMk/>
          <pc:sldMk cId="3434089195" sldId="331"/>
        </pc:sldMkLst>
      </pc:sldChg>
      <pc:sldChg chg="del">
        <pc:chgData name="Frances Steel" userId="79d46658-80de-4106-bb59-cad1b389c72e" providerId="ADAL" clId="{C9A650DF-FC12-494D-9C76-2639CC59E8C5}" dt="2026-08-13T08:18:42.831" v="1" actId="47"/>
        <pc:sldMkLst>
          <pc:docMk/>
          <pc:sldMk cId="403890563" sldId="332"/>
        </pc:sldMkLst>
      </pc:sldChg>
      <pc:sldChg chg="del">
        <pc:chgData name="Frances Steel" userId="79d46658-80de-4106-bb59-cad1b389c72e" providerId="ADAL" clId="{C9A650DF-FC12-494D-9C76-2639CC59E8C5}" dt="2026-08-13T08:18:42.831" v="1" actId="47"/>
        <pc:sldMkLst>
          <pc:docMk/>
          <pc:sldMk cId="929501113" sldId="333"/>
        </pc:sldMkLst>
      </pc:sldChg>
      <pc:sldChg chg="del">
        <pc:chgData name="Frances Steel" userId="79d46658-80de-4106-bb59-cad1b389c72e" providerId="ADAL" clId="{C9A650DF-FC12-494D-9C76-2639CC59E8C5}" dt="2026-08-13T08:18:56.876" v="2" actId="47"/>
        <pc:sldMkLst>
          <pc:docMk/>
          <pc:sldMk cId="3138081265" sldId="336"/>
        </pc:sldMkLst>
      </pc:sldChg>
      <pc:sldChg chg="del">
        <pc:chgData name="Frances Steel" userId="79d46658-80de-4106-bb59-cad1b389c72e" providerId="ADAL" clId="{C9A650DF-FC12-494D-9C76-2639CC59E8C5}" dt="2026-08-13T08:18:56.876" v="2" actId="47"/>
        <pc:sldMkLst>
          <pc:docMk/>
          <pc:sldMk cId="1318510914" sldId="337"/>
        </pc:sldMkLst>
      </pc:sldChg>
      <pc:sldChg chg="del">
        <pc:chgData name="Frances Steel" userId="79d46658-80de-4106-bb59-cad1b389c72e" providerId="ADAL" clId="{C9A650DF-FC12-494D-9C76-2639CC59E8C5}" dt="2026-08-13T08:18:56.876" v="2" actId="47"/>
        <pc:sldMkLst>
          <pc:docMk/>
          <pc:sldMk cId="793611396" sldId="338"/>
        </pc:sldMkLst>
      </pc:sldChg>
      <pc:sldChg chg="del">
        <pc:chgData name="Frances Steel" userId="79d46658-80de-4106-bb59-cad1b389c72e" providerId="ADAL" clId="{C9A650DF-FC12-494D-9C76-2639CC59E8C5}" dt="2026-08-13T08:18:56.876" v="2" actId="47"/>
        <pc:sldMkLst>
          <pc:docMk/>
          <pc:sldMk cId="2072881248" sldId="339"/>
        </pc:sldMkLst>
      </pc:sldChg>
      <pc:sldChg chg="del">
        <pc:chgData name="Frances Steel" userId="79d46658-80de-4106-bb59-cad1b389c72e" providerId="ADAL" clId="{C9A650DF-FC12-494D-9C76-2639CC59E8C5}" dt="2026-08-13T08:18:56.876" v="2" actId="47"/>
        <pc:sldMkLst>
          <pc:docMk/>
          <pc:sldMk cId="434111584" sldId="340"/>
        </pc:sldMkLst>
      </pc:sldChg>
      <pc:sldChg chg="del">
        <pc:chgData name="Frances Steel" userId="79d46658-80de-4106-bb59-cad1b389c72e" providerId="ADAL" clId="{C9A650DF-FC12-494D-9C76-2639CC59E8C5}" dt="2026-08-13T08:18:56.876" v="2" actId="47"/>
        <pc:sldMkLst>
          <pc:docMk/>
          <pc:sldMk cId="3165110469" sldId="341"/>
        </pc:sldMkLst>
      </pc:sldChg>
      <pc:sldChg chg="del">
        <pc:chgData name="Frances Steel" userId="79d46658-80de-4106-bb59-cad1b389c72e" providerId="ADAL" clId="{C9A650DF-FC12-494D-9C76-2639CC59E8C5}" dt="2026-08-13T08:18:56.876" v="2" actId="47"/>
        <pc:sldMkLst>
          <pc:docMk/>
          <pc:sldMk cId="1942120227" sldId="342"/>
        </pc:sldMkLst>
      </pc:sldChg>
      <pc:sldChg chg="del">
        <pc:chgData name="Frances Steel" userId="79d46658-80de-4106-bb59-cad1b389c72e" providerId="ADAL" clId="{C9A650DF-FC12-494D-9C76-2639CC59E8C5}" dt="2026-08-13T08:18:56.876" v="2" actId="47"/>
        <pc:sldMkLst>
          <pc:docMk/>
          <pc:sldMk cId="1130502122" sldId="343"/>
        </pc:sldMkLst>
      </pc:sldChg>
      <pc:sldChg chg="del">
        <pc:chgData name="Frances Steel" userId="79d46658-80de-4106-bb59-cad1b389c72e" providerId="ADAL" clId="{C9A650DF-FC12-494D-9C76-2639CC59E8C5}" dt="2026-08-13T08:18:56.876" v="2" actId="47"/>
        <pc:sldMkLst>
          <pc:docMk/>
          <pc:sldMk cId="227241366" sldId="344"/>
        </pc:sldMkLst>
      </pc:sldChg>
      <pc:sldChg chg="del">
        <pc:chgData name="Frances Steel" userId="79d46658-80de-4106-bb59-cad1b389c72e" providerId="ADAL" clId="{C9A650DF-FC12-494D-9C76-2639CC59E8C5}" dt="2026-08-13T08:18:56.876" v="2" actId="47"/>
        <pc:sldMkLst>
          <pc:docMk/>
          <pc:sldMk cId="1359039025" sldId="345"/>
        </pc:sldMkLst>
      </pc:sldChg>
      <pc:sldChg chg="del">
        <pc:chgData name="Frances Steel" userId="79d46658-80de-4106-bb59-cad1b389c72e" providerId="ADAL" clId="{C9A650DF-FC12-494D-9C76-2639CC59E8C5}" dt="2026-08-13T08:18:56.876" v="2" actId="47"/>
        <pc:sldMkLst>
          <pc:docMk/>
          <pc:sldMk cId="1896653241" sldId="346"/>
        </pc:sldMkLst>
      </pc:sldChg>
      <pc:sldChg chg="del">
        <pc:chgData name="Frances Steel" userId="79d46658-80de-4106-bb59-cad1b389c72e" providerId="ADAL" clId="{C9A650DF-FC12-494D-9C76-2639CC59E8C5}" dt="2026-08-13T08:18:56.876" v="2" actId="47"/>
        <pc:sldMkLst>
          <pc:docMk/>
          <pc:sldMk cId="3402514913" sldId="347"/>
        </pc:sldMkLst>
      </pc:sldChg>
      <pc:sldChg chg="del">
        <pc:chgData name="Frances Steel" userId="79d46658-80de-4106-bb59-cad1b389c72e" providerId="ADAL" clId="{C9A650DF-FC12-494D-9C76-2639CC59E8C5}" dt="2026-08-13T08:18:56.876" v="2" actId="47"/>
        <pc:sldMkLst>
          <pc:docMk/>
          <pc:sldMk cId="3176318026" sldId="348"/>
        </pc:sldMkLst>
      </pc:sldChg>
      <pc:sldChg chg="del">
        <pc:chgData name="Frances Steel" userId="79d46658-80de-4106-bb59-cad1b389c72e" providerId="ADAL" clId="{C9A650DF-FC12-494D-9C76-2639CC59E8C5}" dt="2026-08-13T08:18:56.876" v="2" actId="47"/>
        <pc:sldMkLst>
          <pc:docMk/>
          <pc:sldMk cId="1115766580" sldId="349"/>
        </pc:sldMkLst>
      </pc:sldChg>
      <pc:sldChg chg="del">
        <pc:chgData name="Frances Steel" userId="79d46658-80de-4106-bb59-cad1b389c72e" providerId="ADAL" clId="{C9A650DF-FC12-494D-9C76-2639CC59E8C5}" dt="2026-08-13T08:18:56.876" v="2" actId="47"/>
        <pc:sldMkLst>
          <pc:docMk/>
          <pc:sldMk cId="799748722" sldId="350"/>
        </pc:sldMkLst>
      </pc:sldChg>
      <pc:sldChg chg="del">
        <pc:chgData name="Frances Steel" userId="79d46658-80de-4106-bb59-cad1b389c72e" providerId="ADAL" clId="{C9A650DF-FC12-494D-9C76-2639CC59E8C5}" dt="2026-08-13T08:18:56.876" v="2" actId="47"/>
        <pc:sldMkLst>
          <pc:docMk/>
          <pc:sldMk cId="869973807" sldId="351"/>
        </pc:sldMkLst>
      </pc:sldChg>
      <pc:sldChg chg="del">
        <pc:chgData name="Frances Steel" userId="79d46658-80de-4106-bb59-cad1b389c72e" providerId="ADAL" clId="{C9A650DF-FC12-494D-9C76-2639CC59E8C5}" dt="2026-08-13T08:18:56.876" v="2" actId="47"/>
        <pc:sldMkLst>
          <pc:docMk/>
          <pc:sldMk cId="2847549108" sldId="352"/>
        </pc:sldMkLst>
      </pc:sldChg>
      <pc:sldChg chg="del">
        <pc:chgData name="Frances Steel" userId="79d46658-80de-4106-bb59-cad1b389c72e" providerId="ADAL" clId="{C9A650DF-FC12-494D-9C76-2639CC59E8C5}" dt="2026-08-13T08:18:56.876" v="2" actId="47"/>
        <pc:sldMkLst>
          <pc:docMk/>
          <pc:sldMk cId="1409129158" sldId="353"/>
        </pc:sldMkLst>
      </pc:sldChg>
      <pc:sldChg chg="del">
        <pc:chgData name="Frances Steel" userId="79d46658-80de-4106-bb59-cad1b389c72e" providerId="ADAL" clId="{C9A650DF-FC12-494D-9C76-2639CC59E8C5}" dt="2026-08-13T08:18:56.876" v="2" actId="47"/>
        <pc:sldMkLst>
          <pc:docMk/>
          <pc:sldMk cId="3773325632" sldId="354"/>
        </pc:sldMkLst>
      </pc:sldChg>
      <pc:sldChg chg="del">
        <pc:chgData name="Frances Steel" userId="79d46658-80de-4106-bb59-cad1b389c72e" providerId="ADAL" clId="{C9A650DF-FC12-494D-9C76-2639CC59E8C5}" dt="2026-08-13T08:18:56.876" v="2" actId="47"/>
        <pc:sldMkLst>
          <pc:docMk/>
          <pc:sldMk cId="2122377566" sldId="355"/>
        </pc:sldMkLst>
      </pc:sldChg>
      <pc:sldChg chg="del">
        <pc:chgData name="Frances Steel" userId="79d46658-80de-4106-bb59-cad1b389c72e" providerId="ADAL" clId="{C9A650DF-FC12-494D-9C76-2639CC59E8C5}" dt="2026-08-13T08:18:56.876" v="2" actId="47"/>
        <pc:sldMkLst>
          <pc:docMk/>
          <pc:sldMk cId="3950445478" sldId="356"/>
        </pc:sldMkLst>
      </pc:sldChg>
      <pc:sldChg chg="del">
        <pc:chgData name="Frances Steel" userId="79d46658-80de-4106-bb59-cad1b389c72e" providerId="ADAL" clId="{C9A650DF-FC12-494D-9C76-2639CC59E8C5}" dt="2026-08-13T08:18:56.876" v="2" actId="47"/>
        <pc:sldMkLst>
          <pc:docMk/>
          <pc:sldMk cId="3900292432" sldId="357"/>
        </pc:sldMkLst>
      </pc:sldChg>
      <pc:sldChg chg="del">
        <pc:chgData name="Frances Steel" userId="79d46658-80de-4106-bb59-cad1b389c72e" providerId="ADAL" clId="{C9A650DF-FC12-494D-9C76-2639CC59E8C5}" dt="2026-08-13T08:18:56.876" v="2" actId="47"/>
        <pc:sldMkLst>
          <pc:docMk/>
          <pc:sldMk cId="178270253" sldId="358"/>
        </pc:sldMkLst>
      </pc:sldChg>
      <pc:sldChg chg="del">
        <pc:chgData name="Frances Steel" userId="79d46658-80de-4106-bb59-cad1b389c72e" providerId="ADAL" clId="{C9A650DF-FC12-494D-9C76-2639CC59E8C5}" dt="2026-08-13T08:18:56.876" v="2" actId="47"/>
        <pc:sldMkLst>
          <pc:docMk/>
          <pc:sldMk cId="1972560737" sldId="359"/>
        </pc:sldMkLst>
      </pc:sldChg>
      <pc:sldChg chg="del">
        <pc:chgData name="Frances Steel" userId="79d46658-80de-4106-bb59-cad1b389c72e" providerId="ADAL" clId="{C9A650DF-FC12-494D-9C76-2639CC59E8C5}" dt="2026-08-13T08:18:56.876" v="2" actId="47"/>
        <pc:sldMkLst>
          <pc:docMk/>
          <pc:sldMk cId="666957664" sldId="360"/>
        </pc:sldMkLst>
      </pc:sldChg>
      <pc:sldChg chg="del">
        <pc:chgData name="Frances Steel" userId="79d46658-80de-4106-bb59-cad1b389c72e" providerId="ADAL" clId="{C9A650DF-FC12-494D-9C76-2639CC59E8C5}" dt="2026-08-13T08:18:56.876" v="2" actId="47"/>
        <pc:sldMkLst>
          <pc:docMk/>
          <pc:sldMk cId="1375381575" sldId="361"/>
        </pc:sldMkLst>
      </pc:sldChg>
      <pc:sldChg chg="del">
        <pc:chgData name="Frances Steel" userId="79d46658-80de-4106-bb59-cad1b389c72e" providerId="ADAL" clId="{C9A650DF-FC12-494D-9C76-2639CC59E8C5}" dt="2026-08-13T08:18:56.876" v="2" actId="47"/>
        <pc:sldMkLst>
          <pc:docMk/>
          <pc:sldMk cId="3774396332" sldId="362"/>
        </pc:sldMkLst>
      </pc:sldChg>
      <pc:sldChg chg="del">
        <pc:chgData name="Frances Steel" userId="79d46658-80de-4106-bb59-cad1b389c72e" providerId="ADAL" clId="{C9A650DF-FC12-494D-9C76-2639CC59E8C5}" dt="2026-08-13T08:18:56.876" v="2" actId="47"/>
        <pc:sldMkLst>
          <pc:docMk/>
          <pc:sldMk cId="3969832966" sldId="363"/>
        </pc:sldMkLst>
      </pc:sldChg>
      <pc:sldChg chg="del">
        <pc:chgData name="Frances Steel" userId="79d46658-80de-4106-bb59-cad1b389c72e" providerId="ADAL" clId="{C9A650DF-FC12-494D-9C76-2639CC59E8C5}" dt="2026-08-13T08:18:56.876" v="2" actId="47"/>
        <pc:sldMkLst>
          <pc:docMk/>
          <pc:sldMk cId="3929278674" sldId="364"/>
        </pc:sldMkLst>
      </pc:sldChg>
      <pc:sldChg chg="del">
        <pc:chgData name="Frances Steel" userId="79d46658-80de-4106-bb59-cad1b389c72e" providerId="ADAL" clId="{C9A650DF-FC12-494D-9C76-2639CC59E8C5}" dt="2026-08-13T08:18:56.876" v="2" actId="47"/>
        <pc:sldMkLst>
          <pc:docMk/>
          <pc:sldMk cId="285840054" sldId="365"/>
        </pc:sldMkLst>
      </pc:sldChg>
      <pc:sldChg chg="del">
        <pc:chgData name="Frances Steel" userId="79d46658-80de-4106-bb59-cad1b389c72e" providerId="ADAL" clId="{C9A650DF-FC12-494D-9C76-2639CC59E8C5}" dt="2026-08-13T08:18:56.876" v="2" actId="47"/>
        <pc:sldMkLst>
          <pc:docMk/>
          <pc:sldMk cId="3903199392" sldId="366"/>
        </pc:sldMkLst>
      </pc:sldChg>
      <pc:sldChg chg="del">
        <pc:chgData name="Frances Steel" userId="79d46658-80de-4106-bb59-cad1b389c72e" providerId="ADAL" clId="{C9A650DF-FC12-494D-9C76-2639CC59E8C5}" dt="2026-08-13T08:18:56.876" v="2" actId="47"/>
        <pc:sldMkLst>
          <pc:docMk/>
          <pc:sldMk cId="1181487563" sldId="367"/>
        </pc:sldMkLst>
      </pc:sldChg>
      <pc:sldChg chg="del">
        <pc:chgData name="Frances Steel" userId="79d46658-80de-4106-bb59-cad1b389c72e" providerId="ADAL" clId="{C9A650DF-FC12-494D-9C76-2639CC59E8C5}" dt="2026-08-13T08:18:56.876" v="2" actId="47"/>
        <pc:sldMkLst>
          <pc:docMk/>
          <pc:sldMk cId="3082684375" sldId="368"/>
        </pc:sldMkLst>
      </pc:sldChg>
      <pc:sldChg chg="del">
        <pc:chgData name="Frances Steel" userId="79d46658-80de-4106-bb59-cad1b389c72e" providerId="ADAL" clId="{C9A650DF-FC12-494D-9C76-2639CC59E8C5}" dt="2026-08-13T08:18:56.876" v="2" actId="47"/>
        <pc:sldMkLst>
          <pc:docMk/>
          <pc:sldMk cId="2785947965" sldId="369"/>
        </pc:sldMkLst>
      </pc:sldChg>
      <pc:sldChg chg="del">
        <pc:chgData name="Frances Steel" userId="79d46658-80de-4106-bb59-cad1b389c72e" providerId="ADAL" clId="{C9A650DF-FC12-494D-9C76-2639CC59E8C5}" dt="2026-08-13T08:18:56.876" v="2" actId="47"/>
        <pc:sldMkLst>
          <pc:docMk/>
          <pc:sldMk cId="4012602982" sldId="370"/>
        </pc:sldMkLst>
      </pc:sldChg>
      <pc:sldChg chg="del">
        <pc:chgData name="Frances Steel" userId="79d46658-80de-4106-bb59-cad1b389c72e" providerId="ADAL" clId="{C9A650DF-FC12-494D-9C76-2639CC59E8C5}" dt="2026-08-13T08:18:56.876" v="2" actId="47"/>
        <pc:sldMkLst>
          <pc:docMk/>
          <pc:sldMk cId="3310866008" sldId="371"/>
        </pc:sldMkLst>
      </pc:sldChg>
      <pc:sldChg chg="del">
        <pc:chgData name="Frances Steel" userId="79d46658-80de-4106-bb59-cad1b389c72e" providerId="ADAL" clId="{C9A650DF-FC12-494D-9C76-2639CC59E8C5}" dt="2026-08-13T08:18:56.876" v="2" actId="47"/>
        <pc:sldMkLst>
          <pc:docMk/>
          <pc:sldMk cId="4103113797" sldId="372"/>
        </pc:sldMkLst>
      </pc:sldChg>
      <pc:sldChg chg="del">
        <pc:chgData name="Frances Steel" userId="79d46658-80de-4106-bb59-cad1b389c72e" providerId="ADAL" clId="{C9A650DF-FC12-494D-9C76-2639CC59E8C5}" dt="2026-08-13T08:18:56.876" v="2" actId="47"/>
        <pc:sldMkLst>
          <pc:docMk/>
          <pc:sldMk cId="2637083717" sldId="373"/>
        </pc:sldMkLst>
      </pc:sldChg>
      <pc:sldChg chg="del">
        <pc:chgData name="Frances Steel" userId="79d46658-80de-4106-bb59-cad1b389c72e" providerId="ADAL" clId="{C9A650DF-FC12-494D-9C76-2639CC59E8C5}" dt="2026-08-13T08:18:56.876" v="2" actId="47"/>
        <pc:sldMkLst>
          <pc:docMk/>
          <pc:sldMk cId="2942426247" sldId="374"/>
        </pc:sldMkLst>
      </pc:sldChg>
      <pc:sldChg chg="del">
        <pc:chgData name="Frances Steel" userId="79d46658-80de-4106-bb59-cad1b389c72e" providerId="ADAL" clId="{C9A650DF-FC12-494D-9C76-2639CC59E8C5}" dt="2026-08-13T08:18:39.420" v="0" actId="47"/>
        <pc:sldMkLst>
          <pc:docMk/>
          <pc:sldMk cId="2427575694" sldId="876"/>
        </pc:sldMkLst>
      </pc:sldChg>
      <pc:sldChg chg="del">
        <pc:chgData name="Frances Steel" userId="79d46658-80de-4106-bb59-cad1b389c72e" providerId="ADAL" clId="{C9A650DF-FC12-494D-9C76-2639CC59E8C5}" dt="2026-08-13T08:18:39.420" v="0" actId="47"/>
        <pc:sldMkLst>
          <pc:docMk/>
          <pc:sldMk cId="3980086666" sldId="877"/>
        </pc:sldMkLst>
      </pc:sldChg>
      <pc:sldChg chg="del">
        <pc:chgData name="Frances Steel" userId="79d46658-80de-4106-bb59-cad1b389c72e" providerId="ADAL" clId="{C9A650DF-FC12-494D-9C76-2639CC59E8C5}" dt="2026-08-13T08:18:39.420" v="0" actId="47"/>
        <pc:sldMkLst>
          <pc:docMk/>
          <pc:sldMk cId="3969685628" sldId="3329"/>
        </pc:sldMkLst>
      </pc:sldChg>
      <pc:sldChg chg="del">
        <pc:chgData name="Frances Steel" userId="79d46658-80de-4106-bb59-cad1b389c72e" providerId="ADAL" clId="{C9A650DF-FC12-494D-9C76-2639CC59E8C5}" dt="2026-08-13T08:18:39.420" v="0" actId="47"/>
        <pc:sldMkLst>
          <pc:docMk/>
          <pc:sldMk cId="2141623433" sldId="3332"/>
        </pc:sldMkLst>
      </pc:sldChg>
      <pc:sldChg chg="del">
        <pc:chgData name="Frances Steel" userId="79d46658-80de-4106-bb59-cad1b389c72e" providerId="ADAL" clId="{C9A650DF-FC12-494D-9C76-2639CC59E8C5}" dt="2026-08-13T08:18:39.420" v="0" actId="47"/>
        <pc:sldMkLst>
          <pc:docMk/>
          <pc:sldMk cId="2382823530" sldId="3358"/>
        </pc:sldMkLst>
      </pc:sldChg>
      <pc:sldChg chg="del">
        <pc:chgData name="Frances Steel" userId="79d46658-80de-4106-bb59-cad1b389c72e" providerId="ADAL" clId="{C9A650DF-FC12-494D-9C76-2639CC59E8C5}" dt="2026-08-13T08:18:39.420" v="0" actId="47"/>
        <pc:sldMkLst>
          <pc:docMk/>
          <pc:sldMk cId="3519545674" sldId="3386"/>
        </pc:sldMkLst>
      </pc:sldChg>
      <pc:sldChg chg="del">
        <pc:chgData name="Frances Steel" userId="79d46658-80de-4106-bb59-cad1b389c72e" providerId="ADAL" clId="{C9A650DF-FC12-494D-9C76-2639CC59E8C5}" dt="2026-08-13T08:18:39.420" v="0" actId="47"/>
        <pc:sldMkLst>
          <pc:docMk/>
          <pc:sldMk cId="1262788985" sldId="3387"/>
        </pc:sldMkLst>
      </pc:sldChg>
      <pc:sldChg chg="del">
        <pc:chgData name="Frances Steel" userId="79d46658-80de-4106-bb59-cad1b389c72e" providerId="ADAL" clId="{C9A650DF-FC12-494D-9C76-2639CC59E8C5}" dt="2026-08-13T08:18:39.420" v="0" actId="47"/>
        <pc:sldMkLst>
          <pc:docMk/>
          <pc:sldMk cId="2532067555" sldId="3389"/>
        </pc:sldMkLst>
      </pc:sldChg>
      <pc:sldChg chg="del">
        <pc:chgData name="Frances Steel" userId="79d46658-80de-4106-bb59-cad1b389c72e" providerId="ADAL" clId="{C9A650DF-FC12-494D-9C76-2639CC59E8C5}" dt="2026-08-13T08:18:39.420" v="0" actId="47"/>
        <pc:sldMkLst>
          <pc:docMk/>
          <pc:sldMk cId="1477754103" sldId="3390"/>
        </pc:sldMkLst>
      </pc:sldChg>
      <pc:sldChg chg="del">
        <pc:chgData name="Frances Steel" userId="79d46658-80de-4106-bb59-cad1b389c72e" providerId="ADAL" clId="{C9A650DF-FC12-494D-9C76-2639CC59E8C5}" dt="2026-08-13T08:18:39.420" v="0" actId="47"/>
        <pc:sldMkLst>
          <pc:docMk/>
          <pc:sldMk cId="3338066366" sldId="3391"/>
        </pc:sldMkLst>
      </pc:sldChg>
      <pc:sldChg chg="del">
        <pc:chgData name="Frances Steel" userId="79d46658-80de-4106-bb59-cad1b389c72e" providerId="ADAL" clId="{C9A650DF-FC12-494D-9C76-2639CC59E8C5}" dt="2026-08-13T08:18:39.420" v="0" actId="47"/>
        <pc:sldMkLst>
          <pc:docMk/>
          <pc:sldMk cId="1342595668" sldId="3392"/>
        </pc:sldMkLst>
      </pc:sldChg>
      <pc:sldChg chg="del">
        <pc:chgData name="Frances Steel" userId="79d46658-80de-4106-bb59-cad1b389c72e" providerId="ADAL" clId="{C9A650DF-FC12-494D-9C76-2639CC59E8C5}" dt="2026-08-13T08:18:39.420" v="0" actId="47"/>
        <pc:sldMkLst>
          <pc:docMk/>
          <pc:sldMk cId="2666447488" sldId="3393"/>
        </pc:sldMkLst>
      </pc:sldChg>
      <pc:sldChg chg="del">
        <pc:chgData name="Frances Steel" userId="79d46658-80de-4106-bb59-cad1b389c72e" providerId="ADAL" clId="{C9A650DF-FC12-494D-9C76-2639CC59E8C5}" dt="2026-08-13T08:18:56.876" v="2" actId="47"/>
        <pc:sldMkLst>
          <pc:docMk/>
          <pc:sldMk cId="3092657117" sldId="3394"/>
        </pc:sldMkLst>
      </pc:sldChg>
      <pc:sldChg chg="del">
        <pc:chgData name="Frances Steel" userId="79d46658-80de-4106-bb59-cad1b389c72e" providerId="ADAL" clId="{C9A650DF-FC12-494D-9C76-2639CC59E8C5}" dt="2026-08-13T08:18:56.876" v="2" actId="47"/>
        <pc:sldMkLst>
          <pc:docMk/>
          <pc:sldMk cId="2156946705" sldId="3395"/>
        </pc:sldMkLst>
      </pc:sldChg>
      <pc:sldChg chg="del">
        <pc:chgData name="Frances Steel" userId="79d46658-80de-4106-bb59-cad1b389c72e" providerId="ADAL" clId="{C9A650DF-FC12-494D-9C76-2639CC59E8C5}" dt="2026-08-13T08:18:56.876" v="2" actId="47"/>
        <pc:sldMkLst>
          <pc:docMk/>
          <pc:sldMk cId="2707613481" sldId="3396"/>
        </pc:sldMkLst>
      </pc:sldChg>
      <pc:sldChg chg="del">
        <pc:chgData name="Frances Steel" userId="79d46658-80de-4106-bb59-cad1b389c72e" providerId="ADAL" clId="{C9A650DF-FC12-494D-9C76-2639CC59E8C5}" dt="2026-08-13T08:18:39.420" v="0" actId="47"/>
        <pc:sldMkLst>
          <pc:docMk/>
          <pc:sldMk cId="1442663243" sldId="3408"/>
        </pc:sldMkLst>
      </pc:sldChg>
      <pc:sldChg chg="del">
        <pc:chgData name="Frances Steel" userId="79d46658-80de-4106-bb59-cad1b389c72e" providerId="ADAL" clId="{C9A650DF-FC12-494D-9C76-2639CC59E8C5}" dt="2026-08-13T08:18:42.831" v="1" actId="47"/>
        <pc:sldMkLst>
          <pc:docMk/>
          <pc:sldMk cId="1622485376" sldId="3411"/>
        </pc:sldMkLst>
      </pc:sldChg>
      <pc:sldChg chg="del">
        <pc:chgData name="Frances Steel" userId="79d46658-80de-4106-bb59-cad1b389c72e" providerId="ADAL" clId="{C9A650DF-FC12-494D-9C76-2639CC59E8C5}" dt="2026-08-13T08:18:39.420" v="0" actId="47"/>
        <pc:sldMkLst>
          <pc:docMk/>
          <pc:sldMk cId="3731085038" sldId="3412"/>
        </pc:sldMkLst>
      </pc:sldChg>
      <pc:sldChg chg="del">
        <pc:chgData name="Frances Steel" userId="79d46658-80de-4106-bb59-cad1b389c72e" providerId="ADAL" clId="{C9A650DF-FC12-494D-9C76-2639CC59E8C5}" dt="2026-08-13T08:18:42.831" v="1" actId="47"/>
        <pc:sldMkLst>
          <pc:docMk/>
          <pc:sldMk cId="1375777329" sldId="3413"/>
        </pc:sldMkLst>
      </pc:sldChg>
      <pc:sldChg chg="del">
        <pc:chgData name="Frances Steel" userId="79d46658-80de-4106-bb59-cad1b389c72e" providerId="ADAL" clId="{C9A650DF-FC12-494D-9C76-2639CC59E8C5}" dt="2026-08-13T08:18:39.420" v="0" actId="47"/>
        <pc:sldMkLst>
          <pc:docMk/>
          <pc:sldMk cId="4019393009" sldId="3415"/>
        </pc:sldMkLst>
      </pc:sldChg>
      <pc:sldChg chg="del">
        <pc:chgData name="Frances Steel" userId="79d46658-80de-4106-bb59-cad1b389c72e" providerId="ADAL" clId="{C9A650DF-FC12-494D-9C76-2639CC59E8C5}" dt="2026-08-13T08:18:56.876" v="2" actId="47"/>
        <pc:sldMkLst>
          <pc:docMk/>
          <pc:sldMk cId="2425874984" sldId="3416"/>
        </pc:sldMkLst>
      </pc:sldChg>
      <pc:sldChg chg="del">
        <pc:chgData name="Frances Steel" userId="79d46658-80de-4106-bb59-cad1b389c72e" providerId="ADAL" clId="{C9A650DF-FC12-494D-9C76-2639CC59E8C5}" dt="2026-08-13T08:18:56.876" v="2" actId="47"/>
        <pc:sldMkLst>
          <pc:docMk/>
          <pc:sldMk cId="3348936492" sldId="3417"/>
        </pc:sldMkLst>
      </pc:sldChg>
      <pc:sldChg chg="del">
        <pc:chgData name="Frances Steel" userId="79d46658-80de-4106-bb59-cad1b389c72e" providerId="ADAL" clId="{C9A650DF-FC12-494D-9C76-2639CC59E8C5}" dt="2026-08-13T08:18:56.876" v="2" actId="47"/>
        <pc:sldMkLst>
          <pc:docMk/>
          <pc:sldMk cId="732575021" sldId="3418"/>
        </pc:sldMkLst>
      </pc:sldChg>
      <pc:sldChg chg="del">
        <pc:chgData name="Frances Steel" userId="79d46658-80de-4106-bb59-cad1b389c72e" providerId="ADAL" clId="{C9A650DF-FC12-494D-9C76-2639CC59E8C5}" dt="2026-08-13T08:18:56.876" v="2" actId="47"/>
        <pc:sldMkLst>
          <pc:docMk/>
          <pc:sldMk cId="3027048397" sldId="3419"/>
        </pc:sldMkLst>
      </pc:sldChg>
      <pc:sldChg chg="del">
        <pc:chgData name="Frances Steel" userId="79d46658-80de-4106-bb59-cad1b389c72e" providerId="ADAL" clId="{C9A650DF-FC12-494D-9C76-2639CC59E8C5}" dt="2026-08-13T08:18:56.876" v="2" actId="47"/>
        <pc:sldMkLst>
          <pc:docMk/>
          <pc:sldMk cId="4263646275" sldId="3420"/>
        </pc:sldMkLst>
      </pc:sldChg>
      <pc:sldChg chg="del">
        <pc:chgData name="Frances Steel" userId="79d46658-80de-4106-bb59-cad1b389c72e" providerId="ADAL" clId="{C9A650DF-FC12-494D-9C76-2639CC59E8C5}" dt="2026-08-13T08:18:56.876" v="2" actId="47"/>
        <pc:sldMkLst>
          <pc:docMk/>
          <pc:sldMk cId="3666104551" sldId="3421"/>
        </pc:sldMkLst>
      </pc:sldChg>
      <pc:sldChg chg="del">
        <pc:chgData name="Frances Steel" userId="79d46658-80de-4106-bb59-cad1b389c72e" providerId="ADAL" clId="{C9A650DF-FC12-494D-9C76-2639CC59E8C5}" dt="2026-08-13T08:18:56.876" v="2" actId="47"/>
        <pc:sldMkLst>
          <pc:docMk/>
          <pc:sldMk cId="3152392390" sldId="3422"/>
        </pc:sldMkLst>
      </pc:sldChg>
      <pc:sldChg chg="del">
        <pc:chgData name="Frances Steel" userId="79d46658-80de-4106-bb59-cad1b389c72e" providerId="ADAL" clId="{C9A650DF-FC12-494D-9C76-2639CC59E8C5}" dt="2026-08-13T08:18:56.876" v="2" actId="47"/>
        <pc:sldMkLst>
          <pc:docMk/>
          <pc:sldMk cId="2231678948" sldId="3423"/>
        </pc:sldMkLst>
      </pc:sldChg>
      <pc:sldChg chg="del">
        <pc:chgData name="Frances Steel" userId="79d46658-80de-4106-bb59-cad1b389c72e" providerId="ADAL" clId="{C9A650DF-FC12-494D-9C76-2639CC59E8C5}" dt="2026-08-13T08:18:56.876" v="2" actId="47"/>
        <pc:sldMkLst>
          <pc:docMk/>
          <pc:sldMk cId="701240817" sldId="3424"/>
        </pc:sldMkLst>
      </pc:sldChg>
      <pc:sldChg chg="del">
        <pc:chgData name="Frances Steel" userId="79d46658-80de-4106-bb59-cad1b389c72e" providerId="ADAL" clId="{C9A650DF-FC12-494D-9C76-2639CC59E8C5}" dt="2026-08-13T08:18:56.876" v="2" actId="47"/>
        <pc:sldMkLst>
          <pc:docMk/>
          <pc:sldMk cId="3653745888" sldId="3425"/>
        </pc:sldMkLst>
      </pc:sldChg>
      <pc:sldChg chg="del">
        <pc:chgData name="Frances Steel" userId="79d46658-80de-4106-bb59-cad1b389c72e" providerId="ADAL" clId="{C9A650DF-FC12-494D-9C76-2639CC59E8C5}" dt="2026-08-13T08:18:56.876" v="2" actId="47"/>
        <pc:sldMkLst>
          <pc:docMk/>
          <pc:sldMk cId="3754624934" sldId="3426"/>
        </pc:sldMkLst>
      </pc:sldChg>
      <pc:sldChg chg="del">
        <pc:chgData name="Frances Steel" userId="79d46658-80de-4106-bb59-cad1b389c72e" providerId="ADAL" clId="{C9A650DF-FC12-494D-9C76-2639CC59E8C5}" dt="2026-08-13T08:18:56.876" v="2" actId="47"/>
        <pc:sldMkLst>
          <pc:docMk/>
          <pc:sldMk cId="996894215" sldId="3427"/>
        </pc:sldMkLst>
      </pc:sldChg>
      <pc:sldChg chg="del">
        <pc:chgData name="Frances Steel" userId="79d46658-80de-4106-bb59-cad1b389c72e" providerId="ADAL" clId="{C9A650DF-FC12-494D-9C76-2639CC59E8C5}" dt="2026-08-13T08:18:56.876" v="2" actId="47"/>
        <pc:sldMkLst>
          <pc:docMk/>
          <pc:sldMk cId="2514051786" sldId="3428"/>
        </pc:sldMkLst>
      </pc:sldChg>
      <pc:sldChg chg="del">
        <pc:chgData name="Frances Steel" userId="79d46658-80de-4106-bb59-cad1b389c72e" providerId="ADAL" clId="{C9A650DF-FC12-494D-9C76-2639CC59E8C5}" dt="2026-08-13T08:18:56.876" v="2" actId="47"/>
        <pc:sldMkLst>
          <pc:docMk/>
          <pc:sldMk cId="732343090" sldId="3429"/>
        </pc:sldMkLst>
      </pc:sldChg>
      <pc:sldChg chg="del">
        <pc:chgData name="Frances Steel" userId="79d46658-80de-4106-bb59-cad1b389c72e" providerId="ADAL" clId="{C9A650DF-FC12-494D-9C76-2639CC59E8C5}" dt="2026-08-13T08:18:56.876" v="2" actId="47"/>
        <pc:sldMkLst>
          <pc:docMk/>
          <pc:sldMk cId="196501381" sldId="3430"/>
        </pc:sldMkLst>
      </pc:sldChg>
      <pc:sldChg chg="del">
        <pc:chgData name="Frances Steel" userId="79d46658-80de-4106-bb59-cad1b389c72e" providerId="ADAL" clId="{C9A650DF-FC12-494D-9C76-2639CC59E8C5}" dt="2026-08-13T08:18:56.876" v="2" actId="47"/>
        <pc:sldMkLst>
          <pc:docMk/>
          <pc:sldMk cId="1970930798" sldId="3431"/>
        </pc:sldMkLst>
      </pc:sldChg>
      <pc:sldChg chg="del">
        <pc:chgData name="Frances Steel" userId="79d46658-80de-4106-bb59-cad1b389c72e" providerId="ADAL" clId="{C9A650DF-FC12-494D-9C76-2639CC59E8C5}" dt="2026-08-13T08:18:56.876" v="2" actId="47"/>
        <pc:sldMkLst>
          <pc:docMk/>
          <pc:sldMk cId="4253187682" sldId="3432"/>
        </pc:sldMkLst>
      </pc:sldChg>
      <pc:sldChg chg="del">
        <pc:chgData name="Frances Steel" userId="79d46658-80de-4106-bb59-cad1b389c72e" providerId="ADAL" clId="{C9A650DF-FC12-494D-9C76-2639CC59E8C5}" dt="2026-08-13T08:18:56.876" v="2" actId="47"/>
        <pc:sldMkLst>
          <pc:docMk/>
          <pc:sldMk cId="1546944119" sldId="3433"/>
        </pc:sldMkLst>
      </pc:sldChg>
      <pc:sldChg chg="del">
        <pc:chgData name="Frances Steel" userId="79d46658-80de-4106-bb59-cad1b389c72e" providerId="ADAL" clId="{C9A650DF-FC12-494D-9C76-2639CC59E8C5}" dt="2026-08-13T08:18:56.876" v="2" actId="47"/>
        <pc:sldMkLst>
          <pc:docMk/>
          <pc:sldMk cId="2013113174" sldId="3434"/>
        </pc:sldMkLst>
      </pc:sldChg>
      <pc:sldChg chg="del">
        <pc:chgData name="Frances Steel" userId="79d46658-80de-4106-bb59-cad1b389c72e" providerId="ADAL" clId="{C9A650DF-FC12-494D-9C76-2639CC59E8C5}" dt="2026-08-13T08:18:56.876" v="2" actId="47"/>
        <pc:sldMkLst>
          <pc:docMk/>
          <pc:sldMk cId="2456157581" sldId="3435"/>
        </pc:sldMkLst>
      </pc:sldChg>
      <pc:sldChg chg="del">
        <pc:chgData name="Frances Steel" userId="79d46658-80de-4106-bb59-cad1b389c72e" providerId="ADAL" clId="{C9A650DF-FC12-494D-9C76-2639CC59E8C5}" dt="2026-08-13T08:18:56.876" v="2" actId="47"/>
        <pc:sldMkLst>
          <pc:docMk/>
          <pc:sldMk cId="2774960457" sldId="3436"/>
        </pc:sldMkLst>
      </pc:sldChg>
      <pc:sldChg chg="del">
        <pc:chgData name="Frances Steel" userId="79d46658-80de-4106-bb59-cad1b389c72e" providerId="ADAL" clId="{C9A650DF-FC12-494D-9C76-2639CC59E8C5}" dt="2026-08-13T08:18:56.876" v="2" actId="47"/>
        <pc:sldMkLst>
          <pc:docMk/>
          <pc:sldMk cId="2963010713" sldId="3437"/>
        </pc:sldMkLst>
      </pc:sldChg>
      <pc:sldChg chg="del">
        <pc:chgData name="Frances Steel" userId="79d46658-80de-4106-bb59-cad1b389c72e" providerId="ADAL" clId="{C9A650DF-FC12-494D-9C76-2639CC59E8C5}" dt="2026-08-13T08:18:56.876" v="2" actId="47"/>
        <pc:sldMkLst>
          <pc:docMk/>
          <pc:sldMk cId="629913557" sldId="3439"/>
        </pc:sldMkLst>
      </pc:sldChg>
      <pc:sldChg chg="del">
        <pc:chgData name="Frances Steel" userId="79d46658-80de-4106-bb59-cad1b389c72e" providerId="ADAL" clId="{C9A650DF-FC12-494D-9C76-2639CC59E8C5}" dt="2026-08-13T08:18:56.876" v="2" actId="47"/>
        <pc:sldMkLst>
          <pc:docMk/>
          <pc:sldMk cId="2523091378" sldId="3440"/>
        </pc:sldMkLst>
      </pc:sldChg>
      <pc:sldChg chg="del">
        <pc:chgData name="Frances Steel" userId="79d46658-80de-4106-bb59-cad1b389c72e" providerId="ADAL" clId="{C9A650DF-FC12-494D-9C76-2639CC59E8C5}" dt="2026-08-13T08:18:56.876" v="2" actId="47"/>
        <pc:sldMkLst>
          <pc:docMk/>
          <pc:sldMk cId="2054709051" sldId="3441"/>
        </pc:sldMkLst>
      </pc:sldChg>
      <pc:sldChg chg="del">
        <pc:chgData name="Frances Steel" userId="79d46658-80de-4106-bb59-cad1b389c72e" providerId="ADAL" clId="{C9A650DF-FC12-494D-9C76-2639CC59E8C5}" dt="2026-08-13T08:18:56.876" v="2" actId="47"/>
        <pc:sldMkLst>
          <pc:docMk/>
          <pc:sldMk cId="2962587947" sldId="3442"/>
        </pc:sldMkLst>
      </pc:sldChg>
      <pc:sldChg chg="del">
        <pc:chgData name="Frances Steel" userId="79d46658-80de-4106-bb59-cad1b389c72e" providerId="ADAL" clId="{C9A650DF-FC12-494D-9C76-2639CC59E8C5}" dt="2026-08-13T08:18:56.876" v="2" actId="47"/>
        <pc:sldMkLst>
          <pc:docMk/>
          <pc:sldMk cId="3558395744" sldId="3443"/>
        </pc:sldMkLst>
      </pc:sldChg>
      <pc:sldChg chg="del">
        <pc:chgData name="Frances Steel" userId="79d46658-80de-4106-bb59-cad1b389c72e" providerId="ADAL" clId="{C9A650DF-FC12-494D-9C76-2639CC59E8C5}" dt="2026-08-13T08:18:56.876" v="2" actId="47"/>
        <pc:sldMkLst>
          <pc:docMk/>
          <pc:sldMk cId="2974355294" sldId="3444"/>
        </pc:sldMkLst>
      </pc:sldChg>
      <pc:sldChg chg="del">
        <pc:chgData name="Frances Steel" userId="79d46658-80de-4106-bb59-cad1b389c72e" providerId="ADAL" clId="{C9A650DF-FC12-494D-9C76-2639CC59E8C5}" dt="2026-08-13T08:18:56.876" v="2" actId="47"/>
        <pc:sldMkLst>
          <pc:docMk/>
          <pc:sldMk cId="3015514144" sldId="3445"/>
        </pc:sldMkLst>
      </pc:sldChg>
      <pc:sldChg chg="del">
        <pc:chgData name="Frances Steel" userId="79d46658-80de-4106-bb59-cad1b389c72e" providerId="ADAL" clId="{C9A650DF-FC12-494D-9C76-2639CC59E8C5}" dt="2026-08-13T08:18:56.876" v="2" actId="47"/>
        <pc:sldMkLst>
          <pc:docMk/>
          <pc:sldMk cId="562799054" sldId="3446"/>
        </pc:sldMkLst>
      </pc:sldChg>
      <pc:sldChg chg="del">
        <pc:chgData name="Frances Steel" userId="79d46658-80de-4106-bb59-cad1b389c72e" providerId="ADAL" clId="{C9A650DF-FC12-494D-9C76-2639CC59E8C5}" dt="2026-08-13T08:18:56.876" v="2" actId="47"/>
        <pc:sldMkLst>
          <pc:docMk/>
          <pc:sldMk cId="1408167290" sldId="3447"/>
        </pc:sldMkLst>
      </pc:sldChg>
      <pc:sldChg chg="del">
        <pc:chgData name="Frances Steel" userId="79d46658-80de-4106-bb59-cad1b389c72e" providerId="ADAL" clId="{C9A650DF-FC12-494D-9C76-2639CC59E8C5}" dt="2026-08-13T08:18:56.876" v="2" actId="47"/>
        <pc:sldMkLst>
          <pc:docMk/>
          <pc:sldMk cId="451251373" sldId="3448"/>
        </pc:sldMkLst>
      </pc:sldChg>
      <pc:sldChg chg="del">
        <pc:chgData name="Frances Steel" userId="79d46658-80de-4106-bb59-cad1b389c72e" providerId="ADAL" clId="{C9A650DF-FC12-494D-9C76-2639CC59E8C5}" dt="2026-08-13T08:18:56.876" v="2" actId="47"/>
        <pc:sldMkLst>
          <pc:docMk/>
          <pc:sldMk cId="1751069794" sldId="3449"/>
        </pc:sldMkLst>
      </pc:sldChg>
      <pc:sldChg chg="del">
        <pc:chgData name="Frances Steel" userId="79d46658-80de-4106-bb59-cad1b389c72e" providerId="ADAL" clId="{C9A650DF-FC12-494D-9C76-2639CC59E8C5}" dt="2026-08-13T08:18:56.876" v="2" actId="47"/>
        <pc:sldMkLst>
          <pc:docMk/>
          <pc:sldMk cId="3150827541" sldId="3450"/>
        </pc:sldMkLst>
      </pc:sldChg>
      <pc:sldChg chg="del">
        <pc:chgData name="Frances Steel" userId="79d46658-80de-4106-bb59-cad1b389c72e" providerId="ADAL" clId="{C9A650DF-FC12-494D-9C76-2639CC59E8C5}" dt="2026-08-13T08:18:56.876" v="2" actId="47"/>
        <pc:sldMkLst>
          <pc:docMk/>
          <pc:sldMk cId="2307836138" sldId="3451"/>
        </pc:sldMkLst>
      </pc:sldChg>
      <pc:sldChg chg="del">
        <pc:chgData name="Frances Steel" userId="79d46658-80de-4106-bb59-cad1b389c72e" providerId="ADAL" clId="{C9A650DF-FC12-494D-9C76-2639CC59E8C5}" dt="2026-08-13T08:18:56.876" v="2" actId="47"/>
        <pc:sldMkLst>
          <pc:docMk/>
          <pc:sldMk cId="3269978723" sldId="3452"/>
        </pc:sldMkLst>
      </pc:sldChg>
      <pc:sldChg chg="del">
        <pc:chgData name="Frances Steel" userId="79d46658-80de-4106-bb59-cad1b389c72e" providerId="ADAL" clId="{C9A650DF-FC12-494D-9C76-2639CC59E8C5}" dt="2026-08-13T08:18:56.876" v="2" actId="47"/>
        <pc:sldMkLst>
          <pc:docMk/>
          <pc:sldMk cId="1398045960" sldId="3453"/>
        </pc:sldMkLst>
      </pc:sldChg>
      <pc:sldChg chg="del">
        <pc:chgData name="Frances Steel" userId="79d46658-80de-4106-bb59-cad1b389c72e" providerId="ADAL" clId="{C9A650DF-FC12-494D-9C76-2639CC59E8C5}" dt="2026-08-13T08:18:56.876" v="2" actId="47"/>
        <pc:sldMkLst>
          <pc:docMk/>
          <pc:sldMk cId="135208967" sldId="3454"/>
        </pc:sldMkLst>
      </pc:sldChg>
      <pc:sldChg chg="del">
        <pc:chgData name="Frances Steel" userId="79d46658-80de-4106-bb59-cad1b389c72e" providerId="ADAL" clId="{C9A650DF-FC12-494D-9C76-2639CC59E8C5}" dt="2026-08-13T08:18:56.876" v="2" actId="47"/>
        <pc:sldMkLst>
          <pc:docMk/>
          <pc:sldMk cId="709258493" sldId="3455"/>
        </pc:sldMkLst>
      </pc:sldChg>
      <pc:sldChg chg="del">
        <pc:chgData name="Frances Steel" userId="79d46658-80de-4106-bb59-cad1b389c72e" providerId="ADAL" clId="{C9A650DF-FC12-494D-9C76-2639CC59E8C5}" dt="2026-08-13T08:18:56.876" v="2" actId="47"/>
        <pc:sldMkLst>
          <pc:docMk/>
          <pc:sldMk cId="1892078471" sldId="3456"/>
        </pc:sldMkLst>
      </pc:sldChg>
      <pc:sldChg chg="del">
        <pc:chgData name="Frances Steel" userId="79d46658-80de-4106-bb59-cad1b389c72e" providerId="ADAL" clId="{C9A650DF-FC12-494D-9C76-2639CC59E8C5}" dt="2026-08-13T08:18:56.876" v="2" actId="47"/>
        <pc:sldMkLst>
          <pc:docMk/>
          <pc:sldMk cId="2802277404" sldId="3457"/>
        </pc:sldMkLst>
      </pc:sldChg>
      <pc:sldChg chg="del">
        <pc:chgData name="Frances Steel" userId="79d46658-80de-4106-bb59-cad1b389c72e" providerId="ADAL" clId="{C9A650DF-FC12-494D-9C76-2639CC59E8C5}" dt="2026-08-13T08:18:56.876" v="2" actId="47"/>
        <pc:sldMkLst>
          <pc:docMk/>
          <pc:sldMk cId="1875161157" sldId="3458"/>
        </pc:sldMkLst>
      </pc:sldChg>
      <pc:sldChg chg="del">
        <pc:chgData name="Frances Steel" userId="79d46658-80de-4106-bb59-cad1b389c72e" providerId="ADAL" clId="{C9A650DF-FC12-494D-9C76-2639CC59E8C5}" dt="2026-08-13T08:18:42.831" v="1" actId="47"/>
        <pc:sldMkLst>
          <pc:docMk/>
          <pc:sldMk cId="1433606448" sldId="3463"/>
        </pc:sldMkLst>
      </pc:sldChg>
      <pc:sldChg chg="del">
        <pc:chgData name="Frances Steel" userId="79d46658-80de-4106-bb59-cad1b389c72e" providerId="ADAL" clId="{C9A650DF-FC12-494D-9C76-2639CC59E8C5}" dt="2026-08-13T08:18:39.420" v="0" actId="47"/>
        <pc:sldMkLst>
          <pc:docMk/>
          <pc:sldMk cId="1308502466" sldId="3465"/>
        </pc:sldMkLst>
      </pc:sldChg>
      <pc:sldChg chg="del">
        <pc:chgData name="Frances Steel" userId="79d46658-80de-4106-bb59-cad1b389c72e" providerId="ADAL" clId="{C9A650DF-FC12-494D-9C76-2639CC59E8C5}" dt="2026-08-13T08:18:39.420" v="0" actId="47"/>
        <pc:sldMkLst>
          <pc:docMk/>
          <pc:sldMk cId="2771169003" sldId="3466"/>
        </pc:sldMkLst>
      </pc:sldChg>
      <pc:sldChg chg="del">
        <pc:chgData name="Frances Steel" userId="79d46658-80de-4106-bb59-cad1b389c72e" providerId="ADAL" clId="{C9A650DF-FC12-494D-9C76-2639CC59E8C5}" dt="2026-08-13T08:18:56.876" v="2" actId="47"/>
        <pc:sldMkLst>
          <pc:docMk/>
          <pc:sldMk cId="473468100" sldId="3468"/>
        </pc:sldMkLst>
      </pc:sldChg>
      <pc:sldChg chg="del">
        <pc:chgData name="Frances Steel" userId="79d46658-80de-4106-bb59-cad1b389c72e" providerId="ADAL" clId="{C9A650DF-FC12-494D-9C76-2639CC59E8C5}" dt="2026-08-13T08:18:56.876" v="2" actId="47"/>
        <pc:sldMkLst>
          <pc:docMk/>
          <pc:sldMk cId="2708207427" sldId="3469"/>
        </pc:sldMkLst>
      </pc:sldChg>
      <pc:sldChg chg="del">
        <pc:chgData name="Frances Steel" userId="79d46658-80de-4106-bb59-cad1b389c72e" providerId="ADAL" clId="{C9A650DF-FC12-494D-9C76-2639CC59E8C5}" dt="2026-08-13T08:18:56.876" v="2" actId="47"/>
        <pc:sldMkLst>
          <pc:docMk/>
          <pc:sldMk cId="2229494516" sldId="3470"/>
        </pc:sldMkLst>
      </pc:sldChg>
      <pc:sldChg chg="del">
        <pc:chgData name="Frances Steel" userId="79d46658-80de-4106-bb59-cad1b389c72e" providerId="ADAL" clId="{C9A650DF-FC12-494D-9C76-2639CC59E8C5}" dt="2026-08-13T08:18:56.876" v="2" actId="47"/>
        <pc:sldMkLst>
          <pc:docMk/>
          <pc:sldMk cId="1189961926" sldId="3471"/>
        </pc:sldMkLst>
      </pc:sldChg>
      <pc:sldChg chg="del">
        <pc:chgData name="Frances Steel" userId="79d46658-80de-4106-bb59-cad1b389c72e" providerId="ADAL" clId="{C9A650DF-FC12-494D-9C76-2639CC59E8C5}" dt="2026-08-13T08:18:56.876" v="2" actId="47"/>
        <pc:sldMkLst>
          <pc:docMk/>
          <pc:sldMk cId="2572690167" sldId="3473"/>
        </pc:sldMkLst>
      </pc:sldChg>
      <pc:sldChg chg="del">
        <pc:chgData name="Frances Steel" userId="79d46658-80de-4106-bb59-cad1b389c72e" providerId="ADAL" clId="{C9A650DF-FC12-494D-9C76-2639CC59E8C5}" dt="2026-08-13T08:18:39.420" v="0" actId="47"/>
        <pc:sldMkLst>
          <pc:docMk/>
          <pc:sldMk cId="353951598" sldId="3474"/>
        </pc:sldMkLst>
      </pc:sldChg>
      <pc:sldChg chg="del">
        <pc:chgData name="Frances Steel" userId="79d46658-80de-4106-bb59-cad1b389c72e" providerId="ADAL" clId="{C9A650DF-FC12-494D-9C76-2639CC59E8C5}" dt="2026-08-13T08:18:56.876" v="2" actId="47"/>
        <pc:sldMkLst>
          <pc:docMk/>
          <pc:sldMk cId="416135146" sldId="3475"/>
        </pc:sldMkLst>
      </pc:sldChg>
      <pc:sldChg chg="del">
        <pc:chgData name="Frances Steel" userId="79d46658-80de-4106-bb59-cad1b389c72e" providerId="ADAL" clId="{C9A650DF-FC12-494D-9C76-2639CC59E8C5}" dt="2026-08-13T08:18:56.876" v="2" actId="47"/>
        <pc:sldMkLst>
          <pc:docMk/>
          <pc:sldMk cId="753230931" sldId="3476"/>
        </pc:sldMkLst>
      </pc:sldChg>
      <pc:sldChg chg="del">
        <pc:chgData name="Frances Steel" userId="79d46658-80de-4106-bb59-cad1b389c72e" providerId="ADAL" clId="{C9A650DF-FC12-494D-9C76-2639CC59E8C5}" dt="2026-08-13T08:18:56.876" v="2" actId="47"/>
        <pc:sldMkLst>
          <pc:docMk/>
          <pc:sldMk cId="1241921477" sldId="3477"/>
        </pc:sldMkLst>
      </pc:sldChg>
      <pc:sldChg chg="del">
        <pc:chgData name="Frances Steel" userId="79d46658-80de-4106-bb59-cad1b389c72e" providerId="ADAL" clId="{C9A650DF-FC12-494D-9C76-2639CC59E8C5}" dt="2026-08-13T08:18:56.876" v="2" actId="47"/>
        <pc:sldMkLst>
          <pc:docMk/>
          <pc:sldMk cId="1334669254" sldId="3478"/>
        </pc:sldMkLst>
      </pc:sldChg>
      <pc:sldChg chg="del">
        <pc:chgData name="Frances Steel" userId="79d46658-80de-4106-bb59-cad1b389c72e" providerId="ADAL" clId="{C9A650DF-FC12-494D-9C76-2639CC59E8C5}" dt="2026-08-13T08:18:42.831" v="1" actId="47"/>
        <pc:sldMkLst>
          <pc:docMk/>
          <pc:sldMk cId="2753653064" sldId="3479"/>
        </pc:sldMkLst>
      </pc:sldChg>
      <pc:sldChg chg="del">
        <pc:chgData name="Frances Steel" userId="79d46658-80de-4106-bb59-cad1b389c72e" providerId="ADAL" clId="{C9A650DF-FC12-494D-9C76-2639CC59E8C5}" dt="2026-08-13T08:18:56.876" v="2" actId="47"/>
        <pc:sldMkLst>
          <pc:docMk/>
          <pc:sldMk cId="1616419491" sldId="3481"/>
        </pc:sldMkLst>
      </pc:sldChg>
      <pc:sldChg chg="del">
        <pc:chgData name="Frances Steel" userId="79d46658-80de-4106-bb59-cad1b389c72e" providerId="ADAL" clId="{C9A650DF-FC12-494D-9C76-2639CC59E8C5}" dt="2026-08-13T08:18:56.876" v="2" actId="47"/>
        <pc:sldMkLst>
          <pc:docMk/>
          <pc:sldMk cId="1630513365" sldId="3482"/>
        </pc:sldMkLst>
      </pc:sldChg>
      <pc:sldChg chg="del">
        <pc:chgData name="Frances Steel" userId="79d46658-80de-4106-bb59-cad1b389c72e" providerId="ADAL" clId="{C9A650DF-FC12-494D-9C76-2639CC59E8C5}" dt="2026-08-13T08:18:56.876" v="2" actId="47"/>
        <pc:sldMkLst>
          <pc:docMk/>
          <pc:sldMk cId="437441463" sldId="3483"/>
        </pc:sldMkLst>
      </pc:sldChg>
      <pc:sldChg chg="del">
        <pc:chgData name="Frances Steel" userId="79d46658-80de-4106-bb59-cad1b389c72e" providerId="ADAL" clId="{C9A650DF-FC12-494D-9C76-2639CC59E8C5}" dt="2026-08-13T08:18:56.876" v="2" actId="47"/>
        <pc:sldMkLst>
          <pc:docMk/>
          <pc:sldMk cId="2112930976" sldId="3486"/>
        </pc:sldMkLst>
      </pc:sldChg>
      <pc:sldChg chg="del">
        <pc:chgData name="Frances Steel" userId="79d46658-80de-4106-bb59-cad1b389c72e" providerId="ADAL" clId="{C9A650DF-FC12-494D-9C76-2639CC59E8C5}" dt="2026-08-13T08:18:56.876" v="2" actId="47"/>
        <pc:sldMkLst>
          <pc:docMk/>
          <pc:sldMk cId="2086938515" sldId="3487"/>
        </pc:sldMkLst>
      </pc:sldChg>
      <pc:sldChg chg="del">
        <pc:chgData name="Frances Steel" userId="79d46658-80de-4106-bb59-cad1b389c72e" providerId="ADAL" clId="{C9A650DF-FC12-494D-9C76-2639CC59E8C5}" dt="2026-08-13T08:18:56.876" v="2" actId="47"/>
        <pc:sldMkLst>
          <pc:docMk/>
          <pc:sldMk cId="4080006921" sldId="3488"/>
        </pc:sldMkLst>
      </pc:sldChg>
      <pc:sldChg chg="del">
        <pc:chgData name="Frances Steel" userId="79d46658-80de-4106-bb59-cad1b389c72e" providerId="ADAL" clId="{C9A650DF-FC12-494D-9C76-2639CC59E8C5}" dt="2026-08-13T08:18:56.876" v="2" actId="47"/>
        <pc:sldMkLst>
          <pc:docMk/>
          <pc:sldMk cId="2010341970" sldId="3489"/>
        </pc:sldMkLst>
      </pc:sldChg>
      <pc:sldChg chg="del">
        <pc:chgData name="Frances Steel" userId="79d46658-80de-4106-bb59-cad1b389c72e" providerId="ADAL" clId="{C9A650DF-FC12-494D-9C76-2639CC59E8C5}" dt="2026-08-13T08:18:56.876" v="2" actId="47"/>
        <pc:sldMkLst>
          <pc:docMk/>
          <pc:sldMk cId="2413152094" sldId="3490"/>
        </pc:sldMkLst>
      </pc:sldChg>
      <pc:sldChg chg="del">
        <pc:chgData name="Frances Steel" userId="79d46658-80de-4106-bb59-cad1b389c72e" providerId="ADAL" clId="{C9A650DF-FC12-494D-9C76-2639CC59E8C5}" dt="2026-08-13T08:18:56.876" v="2" actId="47"/>
        <pc:sldMkLst>
          <pc:docMk/>
          <pc:sldMk cId="23735505" sldId="3491"/>
        </pc:sldMkLst>
      </pc:sldChg>
      <pc:sldChg chg="del">
        <pc:chgData name="Frances Steel" userId="79d46658-80de-4106-bb59-cad1b389c72e" providerId="ADAL" clId="{C9A650DF-FC12-494D-9C76-2639CC59E8C5}" dt="2026-08-13T08:18:56.876" v="2" actId="47"/>
        <pc:sldMkLst>
          <pc:docMk/>
          <pc:sldMk cId="2853838900" sldId="3492"/>
        </pc:sldMkLst>
      </pc:sldChg>
      <pc:sldChg chg="del">
        <pc:chgData name="Frances Steel" userId="79d46658-80de-4106-bb59-cad1b389c72e" providerId="ADAL" clId="{C9A650DF-FC12-494D-9C76-2639CC59E8C5}" dt="2026-08-13T08:18:56.876" v="2" actId="47"/>
        <pc:sldMkLst>
          <pc:docMk/>
          <pc:sldMk cId="1850173605" sldId="3493"/>
        </pc:sldMkLst>
      </pc:sldChg>
      <pc:sldChg chg="del">
        <pc:chgData name="Frances Steel" userId="79d46658-80de-4106-bb59-cad1b389c72e" providerId="ADAL" clId="{C9A650DF-FC12-494D-9C76-2639CC59E8C5}" dt="2026-08-13T08:18:56.876" v="2" actId="47"/>
        <pc:sldMkLst>
          <pc:docMk/>
          <pc:sldMk cId="2353171162" sldId="3494"/>
        </pc:sldMkLst>
      </pc:sldChg>
      <pc:sldChg chg="del">
        <pc:chgData name="Frances Steel" userId="79d46658-80de-4106-bb59-cad1b389c72e" providerId="ADAL" clId="{C9A650DF-FC12-494D-9C76-2639CC59E8C5}" dt="2026-08-13T08:18:56.876" v="2" actId="47"/>
        <pc:sldMkLst>
          <pc:docMk/>
          <pc:sldMk cId="3421250468" sldId="3495"/>
        </pc:sldMkLst>
      </pc:sldChg>
      <pc:sldChg chg="del">
        <pc:chgData name="Frances Steel" userId="79d46658-80de-4106-bb59-cad1b389c72e" providerId="ADAL" clId="{C9A650DF-FC12-494D-9C76-2639CC59E8C5}" dt="2026-08-13T08:18:56.876" v="2" actId="47"/>
        <pc:sldMkLst>
          <pc:docMk/>
          <pc:sldMk cId="2605559591" sldId="3496"/>
        </pc:sldMkLst>
      </pc:sldChg>
      <pc:sldChg chg="del">
        <pc:chgData name="Frances Steel" userId="79d46658-80de-4106-bb59-cad1b389c72e" providerId="ADAL" clId="{C9A650DF-FC12-494D-9C76-2639CC59E8C5}" dt="2026-08-13T08:18:56.876" v="2" actId="47"/>
        <pc:sldMkLst>
          <pc:docMk/>
          <pc:sldMk cId="3019473682" sldId="3497"/>
        </pc:sldMkLst>
      </pc:sldChg>
      <pc:sldChg chg="del">
        <pc:chgData name="Frances Steel" userId="79d46658-80de-4106-bb59-cad1b389c72e" providerId="ADAL" clId="{C9A650DF-FC12-494D-9C76-2639CC59E8C5}" dt="2026-08-13T08:18:56.876" v="2" actId="47"/>
        <pc:sldMkLst>
          <pc:docMk/>
          <pc:sldMk cId="3430485344" sldId="3498"/>
        </pc:sldMkLst>
      </pc:sldChg>
      <pc:sldChg chg="del">
        <pc:chgData name="Frances Steel" userId="79d46658-80de-4106-bb59-cad1b389c72e" providerId="ADAL" clId="{C9A650DF-FC12-494D-9C76-2639CC59E8C5}" dt="2026-08-13T08:18:56.876" v="2" actId="47"/>
        <pc:sldMkLst>
          <pc:docMk/>
          <pc:sldMk cId="2532119436" sldId="3499"/>
        </pc:sldMkLst>
      </pc:sldChg>
      <pc:sldChg chg="del">
        <pc:chgData name="Frances Steel" userId="79d46658-80de-4106-bb59-cad1b389c72e" providerId="ADAL" clId="{C9A650DF-FC12-494D-9C76-2639CC59E8C5}" dt="2026-08-13T08:18:56.876" v="2" actId="47"/>
        <pc:sldMkLst>
          <pc:docMk/>
          <pc:sldMk cId="704409088" sldId="3500"/>
        </pc:sldMkLst>
      </pc:sldChg>
      <pc:sldChg chg="del">
        <pc:chgData name="Frances Steel" userId="79d46658-80de-4106-bb59-cad1b389c72e" providerId="ADAL" clId="{C9A650DF-FC12-494D-9C76-2639CC59E8C5}" dt="2026-08-13T08:18:56.876" v="2" actId="47"/>
        <pc:sldMkLst>
          <pc:docMk/>
          <pc:sldMk cId="2353131324" sldId="3501"/>
        </pc:sldMkLst>
      </pc:sldChg>
      <pc:sldChg chg="del">
        <pc:chgData name="Frances Steel" userId="79d46658-80de-4106-bb59-cad1b389c72e" providerId="ADAL" clId="{C9A650DF-FC12-494D-9C76-2639CC59E8C5}" dt="2026-08-13T08:18:56.876" v="2" actId="47"/>
        <pc:sldMkLst>
          <pc:docMk/>
          <pc:sldMk cId="3396178178" sldId="3502"/>
        </pc:sldMkLst>
      </pc:sldChg>
      <pc:sldChg chg="del">
        <pc:chgData name="Frances Steel" userId="79d46658-80de-4106-bb59-cad1b389c72e" providerId="ADAL" clId="{C9A650DF-FC12-494D-9C76-2639CC59E8C5}" dt="2026-08-13T08:18:56.876" v="2" actId="47"/>
        <pc:sldMkLst>
          <pc:docMk/>
          <pc:sldMk cId="2709978293" sldId="3503"/>
        </pc:sldMkLst>
      </pc:sldChg>
      <pc:sldChg chg="del">
        <pc:chgData name="Frances Steel" userId="79d46658-80de-4106-bb59-cad1b389c72e" providerId="ADAL" clId="{C9A650DF-FC12-494D-9C76-2639CC59E8C5}" dt="2026-08-13T08:18:56.876" v="2" actId="47"/>
        <pc:sldMkLst>
          <pc:docMk/>
          <pc:sldMk cId="2671953120" sldId="3504"/>
        </pc:sldMkLst>
      </pc:sldChg>
      <pc:sldChg chg="del">
        <pc:chgData name="Frances Steel" userId="79d46658-80de-4106-bb59-cad1b389c72e" providerId="ADAL" clId="{C9A650DF-FC12-494D-9C76-2639CC59E8C5}" dt="2026-08-13T08:18:56.876" v="2" actId="47"/>
        <pc:sldMkLst>
          <pc:docMk/>
          <pc:sldMk cId="1008188172" sldId="3505"/>
        </pc:sldMkLst>
      </pc:sldChg>
      <pc:sldChg chg="del">
        <pc:chgData name="Frances Steel" userId="79d46658-80de-4106-bb59-cad1b389c72e" providerId="ADAL" clId="{C9A650DF-FC12-494D-9C76-2639CC59E8C5}" dt="2026-08-13T08:18:56.876" v="2" actId="47"/>
        <pc:sldMkLst>
          <pc:docMk/>
          <pc:sldMk cId="2843093134" sldId="3506"/>
        </pc:sldMkLst>
      </pc:sldChg>
      <pc:sldChg chg="del">
        <pc:chgData name="Frances Steel" userId="79d46658-80de-4106-bb59-cad1b389c72e" providerId="ADAL" clId="{C9A650DF-FC12-494D-9C76-2639CC59E8C5}" dt="2026-08-13T08:18:56.876" v="2" actId="47"/>
        <pc:sldMkLst>
          <pc:docMk/>
          <pc:sldMk cId="2683176477" sldId="3507"/>
        </pc:sldMkLst>
      </pc:sldChg>
      <pc:sldChg chg="del">
        <pc:chgData name="Frances Steel" userId="79d46658-80de-4106-bb59-cad1b389c72e" providerId="ADAL" clId="{C9A650DF-FC12-494D-9C76-2639CC59E8C5}" dt="2026-08-13T08:18:56.876" v="2" actId="47"/>
        <pc:sldMkLst>
          <pc:docMk/>
          <pc:sldMk cId="3645122337" sldId="3508"/>
        </pc:sldMkLst>
      </pc:sldChg>
      <pc:sldChg chg="del">
        <pc:chgData name="Frances Steel" userId="79d46658-80de-4106-bb59-cad1b389c72e" providerId="ADAL" clId="{C9A650DF-FC12-494D-9C76-2639CC59E8C5}" dt="2026-08-13T08:18:56.876" v="2" actId="47"/>
        <pc:sldMkLst>
          <pc:docMk/>
          <pc:sldMk cId="3399598983" sldId="3509"/>
        </pc:sldMkLst>
      </pc:sldChg>
      <pc:sldChg chg="del">
        <pc:chgData name="Frances Steel" userId="79d46658-80de-4106-bb59-cad1b389c72e" providerId="ADAL" clId="{C9A650DF-FC12-494D-9C76-2639CC59E8C5}" dt="2026-08-13T08:18:56.876" v="2" actId="47"/>
        <pc:sldMkLst>
          <pc:docMk/>
          <pc:sldMk cId="4226723817" sldId="3510"/>
        </pc:sldMkLst>
      </pc:sldChg>
      <pc:sldChg chg="del">
        <pc:chgData name="Frances Steel" userId="79d46658-80de-4106-bb59-cad1b389c72e" providerId="ADAL" clId="{C9A650DF-FC12-494D-9C76-2639CC59E8C5}" dt="2026-08-13T08:18:56.876" v="2" actId="47"/>
        <pc:sldMkLst>
          <pc:docMk/>
          <pc:sldMk cId="4089627902" sldId="3511"/>
        </pc:sldMkLst>
      </pc:sldChg>
      <pc:sldChg chg="del">
        <pc:chgData name="Frances Steel" userId="79d46658-80de-4106-bb59-cad1b389c72e" providerId="ADAL" clId="{C9A650DF-FC12-494D-9C76-2639CC59E8C5}" dt="2026-08-13T08:18:56.876" v="2" actId="47"/>
        <pc:sldMkLst>
          <pc:docMk/>
          <pc:sldMk cId="1383161007" sldId="3512"/>
        </pc:sldMkLst>
      </pc:sldChg>
      <pc:sldChg chg="del">
        <pc:chgData name="Frances Steel" userId="79d46658-80de-4106-bb59-cad1b389c72e" providerId="ADAL" clId="{C9A650DF-FC12-494D-9C76-2639CC59E8C5}" dt="2026-08-13T08:18:56.876" v="2" actId="47"/>
        <pc:sldMkLst>
          <pc:docMk/>
          <pc:sldMk cId="3127091271" sldId="3513"/>
        </pc:sldMkLst>
      </pc:sldChg>
      <pc:sldChg chg="del">
        <pc:chgData name="Frances Steel" userId="79d46658-80de-4106-bb59-cad1b389c72e" providerId="ADAL" clId="{C9A650DF-FC12-494D-9C76-2639CC59E8C5}" dt="2026-08-13T08:18:56.876" v="2" actId="47"/>
        <pc:sldMkLst>
          <pc:docMk/>
          <pc:sldMk cId="4239140734" sldId="3514"/>
        </pc:sldMkLst>
      </pc:sldChg>
      <pc:sldChg chg="del">
        <pc:chgData name="Frances Steel" userId="79d46658-80de-4106-bb59-cad1b389c72e" providerId="ADAL" clId="{C9A650DF-FC12-494D-9C76-2639CC59E8C5}" dt="2026-08-13T08:18:56.876" v="2" actId="47"/>
        <pc:sldMkLst>
          <pc:docMk/>
          <pc:sldMk cId="3229127114" sldId="3515"/>
        </pc:sldMkLst>
      </pc:sldChg>
      <pc:sldChg chg="del">
        <pc:chgData name="Frances Steel" userId="79d46658-80de-4106-bb59-cad1b389c72e" providerId="ADAL" clId="{C9A650DF-FC12-494D-9C76-2639CC59E8C5}" dt="2026-08-13T08:18:56.876" v="2" actId="47"/>
        <pc:sldMkLst>
          <pc:docMk/>
          <pc:sldMk cId="1625996598" sldId="3516"/>
        </pc:sldMkLst>
      </pc:sldChg>
      <pc:sldChg chg="del">
        <pc:chgData name="Frances Steel" userId="79d46658-80de-4106-bb59-cad1b389c72e" providerId="ADAL" clId="{C9A650DF-FC12-494D-9C76-2639CC59E8C5}" dt="2026-08-13T08:18:56.876" v="2" actId="47"/>
        <pc:sldMkLst>
          <pc:docMk/>
          <pc:sldMk cId="34955089" sldId="3517"/>
        </pc:sldMkLst>
      </pc:sldChg>
      <pc:sldChg chg="del">
        <pc:chgData name="Frances Steel" userId="79d46658-80de-4106-bb59-cad1b389c72e" providerId="ADAL" clId="{C9A650DF-FC12-494D-9C76-2639CC59E8C5}" dt="2026-08-13T08:18:56.876" v="2" actId="47"/>
        <pc:sldMkLst>
          <pc:docMk/>
          <pc:sldMk cId="3930742870" sldId="3518"/>
        </pc:sldMkLst>
      </pc:sldChg>
      <pc:sldChg chg="del">
        <pc:chgData name="Frances Steel" userId="79d46658-80de-4106-bb59-cad1b389c72e" providerId="ADAL" clId="{C9A650DF-FC12-494D-9C76-2639CC59E8C5}" dt="2026-08-13T08:18:56.876" v="2" actId="47"/>
        <pc:sldMkLst>
          <pc:docMk/>
          <pc:sldMk cId="1761024289" sldId="3519"/>
        </pc:sldMkLst>
      </pc:sldChg>
      <pc:sldChg chg="del">
        <pc:chgData name="Frances Steel" userId="79d46658-80de-4106-bb59-cad1b389c72e" providerId="ADAL" clId="{C9A650DF-FC12-494D-9C76-2639CC59E8C5}" dt="2026-08-13T08:18:56.876" v="2" actId="47"/>
        <pc:sldMkLst>
          <pc:docMk/>
          <pc:sldMk cId="468020510" sldId="3520"/>
        </pc:sldMkLst>
      </pc:sldChg>
      <pc:sldChg chg="del">
        <pc:chgData name="Frances Steel" userId="79d46658-80de-4106-bb59-cad1b389c72e" providerId="ADAL" clId="{C9A650DF-FC12-494D-9C76-2639CC59E8C5}" dt="2026-08-13T08:18:56.876" v="2" actId="47"/>
        <pc:sldMkLst>
          <pc:docMk/>
          <pc:sldMk cId="1692839814" sldId="3521"/>
        </pc:sldMkLst>
      </pc:sldChg>
      <pc:sldChg chg="del">
        <pc:chgData name="Frances Steel" userId="79d46658-80de-4106-bb59-cad1b389c72e" providerId="ADAL" clId="{C9A650DF-FC12-494D-9C76-2639CC59E8C5}" dt="2026-08-13T08:18:56.876" v="2" actId="47"/>
        <pc:sldMkLst>
          <pc:docMk/>
          <pc:sldMk cId="485105097" sldId="3522"/>
        </pc:sldMkLst>
      </pc:sldChg>
      <pc:sldChg chg="del">
        <pc:chgData name="Frances Steel" userId="79d46658-80de-4106-bb59-cad1b389c72e" providerId="ADAL" clId="{C9A650DF-FC12-494D-9C76-2639CC59E8C5}" dt="2026-08-13T08:18:56.876" v="2" actId="47"/>
        <pc:sldMkLst>
          <pc:docMk/>
          <pc:sldMk cId="274534297" sldId="3523"/>
        </pc:sldMkLst>
      </pc:sldChg>
      <pc:sldChg chg="del">
        <pc:chgData name="Frances Steel" userId="79d46658-80de-4106-bb59-cad1b389c72e" providerId="ADAL" clId="{C9A650DF-FC12-494D-9C76-2639CC59E8C5}" dt="2026-08-13T08:18:56.876" v="2" actId="47"/>
        <pc:sldMkLst>
          <pc:docMk/>
          <pc:sldMk cId="2206756454" sldId="3524"/>
        </pc:sldMkLst>
      </pc:sldChg>
      <pc:sldChg chg="del">
        <pc:chgData name="Frances Steel" userId="79d46658-80de-4106-bb59-cad1b389c72e" providerId="ADAL" clId="{C9A650DF-FC12-494D-9C76-2639CC59E8C5}" dt="2026-08-13T08:18:56.876" v="2" actId="47"/>
        <pc:sldMkLst>
          <pc:docMk/>
          <pc:sldMk cId="1660752254" sldId="3525"/>
        </pc:sldMkLst>
      </pc:sldChg>
      <pc:sldChg chg="del">
        <pc:chgData name="Frances Steel" userId="79d46658-80de-4106-bb59-cad1b389c72e" providerId="ADAL" clId="{C9A650DF-FC12-494D-9C76-2639CC59E8C5}" dt="2026-08-13T08:18:56.876" v="2" actId="47"/>
        <pc:sldMkLst>
          <pc:docMk/>
          <pc:sldMk cId="2533332080" sldId="3526"/>
        </pc:sldMkLst>
      </pc:sldChg>
      <pc:sldChg chg="del">
        <pc:chgData name="Frances Steel" userId="79d46658-80de-4106-bb59-cad1b389c72e" providerId="ADAL" clId="{C9A650DF-FC12-494D-9C76-2639CC59E8C5}" dt="2026-08-13T08:18:56.876" v="2" actId="47"/>
        <pc:sldMkLst>
          <pc:docMk/>
          <pc:sldMk cId="4065841812" sldId="3527"/>
        </pc:sldMkLst>
      </pc:sldChg>
      <pc:sldChg chg="del">
        <pc:chgData name="Frances Steel" userId="79d46658-80de-4106-bb59-cad1b389c72e" providerId="ADAL" clId="{C9A650DF-FC12-494D-9C76-2639CC59E8C5}" dt="2026-08-13T08:18:56.876" v="2" actId="47"/>
        <pc:sldMkLst>
          <pc:docMk/>
          <pc:sldMk cId="589465397" sldId="3528"/>
        </pc:sldMkLst>
      </pc:sldChg>
      <pc:sldChg chg="del">
        <pc:chgData name="Frances Steel" userId="79d46658-80de-4106-bb59-cad1b389c72e" providerId="ADAL" clId="{C9A650DF-FC12-494D-9C76-2639CC59E8C5}" dt="2026-08-13T08:18:42.831" v="1" actId="47"/>
        <pc:sldMkLst>
          <pc:docMk/>
          <pc:sldMk cId="2993787579" sldId="3529"/>
        </pc:sldMkLst>
      </pc:sldChg>
      <pc:sldChg chg="del">
        <pc:chgData name="Frances Steel" userId="79d46658-80de-4106-bb59-cad1b389c72e" providerId="ADAL" clId="{C9A650DF-FC12-494D-9C76-2639CC59E8C5}" dt="2026-08-13T08:18:56.876" v="2" actId="47"/>
        <pc:sldMkLst>
          <pc:docMk/>
          <pc:sldMk cId="2960759844" sldId="3531"/>
        </pc:sldMkLst>
      </pc:sldChg>
      <pc:sldChg chg="del">
        <pc:chgData name="Frances Steel" userId="79d46658-80de-4106-bb59-cad1b389c72e" providerId="ADAL" clId="{C9A650DF-FC12-494D-9C76-2639CC59E8C5}" dt="2026-08-13T08:18:56.876" v="2" actId="47"/>
        <pc:sldMkLst>
          <pc:docMk/>
          <pc:sldMk cId="1086988512" sldId="3532"/>
        </pc:sldMkLst>
      </pc:sldChg>
      <pc:sldChg chg="del">
        <pc:chgData name="Frances Steel" userId="79d46658-80de-4106-bb59-cad1b389c72e" providerId="ADAL" clId="{C9A650DF-FC12-494D-9C76-2639CC59E8C5}" dt="2026-08-13T08:18:56.876" v="2" actId="47"/>
        <pc:sldMkLst>
          <pc:docMk/>
          <pc:sldMk cId="414757199" sldId="3533"/>
        </pc:sldMkLst>
      </pc:sldChg>
      <pc:sldChg chg="del">
        <pc:chgData name="Frances Steel" userId="79d46658-80de-4106-bb59-cad1b389c72e" providerId="ADAL" clId="{C9A650DF-FC12-494D-9C76-2639CC59E8C5}" dt="2026-08-13T08:18:56.876" v="2" actId="47"/>
        <pc:sldMkLst>
          <pc:docMk/>
          <pc:sldMk cId="3135178155" sldId="3534"/>
        </pc:sldMkLst>
      </pc:sldChg>
      <pc:sldChg chg="del">
        <pc:chgData name="Frances Steel" userId="79d46658-80de-4106-bb59-cad1b389c72e" providerId="ADAL" clId="{C9A650DF-FC12-494D-9C76-2639CC59E8C5}" dt="2026-08-13T08:18:56.876" v="2" actId="47"/>
        <pc:sldMkLst>
          <pc:docMk/>
          <pc:sldMk cId="28073093" sldId="3535"/>
        </pc:sldMkLst>
      </pc:sldChg>
      <pc:sldChg chg="del">
        <pc:chgData name="Frances Steel" userId="79d46658-80de-4106-bb59-cad1b389c72e" providerId="ADAL" clId="{C9A650DF-FC12-494D-9C76-2639CC59E8C5}" dt="2026-08-13T08:18:56.876" v="2" actId="47"/>
        <pc:sldMkLst>
          <pc:docMk/>
          <pc:sldMk cId="1073880402" sldId="3536"/>
        </pc:sldMkLst>
      </pc:sldChg>
      <pc:sldChg chg="del">
        <pc:chgData name="Frances Steel" userId="79d46658-80de-4106-bb59-cad1b389c72e" providerId="ADAL" clId="{C9A650DF-FC12-494D-9C76-2639CC59E8C5}" dt="2026-08-13T08:18:56.876" v="2" actId="47"/>
        <pc:sldMkLst>
          <pc:docMk/>
          <pc:sldMk cId="3388881317" sldId="3537"/>
        </pc:sldMkLst>
      </pc:sldChg>
      <pc:sldChg chg="del">
        <pc:chgData name="Frances Steel" userId="79d46658-80de-4106-bb59-cad1b389c72e" providerId="ADAL" clId="{C9A650DF-FC12-494D-9C76-2639CC59E8C5}" dt="2026-08-13T08:18:56.876" v="2" actId="47"/>
        <pc:sldMkLst>
          <pc:docMk/>
          <pc:sldMk cId="1634473596" sldId="3538"/>
        </pc:sldMkLst>
      </pc:sldChg>
      <pc:sldChg chg="del">
        <pc:chgData name="Frances Steel" userId="79d46658-80de-4106-bb59-cad1b389c72e" providerId="ADAL" clId="{C9A650DF-FC12-494D-9C76-2639CC59E8C5}" dt="2026-08-13T08:18:56.876" v="2" actId="47"/>
        <pc:sldMkLst>
          <pc:docMk/>
          <pc:sldMk cId="771806197" sldId="3539"/>
        </pc:sldMkLst>
      </pc:sldChg>
      <pc:sldChg chg="del">
        <pc:chgData name="Frances Steel" userId="79d46658-80de-4106-bb59-cad1b389c72e" providerId="ADAL" clId="{C9A650DF-FC12-494D-9C76-2639CC59E8C5}" dt="2026-08-13T08:18:56.876" v="2" actId="47"/>
        <pc:sldMkLst>
          <pc:docMk/>
          <pc:sldMk cId="3942614258" sldId="3540"/>
        </pc:sldMkLst>
      </pc:sldChg>
      <pc:sldChg chg="del">
        <pc:chgData name="Frances Steel" userId="79d46658-80de-4106-bb59-cad1b389c72e" providerId="ADAL" clId="{C9A650DF-FC12-494D-9C76-2639CC59E8C5}" dt="2026-08-13T08:18:56.876" v="2" actId="47"/>
        <pc:sldMkLst>
          <pc:docMk/>
          <pc:sldMk cId="1889031152" sldId="3541"/>
        </pc:sldMkLst>
      </pc:sldChg>
      <pc:sldChg chg="del">
        <pc:chgData name="Frances Steel" userId="79d46658-80de-4106-bb59-cad1b389c72e" providerId="ADAL" clId="{C9A650DF-FC12-494D-9C76-2639CC59E8C5}" dt="2026-08-13T08:18:56.876" v="2" actId="47"/>
        <pc:sldMkLst>
          <pc:docMk/>
          <pc:sldMk cId="4284772620" sldId="3542"/>
        </pc:sldMkLst>
      </pc:sldChg>
      <pc:sldChg chg="del">
        <pc:chgData name="Frances Steel" userId="79d46658-80de-4106-bb59-cad1b389c72e" providerId="ADAL" clId="{C9A650DF-FC12-494D-9C76-2639CC59E8C5}" dt="2026-08-13T08:18:56.876" v="2" actId="47"/>
        <pc:sldMkLst>
          <pc:docMk/>
          <pc:sldMk cId="1952090991" sldId="3543"/>
        </pc:sldMkLst>
      </pc:sldChg>
      <pc:sldChg chg="del">
        <pc:chgData name="Frances Steel" userId="79d46658-80de-4106-bb59-cad1b389c72e" providerId="ADAL" clId="{C9A650DF-FC12-494D-9C76-2639CC59E8C5}" dt="2026-08-13T08:18:39.420" v="0" actId="47"/>
        <pc:sldMkLst>
          <pc:docMk/>
          <pc:sldMk cId="340517371" sldId="3544"/>
        </pc:sldMkLst>
      </pc:sldChg>
      <pc:sldChg chg="del">
        <pc:chgData name="Frances Steel" userId="79d46658-80de-4106-bb59-cad1b389c72e" providerId="ADAL" clId="{C9A650DF-FC12-494D-9C76-2639CC59E8C5}" dt="2026-08-13T08:18:42.831" v="1" actId="47"/>
        <pc:sldMkLst>
          <pc:docMk/>
          <pc:sldMk cId="891527419" sldId="3545"/>
        </pc:sldMkLst>
      </pc:sldChg>
      <pc:sldChg chg="del">
        <pc:chgData name="Frances Steel" userId="79d46658-80de-4106-bb59-cad1b389c72e" providerId="ADAL" clId="{C9A650DF-FC12-494D-9C76-2639CC59E8C5}" dt="2026-08-13T08:18:42.831" v="1" actId="47"/>
        <pc:sldMkLst>
          <pc:docMk/>
          <pc:sldMk cId="360682497" sldId="3546"/>
        </pc:sldMkLst>
      </pc:sldChg>
      <pc:sldChg chg="del">
        <pc:chgData name="Frances Steel" userId="79d46658-80de-4106-bb59-cad1b389c72e" providerId="ADAL" clId="{C9A650DF-FC12-494D-9C76-2639CC59E8C5}" dt="2026-08-13T08:18:56.876" v="2" actId="47"/>
        <pc:sldMkLst>
          <pc:docMk/>
          <pc:sldMk cId="3116679550" sldId="3547"/>
        </pc:sldMkLst>
      </pc:sldChg>
      <pc:sldChg chg="del">
        <pc:chgData name="Frances Steel" userId="79d46658-80de-4106-bb59-cad1b389c72e" providerId="ADAL" clId="{C9A650DF-FC12-494D-9C76-2639CC59E8C5}" dt="2026-08-13T08:18:56.876" v="2" actId="47"/>
        <pc:sldMkLst>
          <pc:docMk/>
          <pc:sldMk cId="1269151997" sldId="3548"/>
        </pc:sldMkLst>
      </pc:sldChg>
      <pc:sldChg chg="del">
        <pc:chgData name="Frances Steel" userId="79d46658-80de-4106-bb59-cad1b389c72e" providerId="ADAL" clId="{C9A650DF-FC12-494D-9C76-2639CC59E8C5}" dt="2026-08-13T08:18:56.876" v="2" actId="47"/>
        <pc:sldMkLst>
          <pc:docMk/>
          <pc:sldMk cId="2428663583" sldId="3549"/>
        </pc:sldMkLst>
      </pc:sldChg>
      <pc:sldChg chg="del">
        <pc:chgData name="Frances Steel" userId="79d46658-80de-4106-bb59-cad1b389c72e" providerId="ADAL" clId="{C9A650DF-FC12-494D-9C76-2639CC59E8C5}" dt="2026-08-13T08:18:56.876" v="2" actId="47"/>
        <pc:sldMkLst>
          <pc:docMk/>
          <pc:sldMk cId="2209366147" sldId="3550"/>
        </pc:sldMkLst>
      </pc:sldChg>
      <pc:sldChg chg="del">
        <pc:chgData name="Frances Steel" userId="79d46658-80de-4106-bb59-cad1b389c72e" providerId="ADAL" clId="{C9A650DF-FC12-494D-9C76-2639CC59E8C5}" dt="2026-08-13T08:18:56.876" v="2" actId="47"/>
        <pc:sldMkLst>
          <pc:docMk/>
          <pc:sldMk cId="870760244" sldId="3551"/>
        </pc:sldMkLst>
      </pc:sldChg>
      <pc:sldChg chg="del">
        <pc:chgData name="Frances Steel" userId="79d46658-80de-4106-bb59-cad1b389c72e" providerId="ADAL" clId="{C9A650DF-FC12-494D-9C76-2639CC59E8C5}" dt="2026-08-13T08:18:56.876" v="2" actId="47"/>
        <pc:sldMkLst>
          <pc:docMk/>
          <pc:sldMk cId="604370478" sldId="3552"/>
        </pc:sldMkLst>
      </pc:sldChg>
      <pc:sldChg chg="del">
        <pc:chgData name="Frances Steel" userId="79d46658-80de-4106-bb59-cad1b389c72e" providerId="ADAL" clId="{C9A650DF-FC12-494D-9C76-2639CC59E8C5}" dt="2026-08-13T08:18:56.876" v="2" actId="47"/>
        <pc:sldMkLst>
          <pc:docMk/>
          <pc:sldMk cId="2243130878" sldId="3553"/>
        </pc:sldMkLst>
      </pc:sldChg>
      <pc:sldChg chg="del">
        <pc:chgData name="Frances Steel" userId="79d46658-80de-4106-bb59-cad1b389c72e" providerId="ADAL" clId="{C9A650DF-FC12-494D-9C76-2639CC59E8C5}" dt="2026-08-13T08:18:56.876" v="2" actId="47"/>
        <pc:sldMkLst>
          <pc:docMk/>
          <pc:sldMk cId="620553186" sldId="3554"/>
        </pc:sldMkLst>
      </pc:sldChg>
      <pc:sldChg chg="del">
        <pc:chgData name="Frances Steel" userId="79d46658-80de-4106-bb59-cad1b389c72e" providerId="ADAL" clId="{C9A650DF-FC12-494D-9C76-2639CC59E8C5}" dt="2026-08-13T08:18:56.876" v="2" actId="47"/>
        <pc:sldMkLst>
          <pc:docMk/>
          <pc:sldMk cId="2407289677" sldId="3555"/>
        </pc:sldMkLst>
      </pc:sldChg>
      <pc:sldChg chg="del">
        <pc:chgData name="Frances Steel" userId="79d46658-80de-4106-bb59-cad1b389c72e" providerId="ADAL" clId="{C9A650DF-FC12-494D-9C76-2639CC59E8C5}" dt="2026-08-13T08:18:56.876" v="2" actId="47"/>
        <pc:sldMkLst>
          <pc:docMk/>
          <pc:sldMk cId="3721920874" sldId="3556"/>
        </pc:sldMkLst>
      </pc:sldChg>
      <pc:sldChg chg="del">
        <pc:chgData name="Frances Steel" userId="79d46658-80de-4106-bb59-cad1b389c72e" providerId="ADAL" clId="{C9A650DF-FC12-494D-9C76-2639CC59E8C5}" dt="2026-08-13T08:18:56.876" v="2" actId="47"/>
        <pc:sldMkLst>
          <pc:docMk/>
          <pc:sldMk cId="549278476" sldId="3557"/>
        </pc:sldMkLst>
      </pc:sldChg>
      <pc:sldChg chg="del">
        <pc:chgData name="Frances Steel" userId="79d46658-80de-4106-bb59-cad1b389c72e" providerId="ADAL" clId="{C9A650DF-FC12-494D-9C76-2639CC59E8C5}" dt="2026-08-13T08:18:56.876" v="2" actId="47"/>
        <pc:sldMkLst>
          <pc:docMk/>
          <pc:sldMk cId="3122842810" sldId="3558"/>
        </pc:sldMkLst>
      </pc:sldChg>
      <pc:sldChg chg="del">
        <pc:chgData name="Frances Steel" userId="79d46658-80de-4106-bb59-cad1b389c72e" providerId="ADAL" clId="{C9A650DF-FC12-494D-9C76-2639CC59E8C5}" dt="2026-08-13T08:18:56.876" v="2" actId="47"/>
        <pc:sldMkLst>
          <pc:docMk/>
          <pc:sldMk cId="1430127400" sldId="3559"/>
        </pc:sldMkLst>
      </pc:sldChg>
      <pc:sldChg chg="del">
        <pc:chgData name="Frances Steel" userId="79d46658-80de-4106-bb59-cad1b389c72e" providerId="ADAL" clId="{C9A650DF-FC12-494D-9C76-2639CC59E8C5}" dt="2026-08-13T08:18:56.876" v="2" actId="47"/>
        <pc:sldMkLst>
          <pc:docMk/>
          <pc:sldMk cId="713790187" sldId="3560"/>
        </pc:sldMkLst>
      </pc:sldChg>
      <pc:sldChg chg="del">
        <pc:chgData name="Frances Steel" userId="79d46658-80de-4106-bb59-cad1b389c72e" providerId="ADAL" clId="{C9A650DF-FC12-494D-9C76-2639CC59E8C5}" dt="2026-08-13T08:18:56.876" v="2" actId="47"/>
        <pc:sldMkLst>
          <pc:docMk/>
          <pc:sldMk cId="3676417349" sldId="3561"/>
        </pc:sldMkLst>
      </pc:sldChg>
      <pc:sldChg chg="del">
        <pc:chgData name="Frances Steel" userId="79d46658-80de-4106-bb59-cad1b389c72e" providerId="ADAL" clId="{C9A650DF-FC12-494D-9C76-2639CC59E8C5}" dt="2026-08-13T08:18:56.876" v="2" actId="47"/>
        <pc:sldMkLst>
          <pc:docMk/>
          <pc:sldMk cId="1395979418" sldId="3562"/>
        </pc:sldMkLst>
      </pc:sldChg>
      <pc:sldChg chg="del">
        <pc:chgData name="Frances Steel" userId="79d46658-80de-4106-bb59-cad1b389c72e" providerId="ADAL" clId="{C9A650DF-FC12-494D-9C76-2639CC59E8C5}" dt="2026-08-13T08:18:56.876" v="2" actId="47"/>
        <pc:sldMkLst>
          <pc:docMk/>
          <pc:sldMk cId="3368464879" sldId="3563"/>
        </pc:sldMkLst>
      </pc:sldChg>
      <pc:sldChg chg="del">
        <pc:chgData name="Frances Steel" userId="79d46658-80de-4106-bb59-cad1b389c72e" providerId="ADAL" clId="{C9A650DF-FC12-494D-9C76-2639CC59E8C5}" dt="2026-08-13T08:18:56.876" v="2" actId="47"/>
        <pc:sldMkLst>
          <pc:docMk/>
          <pc:sldMk cId="1575245538" sldId="3564"/>
        </pc:sldMkLst>
      </pc:sldChg>
      <pc:sldChg chg="del">
        <pc:chgData name="Frances Steel" userId="79d46658-80de-4106-bb59-cad1b389c72e" providerId="ADAL" clId="{C9A650DF-FC12-494D-9C76-2639CC59E8C5}" dt="2026-08-13T08:18:56.876" v="2" actId="47"/>
        <pc:sldMkLst>
          <pc:docMk/>
          <pc:sldMk cId="3303511093" sldId="3565"/>
        </pc:sldMkLst>
      </pc:sldChg>
      <pc:sldChg chg="del">
        <pc:chgData name="Frances Steel" userId="79d46658-80de-4106-bb59-cad1b389c72e" providerId="ADAL" clId="{C9A650DF-FC12-494D-9C76-2639CC59E8C5}" dt="2026-08-13T08:18:56.876" v="2" actId="47"/>
        <pc:sldMkLst>
          <pc:docMk/>
          <pc:sldMk cId="2452142336" sldId="3566"/>
        </pc:sldMkLst>
      </pc:sldChg>
      <pc:sldChg chg="del">
        <pc:chgData name="Frances Steel" userId="79d46658-80de-4106-bb59-cad1b389c72e" providerId="ADAL" clId="{C9A650DF-FC12-494D-9C76-2639CC59E8C5}" dt="2026-08-13T08:18:56.876" v="2" actId="47"/>
        <pc:sldMkLst>
          <pc:docMk/>
          <pc:sldMk cId="545092800" sldId="3567"/>
        </pc:sldMkLst>
      </pc:sldChg>
      <pc:sldChg chg="del">
        <pc:chgData name="Frances Steel" userId="79d46658-80de-4106-bb59-cad1b389c72e" providerId="ADAL" clId="{C9A650DF-FC12-494D-9C76-2639CC59E8C5}" dt="2026-08-13T08:18:56.876" v="2" actId="47"/>
        <pc:sldMkLst>
          <pc:docMk/>
          <pc:sldMk cId="4180720052" sldId="3568"/>
        </pc:sldMkLst>
      </pc:sldChg>
      <pc:sldChg chg="del">
        <pc:chgData name="Frances Steel" userId="79d46658-80de-4106-bb59-cad1b389c72e" providerId="ADAL" clId="{C9A650DF-FC12-494D-9C76-2639CC59E8C5}" dt="2026-08-13T08:18:56.876" v="2" actId="47"/>
        <pc:sldMkLst>
          <pc:docMk/>
          <pc:sldMk cId="3309602404" sldId="3569"/>
        </pc:sldMkLst>
      </pc:sldChg>
      <pc:sldChg chg="del">
        <pc:chgData name="Frances Steel" userId="79d46658-80de-4106-bb59-cad1b389c72e" providerId="ADAL" clId="{C9A650DF-FC12-494D-9C76-2639CC59E8C5}" dt="2026-08-13T08:18:56.876" v="2" actId="47"/>
        <pc:sldMkLst>
          <pc:docMk/>
          <pc:sldMk cId="3175223818" sldId="3571"/>
        </pc:sldMkLst>
      </pc:sldChg>
      <pc:sldChg chg="del">
        <pc:chgData name="Frances Steel" userId="79d46658-80de-4106-bb59-cad1b389c72e" providerId="ADAL" clId="{C9A650DF-FC12-494D-9C76-2639CC59E8C5}" dt="2026-08-13T08:18:56.876" v="2" actId="47"/>
        <pc:sldMkLst>
          <pc:docMk/>
          <pc:sldMk cId="2240629409" sldId="3572"/>
        </pc:sldMkLst>
      </pc:sldChg>
      <pc:sldChg chg="del">
        <pc:chgData name="Frances Steel" userId="79d46658-80de-4106-bb59-cad1b389c72e" providerId="ADAL" clId="{C9A650DF-FC12-494D-9C76-2639CC59E8C5}" dt="2026-08-13T08:18:56.876" v="2" actId="47"/>
        <pc:sldMkLst>
          <pc:docMk/>
          <pc:sldMk cId="1444226533" sldId="3573"/>
        </pc:sldMkLst>
      </pc:sldChg>
      <pc:sldChg chg="del">
        <pc:chgData name="Frances Steel" userId="79d46658-80de-4106-bb59-cad1b389c72e" providerId="ADAL" clId="{C9A650DF-FC12-494D-9C76-2639CC59E8C5}" dt="2026-08-13T08:18:56.876" v="2" actId="47"/>
        <pc:sldMkLst>
          <pc:docMk/>
          <pc:sldMk cId="2992094980" sldId="3574"/>
        </pc:sldMkLst>
      </pc:sldChg>
      <pc:sldChg chg="del">
        <pc:chgData name="Frances Steel" userId="79d46658-80de-4106-bb59-cad1b389c72e" providerId="ADAL" clId="{C9A650DF-FC12-494D-9C76-2639CC59E8C5}" dt="2026-08-13T08:18:56.876" v="2" actId="47"/>
        <pc:sldMkLst>
          <pc:docMk/>
          <pc:sldMk cId="3402670211" sldId="3576"/>
        </pc:sldMkLst>
      </pc:sldChg>
      <pc:sldChg chg="del">
        <pc:chgData name="Frances Steel" userId="79d46658-80de-4106-bb59-cad1b389c72e" providerId="ADAL" clId="{C9A650DF-FC12-494D-9C76-2639CC59E8C5}" dt="2026-08-13T08:18:56.876" v="2" actId="47"/>
        <pc:sldMkLst>
          <pc:docMk/>
          <pc:sldMk cId="1087445837" sldId="3583"/>
        </pc:sldMkLst>
      </pc:sldChg>
      <pc:sldChg chg="del">
        <pc:chgData name="Frances Steel" userId="79d46658-80de-4106-bb59-cad1b389c72e" providerId="ADAL" clId="{C9A650DF-FC12-494D-9C76-2639CC59E8C5}" dt="2026-08-13T08:18:56.876" v="2" actId="47"/>
        <pc:sldMkLst>
          <pc:docMk/>
          <pc:sldMk cId="774319632" sldId="3585"/>
        </pc:sldMkLst>
      </pc:sldChg>
      <pc:sldChg chg="del">
        <pc:chgData name="Frances Steel" userId="79d46658-80de-4106-bb59-cad1b389c72e" providerId="ADAL" clId="{C9A650DF-FC12-494D-9C76-2639CC59E8C5}" dt="2026-08-13T08:18:56.876" v="2" actId="47"/>
        <pc:sldMkLst>
          <pc:docMk/>
          <pc:sldMk cId="3021341923" sldId="3586"/>
        </pc:sldMkLst>
      </pc:sldChg>
      <pc:sldChg chg="del">
        <pc:chgData name="Frances Steel" userId="79d46658-80de-4106-bb59-cad1b389c72e" providerId="ADAL" clId="{C9A650DF-FC12-494D-9C76-2639CC59E8C5}" dt="2026-08-13T08:18:56.876" v="2" actId="47"/>
        <pc:sldMkLst>
          <pc:docMk/>
          <pc:sldMk cId="3404830875" sldId="3587"/>
        </pc:sldMkLst>
      </pc:sldChg>
      <pc:sldChg chg="del">
        <pc:chgData name="Frances Steel" userId="79d46658-80de-4106-bb59-cad1b389c72e" providerId="ADAL" clId="{C9A650DF-FC12-494D-9C76-2639CC59E8C5}" dt="2026-08-13T08:18:56.876" v="2" actId="47"/>
        <pc:sldMkLst>
          <pc:docMk/>
          <pc:sldMk cId="639701333" sldId="3588"/>
        </pc:sldMkLst>
      </pc:sldChg>
      <pc:sldChg chg="del">
        <pc:chgData name="Frances Steel" userId="79d46658-80de-4106-bb59-cad1b389c72e" providerId="ADAL" clId="{C9A650DF-FC12-494D-9C76-2639CC59E8C5}" dt="2026-08-13T08:18:56.876" v="2" actId="47"/>
        <pc:sldMkLst>
          <pc:docMk/>
          <pc:sldMk cId="1546815046" sldId="3589"/>
        </pc:sldMkLst>
      </pc:sldChg>
      <pc:sldChg chg="del">
        <pc:chgData name="Frances Steel" userId="79d46658-80de-4106-bb59-cad1b389c72e" providerId="ADAL" clId="{C9A650DF-FC12-494D-9C76-2639CC59E8C5}" dt="2026-08-13T08:18:56.876" v="2" actId="47"/>
        <pc:sldMkLst>
          <pc:docMk/>
          <pc:sldMk cId="4096960989" sldId="3590"/>
        </pc:sldMkLst>
      </pc:sldChg>
      <pc:sldChg chg="del">
        <pc:chgData name="Frances Steel" userId="79d46658-80de-4106-bb59-cad1b389c72e" providerId="ADAL" clId="{C9A650DF-FC12-494D-9C76-2639CC59E8C5}" dt="2026-08-13T08:18:39.420" v="0" actId="47"/>
        <pc:sldMkLst>
          <pc:docMk/>
          <pc:sldMk cId="488233633" sldId="3591"/>
        </pc:sldMkLst>
      </pc:sldChg>
      <pc:sldChg chg="del">
        <pc:chgData name="Frances Steel" userId="79d46658-80de-4106-bb59-cad1b389c72e" providerId="ADAL" clId="{C9A650DF-FC12-494D-9C76-2639CC59E8C5}" dt="2026-08-13T08:18:42.831" v="1" actId="47"/>
        <pc:sldMkLst>
          <pc:docMk/>
          <pc:sldMk cId="1632537218" sldId="3592"/>
        </pc:sldMkLst>
      </pc:sldChg>
      <pc:sldChg chg="del">
        <pc:chgData name="Frances Steel" userId="79d46658-80de-4106-bb59-cad1b389c72e" providerId="ADAL" clId="{C9A650DF-FC12-494D-9C76-2639CC59E8C5}" dt="2026-08-13T08:18:56.876" v="2" actId="47"/>
        <pc:sldMkLst>
          <pc:docMk/>
          <pc:sldMk cId="2990844815" sldId="3594"/>
        </pc:sldMkLst>
      </pc:sldChg>
      <pc:sldChg chg="del">
        <pc:chgData name="Frances Steel" userId="79d46658-80de-4106-bb59-cad1b389c72e" providerId="ADAL" clId="{C9A650DF-FC12-494D-9C76-2639CC59E8C5}" dt="2026-08-13T08:18:56.876" v="2" actId="47"/>
        <pc:sldMkLst>
          <pc:docMk/>
          <pc:sldMk cId="3294856732" sldId="3595"/>
        </pc:sldMkLst>
      </pc:sldChg>
      <pc:sldChg chg="del">
        <pc:chgData name="Frances Steel" userId="79d46658-80de-4106-bb59-cad1b389c72e" providerId="ADAL" clId="{C9A650DF-FC12-494D-9C76-2639CC59E8C5}" dt="2026-08-13T08:18:56.876" v="2" actId="47"/>
        <pc:sldMkLst>
          <pc:docMk/>
          <pc:sldMk cId="1621689607" sldId="3596"/>
        </pc:sldMkLst>
      </pc:sldChg>
      <pc:sldChg chg="del">
        <pc:chgData name="Frances Steel" userId="79d46658-80de-4106-bb59-cad1b389c72e" providerId="ADAL" clId="{C9A650DF-FC12-494D-9C76-2639CC59E8C5}" dt="2026-08-13T08:18:56.876" v="2" actId="47"/>
        <pc:sldMkLst>
          <pc:docMk/>
          <pc:sldMk cId="1867903476" sldId="3597"/>
        </pc:sldMkLst>
      </pc:sldChg>
      <pc:sldChg chg="del">
        <pc:chgData name="Frances Steel" userId="79d46658-80de-4106-bb59-cad1b389c72e" providerId="ADAL" clId="{C9A650DF-FC12-494D-9C76-2639CC59E8C5}" dt="2026-08-13T08:18:56.876" v="2" actId="47"/>
        <pc:sldMkLst>
          <pc:docMk/>
          <pc:sldMk cId="4034703726" sldId="3598"/>
        </pc:sldMkLst>
      </pc:sldChg>
      <pc:sldChg chg="del">
        <pc:chgData name="Frances Steel" userId="79d46658-80de-4106-bb59-cad1b389c72e" providerId="ADAL" clId="{C9A650DF-FC12-494D-9C76-2639CC59E8C5}" dt="2026-08-13T08:18:56.876" v="2" actId="47"/>
        <pc:sldMkLst>
          <pc:docMk/>
          <pc:sldMk cId="1056544355" sldId="3599"/>
        </pc:sldMkLst>
      </pc:sldChg>
      <pc:sldChg chg="del">
        <pc:chgData name="Frances Steel" userId="79d46658-80de-4106-bb59-cad1b389c72e" providerId="ADAL" clId="{C9A650DF-FC12-494D-9C76-2639CC59E8C5}" dt="2026-08-13T08:18:56.876" v="2" actId="47"/>
        <pc:sldMkLst>
          <pc:docMk/>
          <pc:sldMk cId="3452992296" sldId="3600"/>
        </pc:sldMkLst>
      </pc:sldChg>
      <pc:sldChg chg="del">
        <pc:chgData name="Frances Steel" userId="79d46658-80de-4106-bb59-cad1b389c72e" providerId="ADAL" clId="{C9A650DF-FC12-494D-9C76-2639CC59E8C5}" dt="2026-08-13T08:18:56.876" v="2" actId="47"/>
        <pc:sldMkLst>
          <pc:docMk/>
          <pc:sldMk cId="1251298828" sldId="3601"/>
        </pc:sldMkLst>
      </pc:sldChg>
      <pc:sldChg chg="del">
        <pc:chgData name="Frances Steel" userId="79d46658-80de-4106-bb59-cad1b389c72e" providerId="ADAL" clId="{C9A650DF-FC12-494D-9C76-2639CC59E8C5}" dt="2026-08-13T08:18:56.876" v="2" actId="47"/>
        <pc:sldMkLst>
          <pc:docMk/>
          <pc:sldMk cId="2846457177" sldId="3602"/>
        </pc:sldMkLst>
      </pc:sldChg>
      <pc:sldChg chg="del">
        <pc:chgData name="Frances Steel" userId="79d46658-80de-4106-bb59-cad1b389c72e" providerId="ADAL" clId="{C9A650DF-FC12-494D-9C76-2639CC59E8C5}" dt="2026-08-13T08:18:56.876" v="2" actId="47"/>
        <pc:sldMkLst>
          <pc:docMk/>
          <pc:sldMk cId="2574039626" sldId="3603"/>
        </pc:sldMkLst>
      </pc:sldChg>
      <pc:sldChg chg="del">
        <pc:chgData name="Frances Steel" userId="79d46658-80de-4106-bb59-cad1b389c72e" providerId="ADAL" clId="{C9A650DF-FC12-494D-9C76-2639CC59E8C5}" dt="2026-08-13T08:18:56.876" v="2" actId="47"/>
        <pc:sldMkLst>
          <pc:docMk/>
          <pc:sldMk cId="1213233620" sldId="3604"/>
        </pc:sldMkLst>
      </pc:sldChg>
      <pc:sldChg chg="del">
        <pc:chgData name="Frances Steel" userId="79d46658-80de-4106-bb59-cad1b389c72e" providerId="ADAL" clId="{C9A650DF-FC12-494D-9C76-2639CC59E8C5}" dt="2026-08-13T08:18:56.876" v="2" actId="47"/>
        <pc:sldMkLst>
          <pc:docMk/>
          <pc:sldMk cId="3740316804" sldId="3605"/>
        </pc:sldMkLst>
      </pc:sldChg>
      <pc:sldChg chg="del">
        <pc:chgData name="Frances Steel" userId="79d46658-80de-4106-bb59-cad1b389c72e" providerId="ADAL" clId="{C9A650DF-FC12-494D-9C76-2639CC59E8C5}" dt="2026-08-13T08:18:56.876" v="2" actId="47"/>
        <pc:sldMkLst>
          <pc:docMk/>
          <pc:sldMk cId="184770298" sldId="3606"/>
        </pc:sldMkLst>
      </pc:sldChg>
      <pc:sldChg chg="del">
        <pc:chgData name="Frances Steel" userId="79d46658-80de-4106-bb59-cad1b389c72e" providerId="ADAL" clId="{C9A650DF-FC12-494D-9C76-2639CC59E8C5}" dt="2026-08-13T08:18:56.876" v="2" actId="47"/>
        <pc:sldMkLst>
          <pc:docMk/>
          <pc:sldMk cId="1093369827" sldId="3607"/>
        </pc:sldMkLst>
      </pc:sldChg>
      <pc:sldChg chg="del">
        <pc:chgData name="Frances Steel" userId="79d46658-80de-4106-bb59-cad1b389c72e" providerId="ADAL" clId="{C9A650DF-FC12-494D-9C76-2639CC59E8C5}" dt="2026-08-13T08:18:56.876" v="2" actId="47"/>
        <pc:sldMkLst>
          <pc:docMk/>
          <pc:sldMk cId="2860019110" sldId="3608"/>
        </pc:sldMkLst>
      </pc:sldChg>
      <pc:sldChg chg="del">
        <pc:chgData name="Frances Steel" userId="79d46658-80de-4106-bb59-cad1b389c72e" providerId="ADAL" clId="{C9A650DF-FC12-494D-9C76-2639CC59E8C5}" dt="2026-08-13T08:18:56.876" v="2" actId="47"/>
        <pc:sldMkLst>
          <pc:docMk/>
          <pc:sldMk cId="1057550712" sldId="3609"/>
        </pc:sldMkLst>
      </pc:sldChg>
      <pc:sldChg chg="del">
        <pc:chgData name="Frances Steel" userId="79d46658-80de-4106-bb59-cad1b389c72e" providerId="ADAL" clId="{C9A650DF-FC12-494D-9C76-2639CC59E8C5}" dt="2026-08-13T08:18:56.876" v="2" actId="47"/>
        <pc:sldMkLst>
          <pc:docMk/>
          <pc:sldMk cId="4290369166" sldId="3610"/>
        </pc:sldMkLst>
      </pc:sldChg>
      <pc:sldChg chg="del">
        <pc:chgData name="Frances Steel" userId="79d46658-80de-4106-bb59-cad1b389c72e" providerId="ADAL" clId="{C9A650DF-FC12-494D-9C76-2639CC59E8C5}" dt="2026-08-13T08:18:56.876" v="2" actId="47"/>
        <pc:sldMkLst>
          <pc:docMk/>
          <pc:sldMk cId="2064590978" sldId="3611"/>
        </pc:sldMkLst>
      </pc:sldChg>
      <pc:sldChg chg="del">
        <pc:chgData name="Frances Steel" userId="79d46658-80de-4106-bb59-cad1b389c72e" providerId="ADAL" clId="{C9A650DF-FC12-494D-9C76-2639CC59E8C5}" dt="2026-08-13T08:18:56.876" v="2" actId="47"/>
        <pc:sldMkLst>
          <pc:docMk/>
          <pc:sldMk cId="3364598706" sldId="3612"/>
        </pc:sldMkLst>
      </pc:sldChg>
      <pc:sldChg chg="del">
        <pc:chgData name="Frances Steel" userId="79d46658-80de-4106-bb59-cad1b389c72e" providerId="ADAL" clId="{C9A650DF-FC12-494D-9C76-2639CC59E8C5}" dt="2026-08-13T08:18:56.876" v="2" actId="47"/>
        <pc:sldMkLst>
          <pc:docMk/>
          <pc:sldMk cId="2551435383" sldId="3613"/>
        </pc:sldMkLst>
      </pc:sldChg>
      <pc:sldChg chg="del">
        <pc:chgData name="Frances Steel" userId="79d46658-80de-4106-bb59-cad1b389c72e" providerId="ADAL" clId="{C9A650DF-FC12-494D-9C76-2639CC59E8C5}" dt="2026-08-13T08:18:56.876" v="2" actId="47"/>
        <pc:sldMkLst>
          <pc:docMk/>
          <pc:sldMk cId="2672549274" sldId="3614"/>
        </pc:sldMkLst>
      </pc:sldChg>
      <pc:sldMasterChg chg="delSldLayout">
        <pc:chgData name="Frances Steel" userId="79d46658-80de-4106-bb59-cad1b389c72e" providerId="ADAL" clId="{C9A650DF-FC12-494D-9C76-2639CC59E8C5}" dt="2026-08-13T08:18:56.876" v="2" actId="47"/>
        <pc:sldMasterMkLst>
          <pc:docMk/>
          <pc:sldMasterMk cId="2460629482" sldId="2147483744"/>
        </pc:sldMasterMkLst>
        <pc:sldLayoutChg chg="del">
          <pc:chgData name="Frances Steel" userId="79d46658-80de-4106-bb59-cad1b389c72e" providerId="ADAL" clId="{C9A650DF-FC12-494D-9C76-2639CC59E8C5}" dt="2026-08-13T08:18:56.876" v="2" actId="47"/>
          <pc:sldLayoutMkLst>
            <pc:docMk/>
            <pc:sldMasterMk cId="2460629482" sldId="2147483744"/>
            <pc:sldLayoutMk cId="516699319" sldId="2147483799"/>
          </pc:sldLayoutMkLst>
        </pc:sldLayoutChg>
        <pc:sldLayoutChg chg="del">
          <pc:chgData name="Frances Steel" userId="79d46658-80de-4106-bb59-cad1b389c72e" providerId="ADAL" clId="{C9A650DF-FC12-494D-9C76-2639CC59E8C5}" dt="2026-08-13T08:18:39.420" v="0" actId="47"/>
          <pc:sldLayoutMkLst>
            <pc:docMk/>
            <pc:sldMasterMk cId="2460629482" sldId="2147483744"/>
            <pc:sldLayoutMk cId="3406619176" sldId="2147483862"/>
          </pc:sldLayoutMkLst>
        </pc:sldLayoutChg>
      </pc:sldMasterChg>
      <pc:sldMasterChg chg="delSldLayout">
        <pc:chgData name="Frances Steel" userId="79d46658-80de-4106-bb59-cad1b389c72e" providerId="ADAL" clId="{C9A650DF-FC12-494D-9C76-2639CC59E8C5}" dt="2026-08-13T08:18:56.876" v="2" actId="47"/>
        <pc:sldMasterMkLst>
          <pc:docMk/>
          <pc:sldMasterMk cId="55287480" sldId="2147483844"/>
        </pc:sldMasterMkLst>
        <pc:sldLayoutChg chg="del">
          <pc:chgData name="Frances Steel" userId="79d46658-80de-4106-bb59-cad1b389c72e" providerId="ADAL" clId="{C9A650DF-FC12-494D-9C76-2639CC59E8C5}" dt="2026-08-13T08:18:56.876" v="2" actId="47"/>
          <pc:sldLayoutMkLst>
            <pc:docMk/>
            <pc:sldMasterMk cId="55287480" sldId="2147483844"/>
            <pc:sldLayoutMk cId="3523182684" sldId="2147483792"/>
          </pc:sldLayoutMkLst>
        </pc:sldLayoutChg>
        <pc:sldLayoutChg chg="del">
          <pc:chgData name="Frances Steel" userId="79d46658-80de-4106-bb59-cad1b389c72e" providerId="ADAL" clId="{C9A650DF-FC12-494D-9C76-2639CC59E8C5}" dt="2026-08-13T08:18:56.876" v="2" actId="47"/>
          <pc:sldLayoutMkLst>
            <pc:docMk/>
            <pc:sldMasterMk cId="55287480" sldId="2147483844"/>
            <pc:sldLayoutMk cId="292433768" sldId="2147483794"/>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97A01C3-3731-3149-B56D-C246E1170E13}"/>
              </a:ext>
            </a:extLst>
          </p:cNvPr>
          <p:cNvSpPr>
            <a:spLocks noGrp="1"/>
          </p:cNvSpPr>
          <p:nvPr>
            <p:ph type="hdr" sz="quarter"/>
          </p:nvPr>
        </p:nvSpPr>
        <p:spPr>
          <a:xfrm>
            <a:off x="0" y="0"/>
            <a:ext cx="2985558" cy="502835"/>
          </a:xfrm>
          <a:prstGeom prst="rect">
            <a:avLst/>
          </a:prstGeom>
        </p:spPr>
        <p:txBody>
          <a:bodyPr vert="horz" lIns="96634" tIns="48317" rIns="96634" bIns="48317" rtlCol="0"/>
          <a:lstStyle>
            <a:lvl1pPr algn="l">
              <a:defRPr sz="1300"/>
            </a:lvl1pPr>
          </a:lstStyle>
          <a:p>
            <a:endParaRPr lang="en-US">
              <a:latin typeface="Univers" panose="020B0503020202020204" pitchFamily="34" charset="0"/>
            </a:endParaRPr>
          </a:p>
        </p:txBody>
      </p:sp>
      <p:sp>
        <p:nvSpPr>
          <p:cNvPr id="3" name="Date Placeholder 2">
            <a:extLst>
              <a:ext uri="{FF2B5EF4-FFF2-40B4-BE49-F238E27FC236}">
                <a16:creationId xmlns:a16="http://schemas.microsoft.com/office/drawing/2014/main" id="{6F5B06F8-01A1-1548-9718-59895D60D98F}"/>
              </a:ext>
            </a:extLst>
          </p:cNvPr>
          <p:cNvSpPr>
            <a:spLocks noGrp="1"/>
          </p:cNvSpPr>
          <p:nvPr>
            <p:ph type="dt" sz="quarter" idx="1"/>
          </p:nvPr>
        </p:nvSpPr>
        <p:spPr>
          <a:xfrm>
            <a:off x="3902597" y="0"/>
            <a:ext cx="2985558" cy="502835"/>
          </a:xfrm>
          <a:prstGeom prst="rect">
            <a:avLst/>
          </a:prstGeom>
        </p:spPr>
        <p:txBody>
          <a:bodyPr vert="horz" lIns="96634" tIns="48317" rIns="96634" bIns="48317" rtlCol="0"/>
          <a:lstStyle>
            <a:lvl1pPr algn="r">
              <a:defRPr sz="1300"/>
            </a:lvl1pPr>
          </a:lstStyle>
          <a:p>
            <a:fld id="{2428D250-D686-D349-854D-330834D24D10}" type="datetimeFigureOut">
              <a:rPr lang="en-US" smtClean="0">
                <a:latin typeface="Univers" panose="020B0503020202020204" pitchFamily="34" charset="0"/>
              </a:rPr>
              <a:t>8/13/2026</a:t>
            </a:fld>
            <a:endParaRPr lang="en-US">
              <a:latin typeface="Univers" panose="020B0503020202020204" pitchFamily="34" charset="0"/>
            </a:endParaRPr>
          </a:p>
        </p:txBody>
      </p:sp>
      <p:sp>
        <p:nvSpPr>
          <p:cNvPr id="4" name="Footer Placeholder 3">
            <a:extLst>
              <a:ext uri="{FF2B5EF4-FFF2-40B4-BE49-F238E27FC236}">
                <a16:creationId xmlns:a16="http://schemas.microsoft.com/office/drawing/2014/main" id="{694E7B7F-7065-0B48-A334-2BBD5DF442D8}"/>
              </a:ext>
            </a:extLst>
          </p:cNvPr>
          <p:cNvSpPr>
            <a:spLocks noGrp="1"/>
          </p:cNvSpPr>
          <p:nvPr>
            <p:ph type="ftr" sz="quarter" idx="2"/>
          </p:nvPr>
        </p:nvSpPr>
        <p:spPr>
          <a:xfrm>
            <a:off x="0" y="9519055"/>
            <a:ext cx="2985558" cy="502834"/>
          </a:xfrm>
          <a:prstGeom prst="rect">
            <a:avLst/>
          </a:prstGeom>
        </p:spPr>
        <p:txBody>
          <a:bodyPr vert="horz" lIns="96634" tIns="48317" rIns="96634" bIns="48317" rtlCol="0" anchor="b"/>
          <a:lstStyle>
            <a:lvl1pPr algn="l">
              <a:defRPr sz="1300"/>
            </a:lvl1pPr>
          </a:lstStyle>
          <a:p>
            <a:endParaRPr lang="en-US">
              <a:latin typeface="Univers" panose="020B0503020202020204" pitchFamily="34" charset="0"/>
            </a:endParaRPr>
          </a:p>
        </p:txBody>
      </p:sp>
      <p:sp>
        <p:nvSpPr>
          <p:cNvPr id="5" name="Slide Number Placeholder 4">
            <a:extLst>
              <a:ext uri="{FF2B5EF4-FFF2-40B4-BE49-F238E27FC236}">
                <a16:creationId xmlns:a16="http://schemas.microsoft.com/office/drawing/2014/main" id="{054B06A6-CA63-EA40-A8AC-4D635A353158}"/>
              </a:ext>
            </a:extLst>
          </p:cNvPr>
          <p:cNvSpPr>
            <a:spLocks noGrp="1"/>
          </p:cNvSpPr>
          <p:nvPr>
            <p:ph type="sldNum" sz="quarter" idx="3"/>
          </p:nvPr>
        </p:nvSpPr>
        <p:spPr>
          <a:xfrm>
            <a:off x="3902597" y="9519055"/>
            <a:ext cx="2985558" cy="502834"/>
          </a:xfrm>
          <a:prstGeom prst="rect">
            <a:avLst/>
          </a:prstGeom>
        </p:spPr>
        <p:txBody>
          <a:bodyPr vert="horz" lIns="96634" tIns="48317" rIns="96634" bIns="48317" rtlCol="0" anchor="b"/>
          <a:lstStyle>
            <a:lvl1pPr algn="r">
              <a:defRPr sz="1300"/>
            </a:lvl1pPr>
          </a:lstStyle>
          <a:p>
            <a:fld id="{6C3F419A-F528-474E-8687-794CB20D1279}" type="slidenum">
              <a:rPr lang="en-US" smtClean="0">
                <a:latin typeface="Univers" panose="020B0503020202020204" pitchFamily="34" charset="0"/>
              </a:rPr>
              <a:t>‹#›</a:t>
            </a:fld>
            <a:endParaRPr lang="en-US">
              <a:latin typeface="Univers" panose="020B0503020202020204" pitchFamily="34" charset="0"/>
            </a:endParaRPr>
          </a:p>
        </p:txBody>
      </p:sp>
    </p:spTree>
    <p:extLst>
      <p:ext uri="{BB962C8B-B14F-4D97-AF65-F5344CB8AC3E}">
        <p14:creationId xmlns:p14="http://schemas.microsoft.com/office/powerpoint/2010/main" val="1007289126"/>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3157" userDrawn="1">
          <p15:clr>
            <a:srgbClr val="F26B43"/>
          </p15:clr>
        </p15:guide>
        <p15:guide id="2" pos="217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5558" cy="502835"/>
          </a:xfrm>
          <a:prstGeom prst="rect">
            <a:avLst/>
          </a:prstGeom>
        </p:spPr>
        <p:txBody>
          <a:bodyPr vert="horz" lIns="96634" tIns="48317" rIns="96634" bIns="48317" rtlCol="0"/>
          <a:lstStyle>
            <a:lvl1pPr algn="l">
              <a:defRPr sz="1300" b="0" i="0">
                <a:latin typeface="Univers" panose="020B0503020202020204" pitchFamily="34" charset="0"/>
              </a:defRPr>
            </a:lvl1pPr>
          </a:lstStyle>
          <a:p>
            <a:endParaRPr lang="en-US"/>
          </a:p>
        </p:txBody>
      </p:sp>
      <p:sp>
        <p:nvSpPr>
          <p:cNvPr id="3" name="Date Placeholder 2"/>
          <p:cNvSpPr>
            <a:spLocks noGrp="1"/>
          </p:cNvSpPr>
          <p:nvPr>
            <p:ph type="dt" idx="1"/>
          </p:nvPr>
        </p:nvSpPr>
        <p:spPr>
          <a:xfrm>
            <a:off x="3902597" y="0"/>
            <a:ext cx="2985558" cy="502835"/>
          </a:xfrm>
          <a:prstGeom prst="rect">
            <a:avLst/>
          </a:prstGeom>
        </p:spPr>
        <p:txBody>
          <a:bodyPr vert="horz" lIns="96634" tIns="48317" rIns="96634" bIns="48317" rtlCol="0"/>
          <a:lstStyle>
            <a:lvl1pPr algn="r">
              <a:defRPr sz="1300" b="0" i="0">
                <a:latin typeface="Univers" panose="020B0503020202020204" pitchFamily="34" charset="0"/>
              </a:defRPr>
            </a:lvl1pPr>
          </a:lstStyle>
          <a:p>
            <a:fld id="{60D25A1C-ACC7-4C40-B413-7D889B1398B0}" type="datetimeFigureOut">
              <a:rPr lang="en-US" smtClean="0"/>
              <a:pPr/>
              <a:t>8/13/2026</a:t>
            </a:fld>
            <a:endParaRPr lang="en-US"/>
          </a:p>
        </p:txBody>
      </p:sp>
      <p:sp>
        <p:nvSpPr>
          <p:cNvPr id="4" name="Slide Image Placeholder 3"/>
          <p:cNvSpPr>
            <a:spLocks noGrp="1" noRot="1" noChangeAspect="1"/>
          </p:cNvSpPr>
          <p:nvPr>
            <p:ph type="sldImg" idx="2"/>
          </p:nvPr>
        </p:nvSpPr>
        <p:spPr>
          <a:xfrm>
            <a:off x="438150" y="1252538"/>
            <a:ext cx="6013450" cy="3382962"/>
          </a:xfrm>
          <a:prstGeom prst="rect">
            <a:avLst/>
          </a:prstGeom>
          <a:noFill/>
          <a:ln w="12700">
            <a:solidFill>
              <a:prstClr val="black"/>
            </a:solidFill>
          </a:ln>
        </p:spPr>
        <p:txBody>
          <a:bodyPr vert="horz" lIns="96634" tIns="48317" rIns="96634" bIns="48317" rtlCol="0" anchor="ctr"/>
          <a:lstStyle/>
          <a:p>
            <a:endParaRPr lang="en-US"/>
          </a:p>
        </p:txBody>
      </p:sp>
      <p:sp>
        <p:nvSpPr>
          <p:cNvPr id="5" name="Notes Placeholder 4"/>
          <p:cNvSpPr>
            <a:spLocks noGrp="1"/>
          </p:cNvSpPr>
          <p:nvPr>
            <p:ph type="body" sz="quarter" idx="3"/>
          </p:nvPr>
        </p:nvSpPr>
        <p:spPr>
          <a:xfrm>
            <a:off x="688975" y="4823034"/>
            <a:ext cx="5511800" cy="3946118"/>
          </a:xfrm>
          <a:prstGeom prst="rect">
            <a:avLst/>
          </a:prstGeom>
        </p:spPr>
        <p:txBody>
          <a:bodyPr vert="horz" lIns="96634" tIns="48317" rIns="96634" bIns="48317"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519055"/>
            <a:ext cx="2985558" cy="502834"/>
          </a:xfrm>
          <a:prstGeom prst="rect">
            <a:avLst/>
          </a:prstGeom>
        </p:spPr>
        <p:txBody>
          <a:bodyPr vert="horz" lIns="96634" tIns="48317" rIns="96634" bIns="48317" rtlCol="0" anchor="b"/>
          <a:lstStyle>
            <a:lvl1pPr algn="l">
              <a:defRPr sz="1300" b="0" i="0">
                <a:latin typeface="Univers" panose="020B0503020202020204" pitchFamily="34" charset="0"/>
              </a:defRPr>
            </a:lvl1pPr>
          </a:lstStyle>
          <a:p>
            <a:endParaRPr lang="en-US"/>
          </a:p>
        </p:txBody>
      </p:sp>
      <p:sp>
        <p:nvSpPr>
          <p:cNvPr id="7" name="Slide Number Placeholder 6"/>
          <p:cNvSpPr>
            <a:spLocks noGrp="1"/>
          </p:cNvSpPr>
          <p:nvPr>
            <p:ph type="sldNum" sz="quarter" idx="5"/>
          </p:nvPr>
        </p:nvSpPr>
        <p:spPr>
          <a:xfrm>
            <a:off x="3902597" y="9519055"/>
            <a:ext cx="2985558" cy="502834"/>
          </a:xfrm>
          <a:prstGeom prst="rect">
            <a:avLst/>
          </a:prstGeom>
        </p:spPr>
        <p:txBody>
          <a:bodyPr vert="horz" lIns="96634" tIns="48317" rIns="96634" bIns="48317" rtlCol="0" anchor="b"/>
          <a:lstStyle>
            <a:lvl1pPr algn="r">
              <a:defRPr sz="1300" b="0" i="0">
                <a:latin typeface="Univers" panose="020B0503020202020204" pitchFamily="34" charset="0"/>
              </a:defRPr>
            </a:lvl1pPr>
          </a:lstStyle>
          <a:p>
            <a:fld id="{8446DA44-74A0-5C45-A34A-10668028980F}" type="slidenum">
              <a:rPr lang="en-US" smtClean="0"/>
              <a:pPr/>
              <a:t>‹#›</a:t>
            </a:fld>
            <a:endParaRPr lang="en-US"/>
          </a:p>
        </p:txBody>
      </p:sp>
    </p:spTree>
    <p:extLst>
      <p:ext uri="{BB962C8B-B14F-4D97-AF65-F5344CB8AC3E}">
        <p14:creationId xmlns:p14="http://schemas.microsoft.com/office/powerpoint/2010/main" val="874818467"/>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Univers" panose="020B0503020202020204" pitchFamily="34" charset="0"/>
        <a:ea typeface="+mn-ea"/>
        <a:cs typeface="+mn-cs"/>
      </a:defRPr>
    </a:lvl1pPr>
    <a:lvl2pPr marL="457200" algn="l" defTabSz="914400" rtl="0" eaLnBrk="1" latinLnBrk="0" hangingPunct="1">
      <a:defRPr sz="1200" b="0" i="0" kern="1200">
        <a:solidFill>
          <a:schemeClr val="tx1"/>
        </a:solidFill>
        <a:latin typeface="Univers" panose="020B0503020202020204" pitchFamily="34" charset="0"/>
        <a:ea typeface="+mn-ea"/>
        <a:cs typeface="+mn-cs"/>
      </a:defRPr>
    </a:lvl2pPr>
    <a:lvl3pPr marL="914400" algn="l" defTabSz="914400" rtl="0" eaLnBrk="1" latinLnBrk="0" hangingPunct="1">
      <a:defRPr sz="1200" b="0" i="0" kern="1200">
        <a:solidFill>
          <a:schemeClr val="tx1"/>
        </a:solidFill>
        <a:latin typeface="Univers" panose="020B0503020202020204" pitchFamily="34" charset="0"/>
        <a:ea typeface="+mn-ea"/>
        <a:cs typeface="+mn-cs"/>
      </a:defRPr>
    </a:lvl3pPr>
    <a:lvl4pPr marL="1371600" algn="l" defTabSz="914400" rtl="0" eaLnBrk="1" latinLnBrk="0" hangingPunct="1">
      <a:defRPr sz="1200" b="0" i="0" kern="1200">
        <a:solidFill>
          <a:schemeClr val="tx1"/>
        </a:solidFill>
        <a:latin typeface="Univers" panose="020B0503020202020204" pitchFamily="34" charset="0"/>
        <a:ea typeface="+mn-ea"/>
        <a:cs typeface="+mn-cs"/>
      </a:defRPr>
    </a:lvl4pPr>
    <a:lvl5pPr marL="1828800" algn="l" defTabSz="914400" rtl="0" eaLnBrk="1" latinLnBrk="0" hangingPunct="1">
      <a:defRPr sz="1200" b="0" i="0" kern="1200">
        <a:solidFill>
          <a:schemeClr val="tx1"/>
        </a:solidFill>
        <a:latin typeface="Univers" panose="020B0503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446DA44-74A0-5C45-A34A-10668028980F}" type="slidenum">
              <a:rPr lang="en-US" smtClean="0"/>
              <a:pPr/>
              <a:t>1</a:t>
            </a:fld>
            <a:endParaRPr lang="en-US"/>
          </a:p>
        </p:txBody>
      </p:sp>
    </p:spTree>
    <p:extLst>
      <p:ext uri="{BB962C8B-B14F-4D97-AF65-F5344CB8AC3E}">
        <p14:creationId xmlns:p14="http://schemas.microsoft.com/office/powerpoint/2010/main" val="72580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B32BEC-E815-0391-8D0E-0F50D783E8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26AB74-76EC-89A8-E5DB-EA2DA396BA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E1407B-7BD1-D526-A0E3-5FABB83EBD06}"/>
              </a:ext>
            </a:extLst>
          </p:cNvPr>
          <p:cNvSpPr>
            <a:spLocks noGrp="1"/>
          </p:cNvSpPr>
          <p:nvPr>
            <p:ph type="body" idx="1"/>
          </p:nvPr>
        </p:nvSpPr>
        <p:spPr/>
        <p:txBody>
          <a:bodyPr/>
          <a:lstStyle/>
          <a:p>
            <a:r>
              <a:rPr lang="en-GB" b="1" dirty="0"/>
              <a:t>EFFECTIVE PRESENCE AND LANGUAGE TECHNIQUES</a:t>
            </a:r>
          </a:p>
          <a:p>
            <a:endParaRPr lang="en-GB"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EXPLAIN </a:t>
            </a:r>
            <a:br>
              <a:rPr lang="en-GB" b="1" dirty="0"/>
            </a:br>
            <a:r>
              <a:rPr lang="en-GB" b="0" dirty="0"/>
              <a:t>The technique that we are looking at today is one of the six ‘Effective Presence and Language’ techniques. These foundational techniques provide</a:t>
            </a:r>
            <a:r>
              <a:rPr lang="en-GB" sz="1200" dirty="0"/>
              <a:t> a basis for any interaction you might have with a prisoner. They focus on having presence on the wing and communicating effectively with prisoners. Consequently, these techniques help to promote dynamic security and safety allowing officers to focus on building relationships and promoting change amongst prisoners. For officers to be effective and impactful in their roles it is crucial that they master this set of techniques. </a:t>
            </a:r>
          </a:p>
          <a:p>
            <a:endParaRPr lang="en-GB" b="1" dirty="0"/>
          </a:p>
        </p:txBody>
      </p:sp>
      <p:sp>
        <p:nvSpPr>
          <p:cNvPr id="4" name="Slide Number Placeholder 3">
            <a:extLst>
              <a:ext uri="{FF2B5EF4-FFF2-40B4-BE49-F238E27FC236}">
                <a16:creationId xmlns:a16="http://schemas.microsoft.com/office/drawing/2014/main" id="{6C12F276-9B9A-55E5-F275-078FB08EC39C}"/>
              </a:ext>
            </a:extLst>
          </p:cNvPr>
          <p:cNvSpPr>
            <a:spLocks noGrp="1"/>
          </p:cNvSpPr>
          <p:nvPr>
            <p:ph type="sldNum" sz="quarter" idx="5"/>
          </p:nvPr>
        </p:nvSpPr>
        <p:spPr/>
        <p:txBody>
          <a:bodyPr/>
          <a:lstStyle/>
          <a:p>
            <a:fld id="{8446DA44-74A0-5C45-A34A-10668028980F}" type="slidenum">
              <a:rPr lang="en-US" smtClean="0"/>
              <a:pPr/>
              <a:t>2</a:t>
            </a:fld>
            <a:endParaRPr lang="en-US"/>
          </a:p>
        </p:txBody>
      </p:sp>
    </p:spTree>
    <p:extLst>
      <p:ext uri="{BB962C8B-B14F-4D97-AF65-F5344CB8AC3E}">
        <p14:creationId xmlns:p14="http://schemas.microsoft.com/office/powerpoint/2010/main" val="26997555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99897B-2ECF-8D91-5E79-176B32906E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40504B-8FEC-76F5-E27F-CC2499E81E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F98B73-BD9E-B972-E340-E88EE9A0D2CA}"/>
              </a:ext>
            </a:extLst>
          </p:cNvPr>
          <p:cNvSpPr>
            <a:spLocks noGrp="1"/>
          </p:cNvSpPr>
          <p:nvPr>
            <p:ph type="body" idx="1"/>
          </p:nvPr>
        </p:nvSpPr>
        <p:spPr/>
        <p:txBody>
          <a:bodyPr/>
          <a:lstStyle/>
          <a:p>
            <a:r>
              <a:rPr lang="en-GB" b="1" dirty="0"/>
              <a:t>RECAP PREVIOUS TECHNIQUE</a:t>
            </a:r>
          </a:p>
          <a:p>
            <a:r>
              <a:rPr lang="en-GB" dirty="0"/>
              <a:t>What was the technique we covered last week?</a:t>
            </a:r>
          </a:p>
          <a:p>
            <a:r>
              <a:rPr lang="en-GB" dirty="0"/>
              <a:t>What does the technique look to do? </a:t>
            </a:r>
          </a:p>
          <a:p>
            <a:r>
              <a:rPr lang="en-GB" dirty="0"/>
              <a:t>What are the success checks for the technique? </a:t>
            </a:r>
          </a:p>
          <a:p>
            <a:endParaRPr lang="en-GB" dirty="0"/>
          </a:p>
          <a:p>
            <a:r>
              <a:rPr lang="en-GB" b="1" dirty="0"/>
              <a:t>CELEBRATE SUCCESSES</a:t>
            </a:r>
          </a:p>
          <a:p>
            <a:r>
              <a:rPr lang="en-GB" b="0" dirty="0"/>
              <a:t>We have had some great successes this week including…</a:t>
            </a:r>
          </a:p>
          <a:p>
            <a:r>
              <a:rPr lang="en-GB" b="0" dirty="0"/>
              <a:t>I would like to shoutout XXXXX because…</a:t>
            </a:r>
          </a:p>
          <a:p>
            <a:r>
              <a:rPr lang="en-GB" b="0" dirty="0"/>
              <a:t>Does anyone want to shout out one of their colleagues?</a:t>
            </a:r>
          </a:p>
        </p:txBody>
      </p:sp>
      <p:sp>
        <p:nvSpPr>
          <p:cNvPr id="4" name="Slide Number Placeholder 3">
            <a:extLst>
              <a:ext uri="{FF2B5EF4-FFF2-40B4-BE49-F238E27FC236}">
                <a16:creationId xmlns:a16="http://schemas.microsoft.com/office/drawing/2014/main" id="{EE1896C9-A0AF-1EF8-0E3B-5EC0A4A9B967}"/>
              </a:ext>
            </a:extLst>
          </p:cNvPr>
          <p:cNvSpPr>
            <a:spLocks noGrp="1"/>
          </p:cNvSpPr>
          <p:nvPr>
            <p:ph type="sldNum" sz="quarter" idx="5"/>
          </p:nvPr>
        </p:nvSpPr>
        <p:spPr/>
        <p:txBody>
          <a:bodyPr/>
          <a:lstStyle/>
          <a:p>
            <a:fld id="{8446DA44-74A0-5C45-A34A-10668028980F}" type="slidenum">
              <a:rPr lang="en-US" smtClean="0"/>
              <a:pPr/>
              <a:t>3</a:t>
            </a:fld>
            <a:endParaRPr lang="en-US"/>
          </a:p>
        </p:txBody>
      </p:sp>
    </p:spTree>
    <p:extLst>
      <p:ext uri="{BB962C8B-B14F-4D97-AF65-F5344CB8AC3E}">
        <p14:creationId xmlns:p14="http://schemas.microsoft.com/office/powerpoint/2010/main" val="41142144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338">
              <a:defRPr/>
            </a:pPr>
            <a:r>
              <a:rPr lang="en-GB" sz="1200" b="1" dirty="0"/>
              <a:t>INTRODUCE NEW TECHNIQUE: STRONG VOICE</a:t>
            </a:r>
          </a:p>
          <a:p>
            <a:pPr defTabSz="966338">
              <a:defRPr/>
            </a:pPr>
            <a:endParaRPr lang="en-GB" sz="1200" b="1" dirty="0"/>
          </a:p>
          <a:p>
            <a:pPr defTabSz="966338">
              <a:defRPr/>
            </a:pPr>
            <a:r>
              <a:rPr lang="en-GB" sz="1200" b="1" dirty="0"/>
              <a:t>TRAINER NOTE: </a:t>
            </a:r>
            <a:r>
              <a:rPr lang="en-GB" sz="1200" dirty="0"/>
              <a:t>(Pause a moment to allow people to read the overview of the technique on slide.) </a:t>
            </a:r>
          </a:p>
          <a:p>
            <a:endParaRPr lang="en-GB" sz="1200" dirty="0"/>
          </a:p>
          <a:p>
            <a:r>
              <a:rPr lang="en-GB" sz="1200" b="1" dirty="0"/>
              <a:t>EXPLAIN </a:t>
            </a:r>
          </a:p>
          <a:p>
            <a:pPr marL="181188" indent="-181188" algn="l" defTabSz="966338" rtl="0" eaLnBrk="1" latinLnBrk="0" hangingPunct="1">
              <a:buFont typeface="Univers" panose="020B0503020202020204" pitchFamily="34" charset="0"/>
              <a:buChar char="–"/>
              <a:defRPr/>
            </a:pPr>
            <a:r>
              <a:rPr lang="en-GB" sz="1200" b="0" i="0" kern="1200" dirty="0">
                <a:solidFill>
                  <a:schemeClr val="tx1"/>
                </a:solidFill>
                <a:latin typeface="Univers" panose="020B0503020202020204" pitchFamily="34" charset="0"/>
                <a:ea typeface="+mn-ea"/>
                <a:cs typeface="+mn-cs"/>
              </a:rPr>
              <a:t>Using your voice effectively is one of the most important skills a prison officer can have. </a:t>
            </a:r>
          </a:p>
          <a:p>
            <a:pPr marL="181188" indent="-181188" algn="l" defTabSz="966338" rtl="0" eaLnBrk="1" latinLnBrk="0" hangingPunct="1">
              <a:buFont typeface="Univers" panose="020B0503020202020204" pitchFamily="34" charset="0"/>
              <a:buChar char="–"/>
              <a:defRPr/>
            </a:pPr>
            <a:r>
              <a:rPr lang="en-GB" sz="1200" b="0" i="0" kern="1200" dirty="0">
                <a:solidFill>
                  <a:schemeClr val="tx1"/>
                </a:solidFill>
                <a:latin typeface="Univers" panose="020B0503020202020204" pitchFamily="34" charset="0"/>
                <a:ea typeface="+mn-ea"/>
                <a:cs typeface="+mn-cs"/>
              </a:rPr>
              <a:t>Strong voice is all about speaking in an authoritative tone and a measured pace. This allows us to communicate in a clear and confident manner. </a:t>
            </a:r>
          </a:p>
          <a:p>
            <a:pPr marL="181188" indent="-181188" algn="l" defTabSz="966338" rtl="0" eaLnBrk="1" latinLnBrk="0" hangingPunct="1">
              <a:buFont typeface="Univers" panose="020B0503020202020204" pitchFamily="34" charset="0"/>
              <a:buChar char="–"/>
              <a:defRPr/>
            </a:pPr>
            <a:r>
              <a:rPr lang="en-GB" sz="1200" b="0" i="0" kern="1200" dirty="0">
                <a:solidFill>
                  <a:schemeClr val="tx1"/>
                </a:solidFill>
                <a:latin typeface="Univers" panose="020B0503020202020204" pitchFamily="34" charset="0"/>
                <a:ea typeface="+mn-ea"/>
                <a:cs typeface="+mn-cs"/>
              </a:rPr>
              <a:t>You want to speak from your lungs, using deep breaths, not from your throat. This makes the sound more powerful and preserves our voice. </a:t>
            </a:r>
          </a:p>
          <a:p>
            <a:pPr marL="181188" indent="-181188" algn="l" defTabSz="966338" rtl="0" eaLnBrk="1" latinLnBrk="0" hangingPunct="1">
              <a:buFont typeface="Univers" panose="020B0503020202020204" pitchFamily="34" charset="0"/>
              <a:buChar char="–"/>
              <a:defRPr/>
            </a:pPr>
            <a:r>
              <a:rPr lang="en-GB" sz="1200" b="0" i="0" kern="1200" dirty="0">
                <a:solidFill>
                  <a:schemeClr val="tx1"/>
                </a:solidFill>
                <a:latin typeface="Univers" panose="020B0503020202020204" pitchFamily="34" charset="0"/>
                <a:ea typeface="+mn-ea"/>
                <a:cs typeface="+mn-cs"/>
              </a:rPr>
              <a:t>We also want to slow down and speak more deeply. </a:t>
            </a:r>
          </a:p>
          <a:p>
            <a:pPr marL="181188" indent="-181188" algn="l" defTabSz="966338" rtl="0" eaLnBrk="1" latinLnBrk="0" hangingPunct="1">
              <a:buFont typeface="Univers" panose="020B0503020202020204" pitchFamily="34" charset="0"/>
              <a:buChar char="–"/>
              <a:defRPr/>
            </a:pPr>
            <a:r>
              <a:rPr lang="en-GB" sz="1200" b="0" i="0" kern="1200" dirty="0">
                <a:solidFill>
                  <a:schemeClr val="tx1"/>
                </a:solidFill>
                <a:latin typeface="Univers" panose="020B0503020202020204" pitchFamily="34" charset="0"/>
                <a:ea typeface="+mn-ea"/>
                <a:cs typeface="+mn-cs"/>
              </a:rPr>
              <a:t>The goal isn’t to shout or to be too forceful: it’s to be clear and confident in everything we say.</a:t>
            </a:r>
          </a:p>
          <a:p>
            <a:pPr marL="181188" indent="-181188" algn="l" defTabSz="966338" rtl="0" eaLnBrk="1" latinLnBrk="0" hangingPunct="1">
              <a:buFont typeface="Univers" panose="020B0503020202020204" pitchFamily="34" charset="0"/>
              <a:buChar char="–"/>
              <a:defRPr/>
            </a:pPr>
            <a:r>
              <a:rPr lang="en-GB" sz="1200" b="0" i="0" kern="1200" dirty="0">
                <a:solidFill>
                  <a:schemeClr val="tx1"/>
                </a:solidFill>
                <a:latin typeface="Univers" panose="020B0503020202020204" pitchFamily="34" charset="0"/>
                <a:ea typeface="+mn-ea"/>
                <a:cs typeface="+mn-cs"/>
              </a:rPr>
              <a:t>Communicating in this way maintains your authority and assertiveness and it demonstrates that you are calm and confident.</a:t>
            </a:r>
          </a:p>
          <a:p>
            <a:pPr marL="181188" indent="-181188" algn="l" defTabSz="966338" rtl="0" eaLnBrk="1" latinLnBrk="0" hangingPunct="1">
              <a:buFont typeface="Univers" panose="020B0503020202020204" pitchFamily="34" charset="0"/>
              <a:buChar char="–"/>
              <a:defRPr/>
            </a:pPr>
            <a:r>
              <a:rPr lang="en-GB" sz="1200" b="0" i="0" kern="1200" dirty="0">
                <a:solidFill>
                  <a:schemeClr val="tx1"/>
                </a:solidFill>
                <a:latin typeface="Univers" panose="020B0503020202020204" pitchFamily="34" charset="0"/>
                <a:ea typeface="+mn-ea"/>
                <a:cs typeface="+mn-cs"/>
              </a:rPr>
              <a:t>Additionally, some prisoners may struggle to understand our words. A prisoner may have hearing difficulties, additional speech and language needs, or speak English as an additional language. Our tone of voice – combined with our body language and gestures – can help us communicate, particularly with these prisoners.</a:t>
            </a:r>
          </a:p>
        </p:txBody>
      </p:sp>
      <p:sp>
        <p:nvSpPr>
          <p:cNvPr id="4" name="Slide Number Placeholder 3"/>
          <p:cNvSpPr>
            <a:spLocks noGrp="1"/>
          </p:cNvSpPr>
          <p:nvPr>
            <p:ph type="sldNum" sz="quarter" idx="5"/>
          </p:nvPr>
        </p:nvSpPr>
        <p:spPr/>
        <p:txBody>
          <a:bodyPr/>
          <a:lstStyle/>
          <a:p>
            <a:fld id="{8446DA44-74A0-5C45-A34A-10668028980F}" type="slidenum">
              <a:rPr lang="en-US" smtClean="0"/>
              <a:pPr/>
              <a:t>4</a:t>
            </a:fld>
            <a:endParaRPr lang="en-US"/>
          </a:p>
        </p:txBody>
      </p:sp>
    </p:spTree>
    <p:extLst>
      <p:ext uri="{BB962C8B-B14F-4D97-AF65-F5344CB8AC3E}">
        <p14:creationId xmlns:p14="http://schemas.microsoft.com/office/powerpoint/2010/main" val="19864065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338">
              <a:defRPr/>
            </a:pPr>
            <a:r>
              <a:rPr lang="en-GB" sz="1200" b="1" dirty="0"/>
              <a:t>INTRODUCE STEPS: STRONG VOICE</a:t>
            </a:r>
          </a:p>
          <a:p>
            <a:pPr defTabSz="966338">
              <a:defRPr/>
            </a:pPr>
            <a:endParaRPr lang="en-GB" sz="1200" b="1" dirty="0"/>
          </a:p>
          <a:p>
            <a:r>
              <a:rPr lang="en-GB" sz="1200" b="1" dirty="0"/>
              <a:t>EXPLAIN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t>We are now going to go through each of the steps for this technique. </a:t>
            </a:r>
          </a:p>
          <a:p>
            <a:endParaRPr lang="en-GB" sz="1200" b="0" dirty="0"/>
          </a:p>
          <a:p>
            <a:pPr marL="241584" indent="-241584">
              <a:buFont typeface="+mj-lt"/>
              <a:buAutoNum type="alphaUcPeriod"/>
            </a:pPr>
            <a:r>
              <a:rPr lang="en-GB" sz="1200" b="1" dirty="0"/>
              <a:t>Stance: </a:t>
            </a:r>
            <a:r>
              <a:rPr lang="en-GB" sz="1200" b="0" dirty="0"/>
              <a:t>Firstly, you want to plant your feet and open your body up. This helps you to project calm and confidence when delivering your message. </a:t>
            </a:r>
          </a:p>
          <a:p>
            <a:pPr marL="228600" indent="-228600">
              <a:buFont typeface="+mj-lt"/>
              <a:buAutoNum type="alphaUcPeriod"/>
            </a:pPr>
            <a:endParaRPr lang="en-GB" sz="1200" b="1" dirty="0"/>
          </a:p>
          <a:p>
            <a:pPr marL="241584" indent="-241584">
              <a:buFont typeface="+mj-lt"/>
              <a:buAutoNum type="alphaUcPeriod"/>
            </a:pPr>
            <a:r>
              <a:rPr lang="en-GB" sz="1200" b="1" dirty="0"/>
              <a:t>Tone: </a:t>
            </a:r>
            <a:r>
              <a:rPr lang="en-GB" sz="1200" b="0" dirty="0"/>
              <a:t>You want to use a calm and confident tone when delivering your message. You want to avoid shouting because this can send the message that we have lost control or are panicked. </a:t>
            </a:r>
          </a:p>
          <a:p>
            <a:pPr marL="228600" indent="-228600">
              <a:buFont typeface="+mj-lt"/>
              <a:buAutoNum type="alphaUcPeriod"/>
            </a:pPr>
            <a:endParaRPr lang="en-GB" sz="1200" b="0" dirty="0"/>
          </a:p>
          <a:p>
            <a:pPr marL="241584" indent="-241584">
              <a:buFont typeface="+mj-lt"/>
              <a:buAutoNum type="alphaUcPeriod"/>
            </a:pPr>
            <a:r>
              <a:rPr lang="en-GB" sz="1200" b="1" dirty="0"/>
              <a:t>Voice: </a:t>
            </a:r>
            <a:r>
              <a:rPr lang="en-GB" sz="1200" dirty="0"/>
              <a:t>Deeper sounds come from the lungs and the chest; higher sounds come from the throat. To project authority, we want a deeper tone. This means that we need to speak deeply from the lungs to project your voice. When we practice you want to feel like the sound is coming from the base of your lungs. </a:t>
            </a:r>
          </a:p>
          <a:p>
            <a:pPr marL="228600" indent="-228600">
              <a:buFont typeface="+mj-lt"/>
              <a:buAutoNum type="alphaUcPeriod"/>
            </a:pPr>
            <a:endParaRPr lang="en-GB" sz="1200" b="1" dirty="0"/>
          </a:p>
          <a:p>
            <a:pPr marL="241584" indent="-241584">
              <a:buFont typeface="+mj-lt"/>
              <a:buAutoNum type="alphaUcPeriod"/>
            </a:pPr>
            <a:r>
              <a:rPr lang="en-GB" sz="1200" b="1" dirty="0"/>
              <a:t>Slow down: </a:t>
            </a:r>
            <a:r>
              <a:rPr lang="en-GB" sz="1200" dirty="0"/>
              <a:t>We tend to speak faster when we’re worried or under pressure, running our words together. This suggests a lack of confidence and makes it harder for prisoners and colleagues to understand what we’re saying. To help with this we need to slow down by pausing between phrases and between words. Consider how you can pronounce each word clearly: emphasise the ‘p’ in stop, the ‘t’ in that. This also helps to calm us down and allows us to choose our next words more carefully.</a:t>
            </a:r>
            <a:endParaRPr lang="en-GB" sz="1200" b="1" dirty="0"/>
          </a:p>
        </p:txBody>
      </p:sp>
      <p:sp>
        <p:nvSpPr>
          <p:cNvPr id="4" name="Slide Number Placeholder 3"/>
          <p:cNvSpPr>
            <a:spLocks noGrp="1"/>
          </p:cNvSpPr>
          <p:nvPr>
            <p:ph type="sldNum" sz="quarter" idx="5"/>
          </p:nvPr>
        </p:nvSpPr>
        <p:spPr/>
        <p:txBody>
          <a:bodyPr/>
          <a:lstStyle/>
          <a:p>
            <a:fld id="{8446DA44-74A0-5C45-A34A-10668028980F}" type="slidenum">
              <a:rPr lang="en-US" smtClean="0"/>
              <a:pPr/>
              <a:t>5</a:t>
            </a:fld>
            <a:endParaRPr lang="en-US"/>
          </a:p>
        </p:txBody>
      </p:sp>
    </p:spTree>
    <p:extLst>
      <p:ext uri="{BB962C8B-B14F-4D97-AF65-F5344CB8AC3E}">
        <p14:creationId xmlns:p14="http://schemas.microsoft.com/office/powerpoint/2010/main" val="31514459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BF4872-C87A-2A48-D2B3-48EA380E6B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08AA08-25F5-1FC2-7B5F-BBF4311F93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C7C344-BC3F-B9EC-B299-56489A364350}"/>
              </a:ext>
            </a:extLst>
          </p:cNvPr>
          <p:cNvSpPr>
            <a:spLocks noGrp="1"/>
          </p:cNvSpPr>
          <p:nvPr>
            <p:ph type="body" idx="1"/>
          </p:nvPr>
        </p:nvSpPr>
        <p:spPr/>
        <p:txBody>
          <a:bodyPr/>
          <a:lstStyle/>
          <a:p>
            <a:r>
              <a:rPr lang="en-GB" b="1" dirty="0"/>
              <a:t>TURN AND TALK: STRONG VOICE</a:t>
            </a:r>
          </a:p>
          <a:p>
            <a:endParaRPr lang="en-GB" b="1" dirty="0"/>
          </a:p>
          <a:p>
            <a:r>
              <a:rPr lang="en-GB" b="1" dirty="0"/>
              <a:t>PAIRED DISCUSSION </a:t>
            </a:r>
          </a:p>
          <a:p>
            <a:r>
              <a:rPr lang="en-GB" b="0" dirty="0"/>
              <a:t>In pairs I would like you to discuss the following questions using the pocket guide as a reference </a:t>
            </a:r>
            <a:r>
              <a:rPr lang="en-GB" b="1" dirty="0"/>
              <a:t>(p14)</a:t>
            </a:r>
            <a:r>
              <a:rPr lang="en-GB" b="0" dirty="0"/>
              <a:t>:</a:t>
            </a:r>
            <a:r>
              <a:rPr lang="en-GB" b="1" dirty="0"/>
              <a:t> </a:t>
            </a:r>
          </a:p>
          <a:p>
            <a:pPr marL="181188" indent="-181188" algn="l" defTabSz="966338" rtl="0" eaLnBrk="1" latinLnBrk="0" hangingPunct="1">
              <a:buFont typeface="Univers" panose="020B0503020202020204" pitchFamily="34" charset="0"/>
              <a:buChar char="–"/>
              <a:defRPr/>
            </a:pPr>
            <a:r>
              <a:rPr lang="en-GB" sz="1200" b="0" i="0" kern="1200" dirty="0">
                <a:solidFill>
                  <a:schemeClr val="tx1"/>
                </a:solidFill>
                <a:latin typeface="Univers" panose="020B0503020202020204" pitchFamily="34" charset="0"/>
                <a:ea typeface="+mn-ea"/>
                <a:cs typeface="+mn-cs"/>
              </a:rPr>
              <a:t>Do you use this technique as part of your practice? If so, how and when?</a:t>
            </a:r>
          </a:p>
          <a:p>
            <a:pPr marL="181188" indent="-181188" algn="l" defTabSz="966338" rtl="0" eaLnBrk="1" latinLnBrk="0" hangingPunct="1">
              <a:buFont typeface="Univers" panose="020B0503020202020204" pitchFamily="34" charset="0"/>
              <a:buChar char="–"/>
              <a:defRPr/>
            </a:pPr>
            <a:r>
              <a:rPr lang="en-GB" sz="1200" b="0" i="0" kern="1200" dirty="0">
                <a:solidFill>
                  <a:schemeClr val="tx1"/>
                </a:solidFill>
                <a:latin typeface="Univers" panose="020B0503020202020204" pitchFamily="34" charset="0"/>
                <a:ea typeface="+mn-ea"/>
                <a:cs typeface="+mn-cs"/>
              </a:rPr>
              <a:t>Which of the steps do you use?</a:t>
            </a:r>
          </a:p>
          <a:p>
            <a:pPr marL="181188" indent="-181188" algn="l" defTabSz="966338" rtl="0" eaLnBrk="1" latinLnBrk="0" hangingPunct="1">
              <a:buFont typeface="Univers" panose="020B0503020202020204" pitchFamily="34" charset="0"/>
              <a:buChar char="–"/>
              <a:defRPr/>
            </a:pPr>
            <a:r>
              <a:rPr lang="en-GB" sz="1200" b="0" i="0" kern="1200" dirty="0">
                <a:solidFill>
                  <a:schemeClr val="tx1"/>
                </a:solidFill>
                <a:latin typeface="Univers" panose="020B0503020202020204" pitchFamily="34" charset="0"/>
                <a:ea typeface="+mn-ea"/>
                <a:cs typeface="+mn-cs"/>
              </a:rPr>
              <a:t>Which of the steps do you want to work on?</a:t>
            </a:r>
          </a:p>
          <a:p>
            <a:endParaRPr lang="en-GB" dirty="0"/>
          </a:p>
          <a:p>
            <a:r>
              <a:rPr lang="en-GB" b="1" dirty="0"/>
              <a:t>WHOLE GROUP FEEDBACK </a:t>
            </a:r>
          </a:p>
          <a:p>
            <a:r>
              <a:rPr lang="en-GB" b="0" dirty="0"/>
              <a:t>(Get whole group feedback following paired discussions.)</a:t>
            </a:r>
            <a:endParaRPr lang="en-GB" b="1" dirty="0"/>
          </a:p>
        </p:txBody>
      </p:sp>
      <p:sp>
        <p:nvSpPr>
          <p:cNvPr id="4" name="Slide Number Placeholder 3">
            <a:extLst>
              <a:ext uri="{FF2B5EF4-FFF2-40B4-BE49-F238E27FC236}">
                <a16:creationId xmlns:a16="http://schemas.microsoft.com/office/drawing/2014/main" id="{8018F10C-FD8E-6E9F-58A8-FB42C3D6F8A4}"/>
              </a:ext>
            </a:extLst>
          </p:cNvPr>
          <p:cNvSpPr>
            <a:spLocks noGrp="1"/>
          </p:cNvSpPr>
          <p:nvPr>
            <p:ph type="sldNum" sz="quarter" idx="5"/>
          </p:nvPr>
        </p:nvSpPr>
        <p:spPr/>
        <p:txBody>
          <a:bodyPr/>
          <a:lstStyle/>
          <a:p>
            <a:fld id="{8446DA44-74A0-5C45-A34A-10668028980F}" type="slidenum">
              <a:rPr lang="en-US" smtClean="0"/>
              <a:pPr/>
              <a:t>6</a:t>
            </a:fld>
            <a:endParaRPr lang="en-US"/>
          </a:p>
        </p:txBody>
      </p:sp>
    </p:spTree>
    <p:extLst>
      <p:ext uri="{BB962C8B-B14F-4D97-AF65-F5344CB8AC3E}">
        <p14:creationId xmlns:p14="http://schemas.microsoft.com/office/powerpoint/2010/main" val="3909305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482731-A3AA-BC89-396F-10BF8D9C73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0FF72A-81D9-3921-8758-B7C0165DAA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1866C5-0E15-2C6C-627D-5F30FFFDE82C}"/>
              </a:ext>
            </a:extLst>
          </p:cNvPr>
          <p:cNvSpPr>
            <a:spLocks noGrp="1"/>
          </p:cNvSpPr>
          <p:nvPr>
            <p:ph type="body" idx="1"/>
          </p:nvPr>
        </p:nvSpPr>
        <p:spPr/>
        <p:txBody>
          <a:bodyPr/>
          <a:lstStyle/>
          <a:p>
            <a:r>
              <a:rPr lang="en-GB" sz="1200" b="1" dirty="0"/>
              <a:t>MODEL VIDEO: STRONG VOICE</a:t>
            </a:r>
          </a:p>
          <a:p>
            <a:endParaRPr lang="en-GB" sz="1200" b="1" dirty="0"/>
          </a:p>
          <a:p>
            <a:r>
              <a:rPr lang="en-GB" sz="1200" b="1" i="0" kern="1200" dirty="0">
                <a:solidFill>
                  <a:schemeClr val="tx1"/>
                </a:solidFill>
                <a:effectLst/>
                <a:latin typeface="Univers" panose="020B0503020202020204" pitchFamily="34" charset="0"/>
                <a:ea typeface="+mn-ea"/>
                <a:cs typeface="+mn-cs"/>
              </a:rPr>
              <a:t>TRAINER NOTE: </a:t>
            </a:r>
            <a:r>
              <a:rPr lang="en-GB" sz="1200" b="0" i="0" kern="1200" dirty="0">
                <a:solidFill>
                  <a:schemeClr val="tx1"/>
                </a:solidFill>
                <a:effectLst/>
                <a:latin typeface="Univers" panose="020B0503020202020204" pitchFamily="34" charset="0"/>
                <a:ea typeface="+mn-ea"/>
                <a:cs typeface="+mn-cs"/>
              </a:rPr>
              <a:t>If possible, insert the model video onto this slide ahead of starting your session. (You can find the online link to the videos here: https://unlockedgrads.org.uk/leading-prison-landings/the-videos/ or by pressing CTRL+CLICK on the box on the slide.)</a:t>
            </a:r>
          </a:p>
          <a:p>
            <a:r>
              <a:rPr lang="en-GB" sz="1200" b="0" i="0" kern="1200" dirty="0">
                <a:solidFill>
                  <a:schemeClr val="tx1"/>
                </a:solidFill>
                <a:effectLst/>
                <a:latin typeface="Univers" panose="020B0503020202020204" pitchFamily="34" charset="0"/>
                <a:ea typeface="+mn-ea"/>
                <a:cs typeface="+mn-cs"/>
              </a:rPr>
              <a:t> </a:t>
            </a:r>
          </a:p>
          <a:p>
            <a:r>
              <a:rPr lang="en-GB" sz="1200" b="1" dirty="0"/>
              <a:t>EXPLAIN VIDEO </a:t>
            </a:r>
          </a:p>
          <a:p>
            <a:r>
              <a:rPr lang="en-GB" sz="1200" b="0" dirty="0"/>
              <a:t>We are now going to watch the model video for this technique. While you are watching the video try to see if you can identify the success checks as they are met. </a:t>
            </a:r>
          </a:p>
          <a:p>
            <a:endParaRPr lang="en-GB" sz="1200" b="0" dirty="0"/>
          </a:p>
          <a:p>
            <a:r>
              <a:rPr lang="en-GB" sz="1200" b="1" dirty="0"/>
              <a:t>EXPLAIN POTENTIAL PITFALLS</a:t>
            </a:r>
          </a:p>
          <a:p>
            <a:r>
              <a:rPr lang="en-GB" sz="1200" dirty="0"/>
              <a:t>Now that you have a better understanding of this technique, I want to explain some potential pitfalls that officers can make when trying to use it:</a:t>
            </a:r>
          </a:p>
          <a:p>
            <a:endParaRPr lang="en-GB" sz="1200" dirty="0"/>
          </a:p>
          <a:p>
            <a:pPr marL="181188" indent="-181188" algn="l" defTabSz="966338" rtl="0" eaLnBrk="1" latinLnBrk="0" hangingPunct="1">
              <a:buFont typeface="Univers" panose="020B0503020202020204" pitchFamily="34" charset="0"/>
              <a:buChar char="–"/>
              <a:defRPr/>
            </a:pPr>
            <a:r>
              <a:rPr lang="en-GB" sz="1200" b="1" i="0" kern="1200" dirty="0">
                <a:solidFill>
                  <a:schemeClr val="tx1"/>
                </a:solidFill>
                <a:latin typeface="Univers" panose="020B0503020202020204" pitchFamily="34" charset="0"/>
                <a:ea typeface="+mn-ea"/>
                <a:cs typeface="+mn-cs"/>
              </a:rPr>
              <a:t>Shouting</a:t>
            </a:r>
            <a:r>
              <a:rPr lang="en-GB" sz="1200" b="0" i="0" kern="1200" dirty="0">
                <a:solidFill>
                  <a:schemeClr val="tx1"/>
                </a:solidFill>
                <a:latin typeface="Univers" panose="020B0503020202020204" pitchFamily="34" charset="0"/>
                <a:ea typeface="+mn-ea"/>
                <a:cs typeface="+mn-cs"/>
              </a:rPr>
              <a:t>. We want to be firm and forceful – but calm and measured. When we’re frustrated, or worried, or under pressure, we may find ourselves raising our voice. There are rare occasions when a shout is needed – calling for help, for example. But in most situations, shouting suggests that we’ve lost control. If you find your voice raising in fear or anger, go back to the steps above: regain control by speaking more deeply and more slowly.</a:t>
            </a:r>
          </a:p>
        </p:txBody>
      </p:sp>
      <p:sp>
        <p:nvSpPr>
          <p:cNvPr id="4" name="Slide Number Placeholder 3">
            <a:extLst>
              <a:ext uri="{FF2B5EF4-FFF2-40B4-BE49-F238E27FC236}">
                <a16:creationId xmlns:a16="http://schemas.microsoft.com/office/drawing/2014/main" id="{AA4749D3-4CEB-5080-701C-964F79276BE4}"/>
              </a:ext>
            </a:extLst>
          </p:cNvPr>
          <p:cNvSpPr>
            <a:spLocks noGrp="1"/>
          </p:cNvSpPr>
          <p:nvPr>
            <p:ph type="sldNum" sz="quarter" idx="5"/>
          </p:nvPr>
        </p:nvSpPr>
        <p:spPr/>
        <p:txBody>
          <a:bodyPr/>
          <a:lstStyle/>
          <a:p>
            <a:fld id="{8446DA44-74A0-5C45-A34A-10668028980F}" type="slidenum">
              <a:rPr lang="en-US" smtClean="0"/>
              <a:pPr/>
              <a:t>7</a:t>
            </a:fld>
            <a:endParaRPr lang="en-US"/>
          </a:p>
        </p:txBody>
      </p:sp>
    </p:spTree>
    <p:extLst>
      <p:ext uri="{BB962C8B-B14F-4D97-AF65-F5344CB8AC3E}">
        <p14:creationId xmlns:p14="http://schemas.microsoft.com/office/powerpoint/2010/main" val="39809544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91F205-9314-1DA2-7CB6-A96644C7D2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0BBC7C-149F-6A3C-96EE-987AD2CB50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8A09A5-0807-43AE-EA67-A7A5D7D54AA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PRACTICE: STRONG VOICE</a:t>
            </a:r>
          </a:p>
          <a:p>
            <a:endParaRPr lang="en-GB" b="1" dirty="0"/>
          </a:p>
          <a:p>
            <a:r>
              <a:rPr lang="en-GB" b="1" i="0" dirty="0"/>
              <a:t>EXPLAIN THE PRACTICE </a:t>
            </a:r>
            <a:r>
              <a:rPr lang="en-GB" b="0" i="0" dirty="0"/>
              <a:t>(NB: you can change the times for scripting, practice and feedback as needed.)</a:t>
            </a:r>
          </a:p>
          <a:p>
            <a:r>
              <a:rPr lang="en-GB" b="0" i="0" dirty="0"/>
              <a:t>We are now going to practise using the technique strong voice: </a:t>
            </a:r>
          </a:p>
          <a:p>
            <a:pPr marL="181188" indent="-181188">
              <a:buFont typeface="Univers" panose="020B0503020202020204" pitchFamily="34" charset="0"/>
              <a:buChar char="–"/>
            </a:pPr>
            <a:r>
              <a:rPr lang="en-GB" b="0" i="0" dirty="0"/>
              <a:t>When might you use the technique of strong voice? Think about a prisoner or group of prisoners you are working with when you have needed to, or will need to, use this technique. For example, when telling prisoners to lock up, de-escalating conflict or instructing non-compliant prisoners, etc. </a:t>
            </a:r>
          </a:p>
          <a:p>
            <a:pPr marL="181188" indent="-181188">
              <a:buFont typeface="Univers" panose="020B0503020202020204" pitchFamily="34" charset="0"/>
              <a:buChar char="–"/>
            </a:pPr>
            <a:r>
              <a:rPr lang="en-GB" b="0" i="0" dirty="0"/>
              <a:t>To remind you, the success checks for this practice are: </a:t>
            </a:r>
          </a:p>
          <a:p>
            <a:pPr marL="664357" lvl="1" indent="-181188">
              <a:buFont typeface="Univers" panose="020B0503020202020204" pitchFamily="34" charset="0"/>
              <a:buChar char="–"/>
            </a:pPr>
            <a:r>
              <a:rPr lang="en-GB" b="0" i="0" dirty="0"/>
              <a:t>READ SUCCESS CHECKS FROM SLIDE</a:t>
            </a:r>
          </a:p>
          <a:p>
            <a:pPr marL="181188" indent="-181188">
              <a:buFont typeface="Univers" panose="020B0503020202020204" pitchFamily="34" charset="0"/>
              <a:buChar char="–"/>
            </a:pPr>
            <a:r>
              <a:rPr lang="en-GB" b="0" i="0" dirty="0"/>
              <a:t>(Check all have chosen a real-life scenario – choose people to share theirs if time.)</a:t>
            </a:r>
          </a:p>
          <a:p>
            <a:pPr marL="181188" indent="-181188">
              <a:buFont typeface="Univers" panose="020B0503020202020204" pitchFamily="34" charset="0"/>
              <a:buChar char="–"/>
            </a:pPr>
            <a:r>
              <a:rPr lang="en-GB" b="0" i="0" dirty="0"/>
              <a:t>You each now have 1 minute to script what you would say and do in the scenario you have chosen, using the success checks. </a:t>
            </a:r>
          </a:p>
          <a:p>
            <a:pPr marL="181188" indent="-181188">
              <a:buFont typeface="Univers" panose="020B0503020202020204" pitchFamily="34" charset="0"/>
              <a:buChar char="–"/>
            </a:pPr>
            <a:r>
              <a:rPr lang="en-GB" b="0" i="0" dirty="0"/>
              <a:t>(Trainer then allocate pairs.)</a:t>
            </a:r>
          </a:p>
          <a:p>
            <a:pPr marL="181188" indent="-181188">
              <a:buFont typeface="Univers" panose="020B0503020202020204" pitchFamily="34" charset="0"/>
              <a:buChar char="–"/>
            </a:pPr>
            <a:r>
              <a:rPr lang="en-GB" b="0" i="0" dirty="0"/>
              <a:t>Person nearest the door is going to be the prisoner first (Participant A) and the other will be the officer (Participant B).</a:t>
            </a:r>
          </a:p>
          <a:p>
            <a:pPr marL="181188" indent="-181188">
              <a:buFont typeface="Univers" panose="020B0503020202020204" pitchFamily="34" charset="0"/>
              <a:buChar char="–"/>
            </a:pPr>
            <a:r>
              <a:rPr lang="en-GB" b="0" i="0" dirty="0"/>
              <a:t>For practice round 1, Participant B explain your scenario to your partner – they will be playing the role of the prisoner. </a:t>
            </a:r>
          </a:p>
          <a:p>
            <a:pPr marL="181188" indent="-181188" defTabSz="966338">
              <a:buFont typeface="Univers" panose="020B0503020202020204" pitchFamily="34" charset="0"/>
              <a:buChar char="–"/>
              <a:defRPr/>
            </a:pPr>
            <a:r>
              <a:rPr lang="en-GB" b="0" i="0" dirty="0"/>
              <a:t>Ok, when I say go, you will have 2 minutes to run the practice using the scenario Participant B has given. If you finish before the 2 minutes, give feedback and practice again, making improvements.</a:t>
            </a:r>
          </a:p>
          <a:p>
            <a:pPr marL="181188" indent="-181188" defTabSz="966338">
              <a:buFont typeface="Univers" panose="020B0503020202020204" pitchFamily="34" charset="0"/>
              <a:buChar char="–"/>
              <a:defRPr/>
            </a:pPr>
            <a:r>
              <a:rPr lang="en-GB" b="0" i="0" dirty="0"/>
              <a:t>Remember to stay in role throughout. </a:t>
            </a:r>
          </a:p>
          <a:p>
            <a:pPr marL="181188" indent="-181188">
              <a:buFont typeface="Univers" panose="020B0503020202020204" pitchFamily="34" charset="0"/>
              <a:buChar char="–"/>
            </a:pPr>
            <a:r>
              <a:rPr lang="en-GB" b="0" i="0" dirty="0"/>
              <a:t>Go. </a:t>
            </a:r>
          </a:p>
          <a:p>
            <a:endParaRPr lang="en-GB" b="0" i="0" dirty="0"/>
          </a:p>
          <a:p>
            <a:r>
              <a:rPr lang="en-GB" b="1" i="0" dirty="0"/>
              <a:t>START PRACTICE </a:t>
            </a:r>
          </a:p>
          <a:p>
            <a:r>
              <a:rPr lang="en-GB" b="0" i="0" dirty="0"/>
              <a:t>(Circulate during practice and give live feedback to pairs, as necessary.) </a:t>
            </a:r>
          </a:p>
          <a:p>
            <a:pPr marL="181188" indent="-181188">
              <a:buFont typeface="Arial" panose="020B0604020202020204" pitchFamily="34" charset="0"/>
              <a:buChar char="•"/>
            </a:pPr>
            <a:endParaRPr lang="en-GB" b="0" i="0" dirty="0"/>
          </a:p>
          <a:p>
            <a:r>
              <a:rPr lang="en-GB" b="1" i="0" dirty="0"/>
              <a:t>EXPLAIN THE FEEDBACK</a:t>
            </a:r>
          </a:p>
          <a:p>
            <a:pPr marL="181188" indent="-181188">
              <a:buFont typeface="Univers" panose="020B0503020202020204" pitchFamily="34" charset="0"/>
              <a:buChar char="–"/>
            </a:pPr>
            <a:r>
              <a:rPr lang="en-GB" b="0" i="0" dirty="0"/>
              <a:t>Participant A, you will now give feedback to your partner. </a:t>
            </a:r>
          </a:p>
          <a:p>
            <a:pPr marL="181188" indent="-181188">
              <a:buFont typeface="Univers" panose="020B0503020202020204" pitchFamily="34" charset="0"/>
              <a:buChar char="–"/>
            </a:pPr>
            <a:r>
              <a:rPr lang="en-GB" b="0" i="0" dirty="0"/>
              <a:t>Referring to the success checks, tell them what they did well and what could they improve on?</a:t>
            </a:r>
          </a:p>
          <a:p>
            <a:pPr marL="181188" indent="-181188">
              <a:buFont typeface="Univers" panose="020B0503020202020204" pitchFamily="34" charset="0"/>
              <a:buChar char="–"/>
            </a:pPr>
            <a:r>
              <a:rPr lang="en-GB" b="0" i="0" dirty="0"/>
              <a:t>(If there is time, you could ask the participants to do a second round of practice implementing the feedback.)</a:t>
            </a:r>
          </a:p>
          <a:p>
            <a:pPr marL="181188" indent="-181188">
              <a:buFont typeface="Arial" panose="020B0604020202020204" pitchFamily="34" charset="0"/>
              <a:buChar char="•"/>
            </a:pPr>
            <a:endParaRPr lang="en-GB" b="0" i="0" dirty="0"/>
          </a:p>
          <a:p>
            <a:r>
              <a:rPr lang="en-GB" b="1" i="0" dirty="0"/>
              <a:t>SWITCH ROLES</a:t>
            </a:r>
          </a:p>
          <a:p>
            <a:pPr marL="181188" indent="-181188">
              <a:buFont typeface="Univers" panose="020B0503020202020204" pitchFamily="34" charset="0"/>
              <a:buChar char="–"/>
            </a:pPr>
            <a:r>
              <a:rPr lang="en-GB" b="0" i="0" dirty="0"/>
              <a:t>Now switch roles and repeat the practice and feedback cycle. </a:t>
            </a:r>
          </a:p>
          <a:p>
            <a:endParaRPr lang="en-GB" b="1" i="0" dirty="0"/>
          </a:p>
          <a:p>
            <a:r>
              <a:rPr lang="en-GB" b="1" i="0" dirty="0"/>
              <a:t>WHOLE GROUP FEEDBACK</a:t>
            </a:r>
          </a:p>
          <a:p>
            <a:pPr marL="191534" indent="-191534">
              <a:buFont typeface="Univers" panose="020B0503020202020204" pitchFamily="34" charset="0"/>
              <a:buChar char="–"/>
            </a:pPr>
            <a:r>
              <a:rPr lang="en-GB" b="0" i="0" dirty="0"/>
              <a:t>How was it?</a:t>
            </a:r>
          </a:p>
          <a:p>
            <a:pPr marL="191534" indent="-191534">
              <a:buFont typeface="Univers" panose="020B0503020202020204" pitchFamily="34" charset="0"/>
              <a:buChar char="–"/>
            </a:pPr>
            <a:r>
              <a:rPr lang="en-GB" b="0" i="0" dirty="0"/>
              <a:t>How did it feel?</a:t>
            </a:r>
          </a:p>
          <a:p>
            <a:pPr marL="191534" indent="-191534">
              <a:buFont typeface="Univers" panose="020B0503020202020204" pitchFamily="34" charset="0"/>
              <a:buChar char="–"/>
            </a:pPr>
            <a:r>
              <a:rPr lang="en-GB" b="0" i="0" dirty="0"/>
              <a:t>What feedback did you get?</a:t>
            </a:r>
            <a:endParaRPr lang="en-GB" b="1" i="0" dirty="0"/>
          </a:p>
          <a:p>
            <a:endParaRPr lang="en-GB" dirty="0"/>
          </a:p>
        </p:txBody>
      </p:sp>
      <p:sp>
        <p:nvSpPr>
          <p:cNvPr id="4" name="Slide Number Placeholder 3">
            <a:extLst>
              <a:ext uri="{FF2B5EF4-FFF2-40B4-BE49-F238E27FC236}">
                <a16:creationId xmlns:a16="http://schemas.microsoft.com/office/drawing/2014/main" id="{129CEFCE-F4DC-D751-E1B9-DAE41810190F}"/>
              </a:ext>
            </a:extLst>
          </p:cNvPr>
          <p:cNvSpPr>
            <a:spLocks noGrp="1"/>
          </p:cNvSpPr>
          <p:nvPr>
            <p:ph type="sldNum" sz="quarter" idx="5"/>
          </p:nvPr>
        </p:nvSpPr>
        <p:spPr/>
        <p:txBody>
          <a:bodyPr/>
          <a:lstStyle/>
          <a:p>
            <a:pPr defTabSz="483169">
              <a:defRPr/>
            </a:pPr>
            <a:fld id="{8446DA44-74A0-5C45-A34A-10668028980F}" type="slidenum">
              <a:rPr lang="en-US">
                <a:solidFill>
                  <a:prstClr val="black"/>
                </a:solidFill>
              </a:rPr>
              <a:pPr defTabSz="483169">
                <a:defRPr/>
              </a:pPr>
              <a:t>8</a:t>
            </a:fld>
            <a:endParaRPr lang="en-US">
              <a:solidFill>
                <a:prstClr val="black"/>
              </a:solidFill>
            </a:endParaRPr>
          </a:p>
        </p:txBody>
      </p:sp>
    </p:spTree>
    <p:extLst>
      <p:ext uri="{BB962C8B-B14F-4D97-AF65-F5344CB8AC3E}">
        <p14:creationId xmlns:p14="http://schemas.microsoft.com/office/powerpoint/2010/main" val="20779197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2AB7F-3398-0321-8ABC-7321ADD38C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F65031-E465-7128-0085-9651FCCC3F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CBC4EB-DC28-B18B-A0EE-F842A19DEC76}"/>
              </a:ext>
            </a:extLst>
          </p:cNvPr>
          <p:cNvSpPr>
            <a:spLocks noGrp="1"/>
          </p:cNvSpPr>
          <p:nvPr>
            <p:ph type="body" idx="1"/>
          </p:nvPr>
        </p:nvSpPr>
        <p:spPr/>
        <p:txBody>
          <a:bodyPr/>
          <a:lstStyle/>
          <a:p>
            <a:r>
              <a:rPr lang="en-GB" b="1" dirty="0"/>
              <a:t>EXPLAIN NEXT STEPS FOR OBSERVATIONS </a:t>
            </a:r>
          </a:p>
          <a:p>
            <a:pPr marL="181188" indent="-181188" algn="l" defTabSz="914400"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When will next observations take place? </a:t>
            </a:r>
          </a:p>
          <a:p>
            <a:pPr marL="181188" indent="-181188" algn="l" defTabSz="914400"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Who will be conducting the observations? </a:t>
            </a:r>
          </a:p>
          <a:p>
            <a:pPr marL="181188" indent="-181188">
              <a:buFont typeface="Arial" panose="020B0604020202020204" pitchFamily="34" charset="0"/>
              <a:buChar char="•"/>
            </a:pPr>
            <a:endParaRPr lang="en-GB" b="0" dirty="0"/>
          </a:p>
          <a:p>
            <a:pPr defTabSz="966338">
              <a:defRPr/>
            </a:pPr>
            <a:r>
              <a:rPr lang="en-GB" b="1" dirty="0"/>
              <a:t>EXPLAIN NEXT STEPS FOR FEEDBACK</a:t>
            </a:r>
          </a:p>
          <a:p>
            <a:pPr marL="181188" indent="-181188" defTabSz="966338">
              <a:buFont typeface="Univers" panose="020B0503020202020204" pitchFamily="34" charset="0"/>
              <a:buChar char="–"/>
              <a:defRPr/>
            </a:pPr>
            <a:r>
              <a:rPr lang="en-GB" b="0" dirty="0"/>
              <a:t>When can they expect to get feedback on their observations?</a:t>
            </a:r>
          </a:p>
          <a:p>
            <a:pPr marL="181188" indent="-181188" defTabSz="966338">
              <a:buFont typeface="Univers" panose="020B0503020202020204" pitchFamily="34" charset="0"/>
              <a:buChar char="–"/>
              <a:defRPr/>
            </a:pPr>
            <a:r>
              <a:rPr lang="en-GB" b="0" dirty="0"/>
              <a:t>How will feedback be delivered?</a:t>
            </a:r>
          </a:p>
          <a:p>
            <a:pPr marL="181188" indent="-181188" defTabSz="966338">
              <a:buFont typeface="Arial" panose="020B0604020202020204" pitchFamily="34" charset="0"/>
              <a:buChar char="•"/>
              <a:defRPr/>
            </a:pPr>
            <a:endParaRPr lang="en-GB" b="0" dirty="0"/>
          </a:p>
          <a:p>
            <a:pPr defTabSz="966338">
              <a:defRPr/>
            </a:pPr>
            <a:r>
              <a:rPr lang="en-GB" b="1" dirty="0"/>
              <a:t>EXPLAIN NEXT STEPS FOR TRACKING </a:t>
            </a:r>
          </a:p>
          <a:p>
            <a:pPr marL="181188" indent="-181188" defTabSz="966338">
              <a:buFont typeface="Univers" panose="020B0503020202020204" pitchFamily="34" charset="0"/>
              <a:buChar char="–"/>
              <a:defRPr/>
            </a:pPr>
            <a:r>
              <a:rPr lang="en-GB" b="0" dirty="0"/>
              <a:t>How will observations and feedback be tracked? </a:t>
            </a:r>
          </a:p>
          <a:p>
            <a:pPr marL="181188" indent="-181188" defTabSz="966338">
              <a:buFont typeface="Univers" panose="020B0503020202020204" pitchFamily="34" charset="0"/>
              <a:buChar char="–"/>
              <a:defRPr/>
            </a:pPr>
            <a:r>
              <a:rPr lang="en-GB" b="0" dirty="0"/>
              <a:t>Are there any updates to share with staff?</a:t>
            </a:r>
          </a:p>
          <a:p>
            <a:endParaRPr lang="en-GB" b="0" dirty="0"/>
          </a:p>
        </p:txBody>
      </p:sp>
      <p:sp>
        <p:nvSpPr>
          <p:cNvPr id="4" name="Slide Number Placeholder 3">
            <a:extLst>
              <a:ext uri="{FF2B5EF4-FFF2-40B4-BE49-F238E27FC236}">
                <a16:creationId xmlns:a16="http://schemas.microsoft.com/office/drawing/2014/main" id="{D5B7F9E3-5FDD-FDEC-410D-DC6EC2FEA41A}"/>
              </a:ext>
            </a:extLst>
          </p:cNvPr>
          <p:cNvSpPr>
            <a:spLocks noGrp="1"/>
          </p:cNvSpPr>
          <p:nvPr>
            <p:ph type="sldNum" sz="quarter" idx="5"/>
          </p:nvPr>
        </p:nvSpPr>
        <p:spPr/>
        <p:txBody>
          <a:bodyPr/>
          <a:lstStyle/>
          <a:p>
            <a:fld id="{8446DA44-74A0-5C45-A34A-10668028980F}" type="slidenum">
              <a:rPr lang="en-US" smtClean="0"/>
              <a:pPr/>
              <a:t>9</a:t>
            </a:fld>
            <a:endParaRPr lang="en-US"/>
          </a:p>
        </p:txBody>
      </p:sp>
    </p:spTree>
    <p:extLst>
      <p:ext uri="{BB962C8B-B14F-4D97-AF65-F5344CB8AC3E}">
        <p14:creationId xmlns:p14="http://schemas.microsoft.com/office/powerpoint/2010/main" val="386637685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 Title slide">
    <p:bg>
      <p:bgPr>
        <a:solidFill>
          <a:schemeClr val="accent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5C1A23E3-B0FC-7743-91A8-5C9D00EC790D}"/>
              </a:ext>
            </a:extLst>
          </p:cNvPr>
          <p:cNvSpPr>
            <a:spLocks noGrp="1"/>
          </p:cNvSpPr>
          <p:nvPr>
            <p:ph type="subTitle" idx="1"/>
          </p:nvPr>
        </p:nvSpPr>
        <p:spPr>
          <a:xfrm>
            <a:off x="323850" y="3017224"/>
            <a:ext cx="6839998" cy="410638"/>
          </a:xfrm>
        </p:spPr>
        <p:txBody>
          <a:bodyPr lIns="0" tIns="0" rIns="0" bIns="0">
            <a:normAutofit/>
          </a:bodyPr>
          <a:lstStyle>
            <a:lvl1pPr marL="0" indent="0" algn="l">
              <a:buNone/>
              <a:defRPr sz="2400" b="1" i="0"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20" name="Picture 19" descr="unlocked_logo_with_strap_reversed.png">
            <a:extLst>
              <a:ext uri="{FF2B5EF4-FFF2-40B4-BE49-F238E27FC236}">
                <a16:creationId xmlns:a16="http://schemas.microsoft.com/office/drawing/2014/main" id="{8E643377-05F2-4743-AC13-E473A39EFCF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324213"/>
            <a:ext cx="2096774" cy="507060"/>
          </a:xfrm>
          <a:prstGeom prst="rect">
            <a:avLst/>
          </a:prstGeom>
        </p:spPr>
      </p:pic>
      <p:sp>
        <p:nvSpPr>
          <p:cNvPr id="10" name="Title Placeholder 1">
            <a:extLst>
              <a:ext uri="{FF2B5EF4-FFF2-40B4-BE49-F238E27FC236}">
                <a16:creationId xmlns:a16="http://schemas.microsoft.com/office/drawing/2014/main" id="{4CDC50E5-0619-2647-BEC8-87C9EC68A5C3}"/>
              </a:ext>
            </a:extLst>
          </p:cNvPr>
          <p:cNvSpPr>
            <a:spLocks noGrp="1" noChangeAspect="1"/>
          </p:cNvSpPr>
          <p:nvPr>
            <p:ph type="title" hasCustomPrompt="1"/>
          </p:nvPr>
        </p:nvSpPr>
        <p:spPr>
          <a:xfrm>
            <a:off x="323848" y="1872044"/>
            <a:ext cx="6840000" cy="1145180"/>
          </a:xfrm>
          <a:prstGeom prst="rect">
            <a:avLst/>
          </a:prstGeom>
        </p:spPr>
        <p:txBody>
          <a:bodyPr vert="horz" wrap="square" lIns="0" tIns="0" rIns="0" bIns="0" rtlCol="0" anchor="t" anchorCtr="0">
            <a:spAutoFit/>
          </a:bodyPr>
          <a:lstStyle>
            <a:lvl1pPr>
              <a:lnSpc>
                <a:spcPts val="4400"/>
              </a:lnSpc>
              <a:defRPr sz="4800" b="1" i="0" cap="all" spc="0" baseline="0">
                <a:solidFill>
                  <a:schemeClr val="accent2"/>
                </a:solidFill>
                <a:latin typeface="Univers Condensed" panose="020F0502020204030204" pitchFamily="34" charset="0"/>
              </a:defRPr>
            </a:lvl1pPr>
          </a:lstStyle>
          <a:p>
            <a:r>
              <a:rPr lang="en-GB"/>
              <a:t>[Click to edit Master title style]</a:t>
            </a:r>
            <a:endParaRPr lang="en-US"/>
          </a:p>
        </p:txBody>
      </p:sp>
    </p:spTree>
    <p:extLst>
      <p:ext uri="{BB962C8B-B14F-4D97-AF65-F5344CB8AC3E}">
        <p14:creationId xmlns:p14="http://schemas.microsoft.com/office/powerpoint/2010/main" val="1405223193"/>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urpl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834586"/>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834586"/>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834586"/>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10293534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3. Content - Tex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12A3632-5A89-0A7B-CF3B-0CC123C19949}"/>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19085006"/>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_8. Activity - Discussion poin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A898980-9037-4682-742A-68166D26F96B}"/>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C8C7ACF5-C92F-4E41-BB94-36F1F0BB5687}"/>
              </a:ext>
            </a:extLst>
          </p:cNvPr>
          <p:cNvSpPr/>
          <p:nvPr userDrawn="1"/>
        </p:nvSpPr>
        <p:spPr>
          <a:xfrm>
            <a:off x="0" y="-1"/>
            <a:ext cx="9144000" cy="1058863"/>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DISCUSSION POINT</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3850" y="1508288"/>
            <a:ext cx="6840000" cy="2783402"/>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67 Bold Condense" panose="020B0603020202020204" pitchFamily="34" charset="0"/>
              </a:defRPr>
            </a:lvl2pPr>
            <a:lvl3pPr>
              <a:defRPr sz="2400" baseline="0">
                <a:solidFill>
                  <a:schemeClr val="bg1"/>
                </a:solidFill>
                <a:latin typeface="Univers LT Std 67 Bold Condense" panose="020B0603020202020204" pitchFamily="34" charset="0"/>
              </a:defRPr>
            </a:lvl3pPr>
            <a:lvl4pPr>
              <a:defRPr sz="2400" baseline="0">
                <a:solidFill>
                  <a:schemeClr val="bg1"/>
                </a:solidFill>
                <a:latin typeface="Univers LT Std 67 Bold Condense" panose="020B0603020202020204" pitchFamily="34" charset="0"/>
              </a:defRPr>
            </a:lvl4pPr>
            <a:lvl5pPr>
              <a:defRPr sz="2400" baseline="0">
                <a:solidFill>
                  <a:schemeClr val="bg1"/>
                </a:solidFill>
                <a:latin typeface="Univers LT Std 67 Bold Condense" panose="020B0603020202020204" pitchFamily="34" charset="0"/>
              </a:defRPr>
            </a:lvl5pPr>
          </a:lstStyle>
          <a:p>
            <a:pPr lvl="0"/>
            <a:r>
              <a:rPr lang="en-GB"/>
              <a:t>[Insert discussion point task here]</a:t>
            </a:r>
          </a:p>
        </p:txBody>
      </p:sp>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Tree>
    <p:extLst>
      <p:ext uri="{BB962C8B-B14F-4D97-AF65-F5344CB8AC3E}">
        <p14:creationId xmlns:p14="http://schemas.microsoft.com/office/powerpoint/2010/main" val="34446140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1_7. Activity - Practice task">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9FC9DA0-0CB6-06EF-F689-1F6E90231542}"/>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E35F2368-F362-254B-A004-BBCE6C459993}"/>
              </a:ext>
            </a:extLst>
          </p:cNvPr>
          <p:cNvSpPr/>
          <p:nvPr userDrawn="1"/>
        </p:nvSpPr>
        <p:spPr>
          <a:xfrm>
            <a:off x="0" y="-1"/>
            <a:ext cx="9144000" cy="1058863"/>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PRACTICE TASK</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1733" y="1508288"/>
            <a:ext cx="7388323" cy="2634053"/>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47 Cn Lt" panose="020B0603020202020204" pitchFamily="34" charset="0"/>
              </a:defRPr>
            </a:lvl2pPr>
            <a:lvl3pPr>
              <a:defRPr sz="2400" baseline="0">
                <a:solidFill>
                  <a:schemeClr val="bg1"/>
                </a:solidFill>
                <a:latin typeface="Univers LT Std 47 Cn Lt" panose="020B0603020202020204" pitchFamily="34" charset="0"/>
              </a:defRPr>
            </a:lvl3pPr>
            <a:lvl4pPr>
              <a:defRPr sz="2400" baseline="0">
                <a:solidFill>
                  <a:schemeClr val="bg1"/>
                </a:solidFill>
                <a:latin typeface="Univers LT Std 47 Cn Lt" panose="020B0603020202020204" pitchFamily="34" charset="0"/>
              </a:defRPr>
            </a:lvl4pPr>
            <a:lvl5pPr>
              <a:defRPr sz="2400" baseline="0">
                <a:solidFill>
                  <a:schemeClr val="bg1"/>
                </a:solidFill>
                <a:latin typeface="Univers LT Std 47 Cn Lt" panose="020B0603020202020204" pitchFamily="34" charset="0"/>
              </a:defRPr>
            </a:lvl5pPr>
          </a:lstStyle>
          <a:p>
            <a:pPr lvl="0"/>
            <a:r>
              <a:rPr lang="en-GB"/>
              <a:t>[Insert practice task info here]</a:t>
            </a:r>
          </a:p>
        </p:txBody>
      </p:sp>
      <p:pic>
        <p:nvPicPr>
          <p:cNvPr id="12" name="Picture 11" descr="unlocked_logo_with_strap_reversed.png">
            <a:extLst>
              <a:ext uri="{FF2B5EF4-FFF2-40B4-BE49-F238E27FC236}">
                <a16:creationId xmlns:a16="http://schemas.microsoft.com/office/drawing/2014/main" id="{6566B8D7-6D9A-6343-9503-AEEDF21AF2D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5" name="Slide Number Placeholder 5">
            <a:extLst>
              <a:ext uri="{FF2B5EF4-FFF2-40B4-BE49-F238E27FC236}">
                <a16:creationId xmlns:a16="http://schemas.microsoft.com/office/drawing/2014/main" id="{5928F4C9-2022-F349-8C4D-8E9E0B3344C5}"/>
              </a:ext>
            </a:extLst>
          </p:cNvPr>
          <p:cNvSpPr txBox="1">
            <a:spLocks/>
          </p:cNvSpPr>
          <p:nvPr userDrawn="1"/>
        </p:nvSpPr>
        <p:spPr>
          <a:xfrm>
            <a:off x="8010200" y="4781216"/>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0AAB98EC-EFA8-8CC2-D1C0-59B162DB78E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Tree>
    <p:extLst>
      <p:ext uri="{BB962C8B-B14F-4D97-AF65-F5344CB8AC3E}">
        <p14:creationId xmlns:p14="http://schemas.microsoft.com/office/powerpoint/2010/main" val="2358018559"/>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ed Section Title">
    <p:bg>
      <p:bgPr>
        <a:solidFill>
          <a:srgbClr val="E2463A"/>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2463A"/>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5524491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Red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2463A"/>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E2463A"/>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E2463A"/>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E2463A"/>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1393002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Purpl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E2463A"/>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E2463A"/>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E2463A"/>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2386678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3. Content - Text">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D1D5F97-6856-8A95-5059-1716B12AD1FB}"/>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530423565"/>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2_8. Activity - Discussion point">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9721B4F-379F-500E-5D0B-84C31774850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C8C7ACF5-C92F-4E41-BB94-36F1F0BB5687}"/>
              </a:ext>
            </a:extLst>
          </p:cNvPr>
          <p:cNvSpPr/>
          <p:nvPr userDrawn="1"/>
        </p:nvSpPr>
        <p:spPr>
          <a:xfrm>
            <a:off x="0" y="-1"/>
            <a:ext cx="9144000" cy="1058863"/>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DISCUSSION POINT</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3850" y="1508288"/>
            <a:ext cx="6840000" cy="2783402"/>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67 Bold Condense" panose="020B0603020202020204" pitchFamily="34" charset="0"/>
              </a:defRPr>
            </a:lvl2pPr>
            <a:lvl3pPr>
              <a:defRPr sz="2400" baseline="0">
                <a:solidFill>
                  <a:schemeClr val="bg1"/>
                </a:solidFill>
                <a:latin typeface="Univers LT Std 67 Bold Condense" panose="020B0603020202020204" pitchFamily="34" charset="0"/>
              </a:defRPr>
            </a:lvl3pPr>
            <a:lvl4pPr>
              <a:defRPr sz="2400" baseline="0">
                <a:solidFill>
                  <a:schemeClr val="bg1"/>
                </a:solidFill>
                <a:latin typeface="Univers LT Std 67 Bold Condense" panose="020B0603020202020204" pitchFamily="34" charset="0"/>
              </a:defRPr>
            </a:lvl4pPr>
            <a:lvl5pPr>
              <a:defRPr sz="2400" baseline="0">
                <a:solidFill>
                  <a:schemeClr val="bg1"/>
                </a:solidFill>
                <a:latin typeface="Univers LT Std 67 Bold Condense" panose="020B0603020202020204" pitchFamily="34" charset="0"/>
              </a:defRPr>
            </a:lvl5pPr>
          </a:lstStyle>
          <a:p>
            <a:pPr lvl="0"/>
            <a:r>
              <a:rPr lang="en-GB"/>
              <a:t>[Insert discussion point task here]</a:t>
            </a:r>
          </a:p>
        </p:txBody>
      </p:sp>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Tree>
    <p:extLst>
      <p:ext uri="{BB962C8B-B14F-4D97-AF65-F5344CB8AC3E}">
        <p14:creationId xmlns:p14="http://schemas.microsoft.com/office/powerpoint/2010/main" val="35927691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2_7. Activity - Practice task">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88724F2-59B5-1DBE-71F6-C55F91F375F3}"/>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E35F2368-F362-254B-A004-BBCE6C459993}"/>
              </a:ext>
            </a:extLst>
          </p:cNvPr>
          <p:cNvSpPr/>
          <p:nvPr userDrawn="1"/>
        </p:nvSpPr>
        <p:spPr>
          <a:xfrm>
            <a:off x="0" y="-1"/>
            <a:ext cx="9144000" cy="1058863"/>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PRACTICE TASK</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1733" y="1508288"/>
            <a:ext cx="7388323" cy="2634053"/>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47 Cn Lt" panose="020B0603020202020204" pitchFamily="34" charset="0"/>
              </a:defRPr>
            </a:lvl2pPr>
            <a:lvl3pPr>
              <a:defRPr sz="2400" baseline="0">
                <a:solidFill>
                  <a:schemeClr val="bg1"/>
                </a:solidFill>
                <a:latin typeface="Univers LT Std 47 Cn Lt" panose="020B0603020202020204" pitchFamily="34" charset="0"/>
              </a:defRPr>
            </a:lvl3pPr>
            <a:lvl4pPr>
              <a:defRPr sz="2400" baseline="0">
                <a:solidFill>
                  <a:schemeClr val="bg1"/>
                </a:solidFill>
                <a:latin typeface="Univers LT Std 47 Cn Lt" panose="020B0603020202020204" pitchFamily="34" charset="0"/>
              </a:defRPr>
            </a:lvl4pPr>
            <a:lvl5pPr>
              <a:defRPr sz="2400" baseline="0">
                <a:solidFill>
                  <a:schemeClr val="bg1"/>
                </a:solidFill>
                <a:latin typeface="Univers LT Std 47 Cn Lt" panose="020B0603020202020204" pitchFamily="34" charset="0"/>
              </a:defRPr>
            </a:lvl5pPr>
          </a:lstStyle>
          <a:p>
            <a:pPr lvl="0"/>
            <a:r>
              <a:rPr lang="en-GB"/>
              <a:t>[Insert practice task info here]</a:t>
            </a:r>
          </a:p>
        </p:txBody>
      </p:sp>
      <p:pic>
        <p:nvPicPr>
          <p:cNvPr id="12" name="Picture 11" descr="unlocked_logo_with_strap_reversed.png">
            <a:extLst>
              <a:ext uri="{FF2B5EF4-FFF2-40B4-BE49-F238E27FC236}">
                <a16:creationId xmlns:a16="http://schemas.microsoft.com/office/drawing/2014/main" id="{6566B8D7-6D9A-6343-9503-AEEDF21AF2D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5" name="Slide Number Placeholder 5">
            <a:extLst>
              <a:ext uri="{FF2B5EF4-FFF2-40B4-BE49-F238E27FC236}">
                <a16:creationId xmlns:a16="http://schemas.microsoft.com/office/drawing/2014/main" id="{5928F4C9-2022-F349-8C4D-8E9E0B3344C5}"/>
              </a:ext>
            </a:extLst>
          </p:cNvPr>
          <p:cNvSpPr txBox="1">
            <a:spLocks/>
          </p:cNvSpPr>
          <p:nvPr userDrawn="1"/>
        </p:nvSpPr>
        <p:spPr>
          <a:xfrm>
            <a:off x="8010200" y="4781216"/>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0AAB98EC-EFA8-8CC2-D1C0-59B162DB78E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Tree>
    <p:extLst>
      <p:ext uri="{BB962C8B-B14F-4D97-AF65-F5344CB8AC3E}">
        <p14:creationId xmlns:p14="http://schemas.microsoft.com/office/powerpoint/2010/main" val="1199991014"/>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ue Section Title">
    <p:bg>
      <p:bgPr>
        <a:solidFill>
          <a:srgbClr val="245195"/>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245195"/>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36784653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range Section Title">
    <p:bg>
      <p:bgPr>
        <a:solidFill>
          <a:srgbClr val="ED772C"/>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D772C"/>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10037783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Orange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D772C"/>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ED772C"/>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ED772C"/>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ED772C"/>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29927033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Orang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ED772C"/>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ED772C"/>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ED772C"/>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95549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3. Content - Tex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A9992C4-D16D-63A9-67BA-CA3895558918}"/>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1972002362"/>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3_8. Activity - Discussion poin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C99E72B-3CA7-3FE2-5150-1E64CCA72885}"/>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C8C7ACF5-C92F-4E41-BB94-36F1F0BB5687}"/>
              </a:ext>
            </a:extLst>
          </p:cNvPr>
          <p:cNvSpPr/>
          <p:nvPr userDrawn="1"/>
        </p:nvSpPr>
        <p:spPr>
          <a:xfrm>
            <a:off x="0" y="-1"/>
            <a:ext cx="9144000" cy="1058863"/>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DISCUSSION POINT</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3850" y="1508288"/>
            <a:ext cx="6840000" cy="2783402"/>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67 Bold Condense" panose="020B0603020202020204" pitchFamily="34" charset="0"/>
              </a:defRPr>
            </a:lvl2pPr>
            <a:lvl3pPr>
              <a:defRPr sz="2400" baseline="0">
                <a:solidFill>
                  <a:schemeClr val="bg1"/>
                </a:solidFill>
                <a:latin typeface="Univers LT Std 67 Bold Condense" panose="020B0603020202020204" pitchFamily="34" charset="0"/>
              </a:defRPr>
            </a:lvl3pPr>
            <a:lvl4pPr>
              <a:defRPr sz="2400" baseline="0">
                <a:solidFill>
                  <a:schemeClr val="bg1"/>
                </a:solidFill>
                <a:latin typeface="Univers LT Std 67 Bold Condense" panose="020B0603020202020204" pitchFamily="34" charset="0"/>
              </a:defRPr>
            </a:lvl4pPr>
            <a:lvl5pPr>
              <a:defRPr sz="2400" baseline="0">
                <a:solidFill>
                  <a:schemeClr val="bg1"/>
                </a:solidFill>
                <a:latin typeface="Univers LT Std 67 Bold Condense" panose="020B0603020202020204" pitchFamily="34" charset="0"/>
              </a:defRPr>
            </a:lvl5pPr>
          </a:lstStyle>
          <a:p>
            <a:pPr lvl="0"/>
            <a:r>
              <a:rPr lang="en-GB"/>
              <a:t>[Insert discussion point task here]</a:t>
            </a:r>
          </a:p>
        </p:txBody>
      </p:sp>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Tree>
    <p:extLst>
      <p:ext uri="{BB962C8B-B14F-4D97-AF65-F5344CB8AC3E}">
        <p14:creationId xmlns:p14="http://schemas.microsoft.com/office/powerpoint/2010/main" val="352263680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3_7. Activity - Practice task">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1F0BE45-E84C-57CF-54E3-0F9976A4894A}"/>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E35F2368-F362-254B-A004-BBCE6C459993}"/>
              </a:ext>
            </a:extLst>
          </p:cNvPr>
          <p:cNvSpPr/>
          <p:nvPr userDrawn="1"/>
        </p:nvSpPr>
        <p:spPr>
          <a:xfrm>
            <a:off x="0" y="-1"/>
            <a:ext cx="9144000" cy="1058863"/>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PRACTICE TASK</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1733" y="1508288"/>
            <a:ext cx="7388323" cy="2634053"/>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47 Cn Lt" panose="020B0603020202020204" pitchFamily="34" charset="0"/>
              </a:defRPr>
            </a:lvl2pPr>
            <a:lvl3pPr>
              <a:defRPr sz="2400" baseline="0">
                <a:solidFill>
                  <a:schemeClr val="bg1"/>
                </a:solidFill>
                <a:latin typeface="Univers LT Std 47 Cn Lt" panose="020B0603020202020204" pitchFamily="34" charset="0"/>
              </a:defRPr>
            </a:lvl3pPr>
            <a:lvl4pPr>
              <a:defRPr sz="2400" baseline="0">
                <a:solidFill>
                  <a:schemeClr val="bg1"/>
                </a:solidFill>
                <a:latin typeface="Univers LT Std 47 Cn Lt" panose="020B0603020202020204" pitchFamily="34" charset="0"/>
              </a:defRPr>
            </a:lvl4pPr>
            <a:lvl5pPr>
              <a:defRPr sz="2400" baseline="0">
                <a:solidFill>
                  <a:schemeClr val="bg1"/>
                </a:solidFill>
                <a:latin typeface="Univers LT Std 47 Cn Lt" panose="020B0603020202020204" pitchFamily="34" charset="0"/>
              </a:defRPr>
            </a:lvl5pPr>
          </a:lstStyle>
          <a:p>
            <a:pPr lvl="0"/>
            <a:r>
              <a:rPr lang="en-GB"/>
              <a:t>[Insert practice task info here]</a:t>
            </a:r>
          </a:p>
        </p:txBody>
      </p:sp>
      <p:pic>
        <p:nvPicPr>
          <p:cNvPr id="12" name="Picture 11" descr="unlocked_logo_with_strap_reversed.png">
            <a:extLst>
              <a:ext uri="{FF2B5EF4-FFF2-40B4-BE49-F238E27FC236}">
                <a16:creationId xmlns:a16="http://schemas.microsoft.com/office/drawing/2014/main" id="{6566B8D7-6D9A-6343-9503-AEEDF21AF2D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5" name="Slide Number Placeholder 5">
            <a:extLst>
              <a:ext uri="{FF2B5EF4-FFF2-40B4-BE49-F238E27FC236}">
                <a16:creationId xmlns:a16="http://schemas.microsoft.com/office/drawing/2014/main" id="{5928F4C9-2022-F349-8C4D-8E9E0B3344C5}"/>
              </a:ext>
            </a:extLst>
          </p:cNvPr>
          <p:cNvSpPr txBox="1">
            <a:spLocks/>
          </p:cNvSpPr>
          <p:nvPr userDrawn="1"/>
        </p:nvSpPr>
        <p:spPr>
          <a:xfrm>
            <a:off x="8010200" y="4781216"/>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0AAB98EC-EFA8-8CC2-D1C0-59B162DB78E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Tree>
    <p:extLst>
      <p:ext uri="{BB962C8B-B14F-4D97-AF65-F5344CB8AC3E}">
        <p14:creationId xmlns:p14="http://schemas.microsoft.com/office/powerpoint/2010/main" val="93855316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 Content - Tex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D50BB51-5F72-B34D-BEA8-239B31FD061F}"/>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765644868"/>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lue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245195"/>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245195"/>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245195"/>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245195"/>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3111252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u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245195"/>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245195"/>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245195"/>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3356651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3. Content - Text">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5F5ABB2-337B-19D5-81A6-108A932E16E8}"/>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2215200553"/>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cSld name="8. Activity - Discussion point">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8E8BA0F-1003-ACFD-C7F6-5CA50D2E65D3}"/>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C8C7ACF5-C92F-4E41-BB94-36F1F0BB5687}"/>
              </a:ext>
            </a:extLst>
          </p:cNvPr>
          <p:cNvSpPr/>
          <p:nvPr userDrawn="1"/>
        </p:nvSpPr>
        <p:spPr>
          <a:xfrm>
            <a:off x="0" y="-1"/>
            <a:ext cx="9144000" cy="1058863"/>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DISCUSSION POINT</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3850" y="1508288"/>
            <a:ext cx="6840000" cy="2783402"/>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67 Bold Condense" panose="020B0603020202020204" pitchFamily="34" charset="0"/>
              </a:defRPr>
            </a:lvl2pPr>
            <a:lvl3pPr>
              <a:defRPr sz="2400" baseline="0">
                <a:solidFill>
                  <a:schemeClr val="bg1"/>
                </a:solidFill>
                <a:latin typeface="Univers LT Std 67 Bold Condense" panose="020B0603020202020204" pitchFamily="34" charset="0"/>
              </a:defRPr>
            </a:lvl3pPr>
            <a:lvl4pPr>
              <a:defRPr sz="2400" baseline="0">
                <a:solidFill>
                  <a:schemeClr val="bg1"/>
                </a:solidFill>
                <a:latin typeface="Univers LT Std 67 Bold Condense" panose="020B0603020202020204" pitchFamily="34" charset="0"/>
              </a:defRPr>
            </a:lvl4pPr>
            <a:lvl5pPr>
              <a:defRPr sz="2400" baseline="0">
                <a:solidFill>
                  <a:schemeClr val="bg1"/>
                </a:solidFill>
                <a:latin typeface="Univers LT Std 67 Bold Condense" panose="020B0603020202020204" pitchFamily="34" charset="0"/>
              </a:defRPr>
            </a:lvl5pPr>
          </a:lstStyle>
          <a:p>
            <a:pPr lvl="0"/>
            <a:r>
              <a:rPr lang="en-GB"/>
              <a:t>[Insert discussion point task here]</a:t>
            </a:r>
          </a:p>
        </p:txBody>
      </p:sp>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Tree>
    <p:extLst>
      <p:ext uri="{BB962C8B-B14F-4D97-AF65-F5344CB8AC3E}">
        <p14:creationId xmlns:p14="http://schemas.microsoft.com/office/powerpoint/2010/main" val="16531415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7. Activity - Practice task">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300875-7FAB-2483-228D-3F7847F1F806}"/>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E35F2368-F362-254B-A004-BBCE6C459993}"/>
              </a:ext>
            </a:extLst>
          </p:cNvPr>
          <p:cNvSpPr/>
          <p:nvPr userDrawn="1"/>
        </p:nvSpPr>
        <p:spPr>
          <a:xfrm>
            <a:off x="0" y="-1"/>
            <a:ext cx="9144000" cy="1058863"/>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PRACTICE TASK</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1733" y="1508288"/>
            <a:ext cx="7388323" cy="2634053"/>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47 Cn Lt" panose="020B0603020202020204" pitchFamily="34" charset="0"/>
              </a:defRPr>
            </a:lvl2pPr>
            <a:lvl3pPr>
              <a:defRPr sz="2400" baseline="0">
                <a:solidFill>
                  <a:schemeClr val="bg1"/>
                </a:solidFill>
                <a:latin typeface="Univers LT Std 47 Cn Lt" panose="020B0603020202020204" pitchFamily="34" charset="0"/>
              </a:defRPr>
            </a:lvl3pPr>
            <a:lvl4pPr>
              <a:defRPr sz="2400" baseline="0">
                <a:solidFill>
                  <a:schemeClr val="bg1"/>
                </a:solidFill>
                <a:latin typeface="Univers LT Std 47 Cn Lt" panose="020B0603020202020204" pitchFamily="34" charset="0"/>
              </a:defRPr>
            </a:lvl4pPr>
            <a:lvl5pPr>
              <a:defRPr sz="2400" baseline="0">
                <a:solidFill>
                  <a:schemeClr val="bg1"/>
                </a:solidFill>
                <a:latin typeface="Univers LT Std 47 Cn Lt" panose="020B0603020202020204" pitchFamily="34" charset="0"/>
              </a:defRPr>
            </a:lvl5pPr>
          </a:lstStyle>
          <a:p>
            <a:pPr lvl="0"/>
            <a:r>
              <a:rPr lang="en-GB"/>
              <a:t>[Insert practice task info here]</a:t>
            </a:r>
          </a:p>
        </p:txBody>
      </p:sp>
      <p:pic>
        <p:nvPicPr>
          <p:cNvPr id="12" name="Picture 11" descr="unlocked_logo_with_strap_reversed.png">
            <a:extLst>
              <a:ext uri="{FF2B5EF4-FFF2-40B4-BE49-F238E27FC236}">
                <a16:creationId xmlns:a16="http://schemas.microsoft.com/office/drawing/2014/main" id="{6566B8D7-6D9A-6343-9503-AEEDF21AF2D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5" name="Slide Number Placeholder 5">
            <a:extLst>
              <a:ext uri="{FF2B5EF4-FFF2-40B4-BE49-F238E27FC236}">
                <a16:creationId xmlns:a16="http://schemas.microsoft.com/office/drawing/2014/main" id="{5928F4C9-2022-F349-8C4D-8E9E0B3344C5}"/>
              </a:ext>
            </a:extLst>
          </p:cNvPr>
          <p:cNvSpPr txBox="1">
            <a:spLocks/>
          </p:cNvSpPr>
          <p:nvPr userDrawn="1"/>
        </p:nvSpPr>
        <p:spPr>
          <a:xfrm>
            <a:off x="8010200" y="4781216"/>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0AAB98EC-EFA8-8CC2-D1C0-59B162DB78E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Tree>
    <p:extLst>
      <p:ext uri="{BB962C8B-B14F-4D97-AF65-F5344CB8AC3E}">
        <p14:creationId xmlns:p14="http://schemas.microsoft.com/office/powerpoint/2010/main" val="293849396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urple Section Title">
    <p:bg>
      <p:bgPr>
        <a:solidFill>
          <a:srgbClr val="834586"/>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834586"/>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36695680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urple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834586"/>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834586"/>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834586"/>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834586"/>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0310134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369219"/>
            <a:ext cx="7886700" cy="3263504"/>
          </a:xfrm>
          <a:prstGeom prst="rect">
            <a:avLst/>
          </a:prstGeom>
        </p:spPr>
        <p:txBody>
          <a:bodyPr vert="horz" wrap="square"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b="0" i="0">
                <a:solidFill>
                  <a:schemeClr val="tx1">
                    <a:tint val="75000"/>
                  </a:schemeClr>
                </a:solidFill>
                <a:latin typeface="Univers" panose="020B0503020202020204" pitchFamily="34" charset="0"/>
              </a:defRPr>
            </a:lvl1pPr>
          </a:lstStyle>
          <a:p>
            <a:fld id="{05E573A7-A576-1A4F-A6D2-2E63EA922DE4}" type="datetime1">
              <a:rPr lang="en-GB" smtClean="0"/>
              <a:pPr/>
              <a:t>13/08/2026</a:t>
            </a:fld>
            <a:endParaRPr 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b="0" i="0">
                <a:solidFill>
                  <a:schemeClr val="tx1">
                    <a:tint val="75000"/>
                  </a:schemeClr>
                </a:solidFill>
                <a:latin typeface="Univers" panose="020B0503020202020204" pitchFamily="34" charset="0"/>
              </a:defRPr>
            </a:lvl1pPr>
          </a:lstStyle>
          <a:p>
            <a:r>
              <a:rPr lang="en-US"/>
              <a:t>Insert document title here</a:t>
            </a: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b="0" i="0">
                <a:solidFill>
                  <a:schemeClr val="tx1">
                    <a:tint val="75000"/>
                  </a:schemeClr>
                </a:solidFill>
                <a:latin typeface="Univers" panose="020B0503020202020204" pitchFamily="34" charset="0"/>
              </a:defRPr>
            </a:lvl1pPr>
          </a:lstStyle>
          <a:p>
            <a:fld id="{712CBD5C-D18A-7D4B-9113-EC1B828AC27C}" type="slidenum">
              <a:rPr lang="en-US" smtClean="0"/>
              <a:pPr/>
              <a:t>‹#›</a:t>
            </a:fld>
            <a:endParaRPr lang="en-US"/>
          </a:p>
        </p:txBody>
      </p:sp>
    </p:spTree>
    <p:extLst>
      <p:ext uri="{BB962C8B-B14F-4D97-AF65-F5344CB8AC3E}">
        <p14:creationId xmlns:p14="http://schemas.microsoft.com/office/powerpoint/2010/main" val="2460629482"/>
      </p:ext>
    </p:extLst>
  </p:cSld>
  <p:clrMap bg1="lt1" tx1="dk1" bg2="lt2" tx2="dk2" accent1="accent1" accent2="accent2" accent3="accent3" accent4="accent4" accent5="accent5" accent6="accent6" hlink="hlink" folHlink="folHlink"/>
  <p:sldLayoutIdLst>
    <p:sldLayoutId id="2147483785" r:id="rId1"/>
    <p:sldLayoutId id="2147483828" r:id="rId2"/>
    <p:sldLayoutId id="2147483830" r:id="rId3"/>
    <p:sldLayoutId id="2147483829" r:id="rId4"/>
    <p:sldLayoutId id="2147483874" r:id="rId5"/>
    <p:sldLayoutId id="2147483863" r:id="rId6"/>
    <p:sldLayoutId id="2147483864" r:id="rId7"/>
    <p:sldLayoutId id="2147483853" r:id="rId8"/>
    <p:sldLayoutId id="2147483856" r:id="rId9"/>
    <p:sldLayoutId id="2147483859" r:id="rId10"/>
    <p:sldLayoutId id="2147483865" r:id="rId11"/>
    <p:sldLayoutId id="2147483866" r:id="rId12"/>
    <p:sldLayoutId id="2147483867" r:id="rId13"/>
    <p:sldLayoutId id="2147483854" r:id="rId14"/>
    <p:sldLayoutId id="2147483857" r:id="rId15"/>
    <p:sldLayoutId id="2147483860" r:id="rId16"/>
    <p:sldLayoutId id="2147483868" r:id="rId17"/>
    <p:sldLayoutId id="2147483869" r:id="rId18"/>
    <p:sldLayoutId id="2147483870" r:id="rId19"/>
    <p:sldLayoutId id="2147483855" r:id="rId20"/>
    <p:sldLayoutId id="2147483858" r:id="rId21"/>
    <p:sldLayoutId id="2147483861" r:id="rId22"/>
    <p:sldLayoutId id="2147483871" r:id="rId23"/>
    <p:sldLayoutId id="2147483872" r:id="rId24"/>
    <p:sldLayoutId id="2147483873" r:id="rId25"/>
  </p:sldLayoutIdLst>
  <p:hf hdr="0" dt="0"/>
  <p:txStyles>
    <p:titleStyle>
      <a:lvl1pPr algn="l" defTabSz="685800" rtl="0" eaLnBrk="1" latinLnBrk="0" hangingPunct="1">
        <a:lnSpc>
          <a:spcPct val="90000"/>
        </a:lnSpc>
        <a:spcBef>
          <a:spcPct val="0"/>
        </a:spcBef>
        <a:buNone/>
        <a:defRPr sz="2400" b="1" i="0" kern="1200">
          <a:solidFill>
            <a:schemeClr val="tx2"/>
          </a:solidFill>
          <a:latin typeface="+mj-lt"/>
          <a:ea typeface="+mj-ea"/>
          <a:cs typeface="+mj-cs"/>
        </a:defRPr>
      </a:lvl1pPr>
    </p:titleStyle>
    <p:bodyStyle>
      <a:lvl1pPr marL="171450" indent="-171450" algn="l" defTabSz="685800" rtl="0" eaLnBrk="1" latinLnBrk="0" hangingPunct="1">
        <a:lnSpc>
          <a:spcPct val="90000"/>
        </a:lnSpc>
        <a:spcBef>
          <a:spcPts val="750"/>
        </a:spcBef>
        <a:buClr>
          <a:srgbClr val="127A84"/>
        </a:buClr>
        <a:buFont typeface="Arial" panose="020B0604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guide id="3" pos="204" userDrawn="1">
          <p15:clr>
            <a:srgbClr val="F26B43"/>
          </p15:clr>
        </p15:guide>
        <p15:guide id="4" pos="5556" userDrawn="1">
          <p15:clr>
            <a:srgbClr val="F26B43"/>
          </p15:clr>
        </p15:guide>
        <p15:guide id="5" orient="horz" pos="667" userDrawn="1">
          <p15:clr>
            <a:srgbClr val="F26B43"/>
          </p15:clr>
        </p15:guide>
        <p15:guide id="6" orient="horz" pos="25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3850" y="1058863"/>
            <a:ext cx="7886700" cy="3263504"/>
          </a:xfrm>
          <a:prstGeom prst="rect">
            <a:avLst/>
          </a:prstGeom>
        </p:spPr>
        <p:txBody>
          <a:bodyPr vert="horz" wrap="square"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b="0" i="0">
                <a:solidFill>
                  <a:schemeClr val="tx1">
                    <a:tint val="75000"/>
                  </a:schemeClr>
                </a:solidFill>
                <a:latin typeface="Univers" panose="020B0503020202020204" pitchFamily="34" charset="0"/>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05E573A7-A576-1A4F-A6D2-2E63EA922DE4}" type="datetime1">
              <a:rPr kumimoji="0" lang="en-GB" sz="900" b="0" i="0" u="none" strike="noStrike" kern="1200" cap="none" spc="0" normalizeH="0" baseline="0" noProof="0" smtClean="0">
                <a:ln>
                  <a:noFill/>
                </a:ln>
                <a:solidFill>
                  <a:srgbClr val="000000">
                    <a:tint val="75000"/>
                  </a:srgbClr>
                </a:solidFill>
                <a:effectLst/>
                <a:uLnTx/>
                <a:uFillTx/>
                <a:latin typeface="Univers" panose="020B0503020202020204" pitchFamily="34" charset="0"/>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13/08/2026</a:t>
            </a:fld>
            <a:endParaRPr kumimoji="0" lang="en-US" sz="900" b="0" i="0" u="none" strike="noStrike" kern="1200" cap="none" spc="0" normalizeH="0" baseline="0" noProof="0">
              <a:ln>
                <a:noFill/>
              </a:ln>
              <a:solidFill>
                <a:srgbClr val="000000">
                  <a:tint val="75000"/>
                </a:srgbClr>
              </a:solidFill>
              <a:effectLst/>
              <a:uLnTx/>
              <a:uFillTx/>
              <a:latin typeface="Univers" panose="020B0503020202020204" pitchFamily="34" charset="0"/>
              <a:ea typeface="+mn-ea"/>
              <a:cs typeface="+mn-cs"/>
            </a:endParaRP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b="0" i="0">
                <a:solidFill>
                  <a:schemeClr val="tx1">
                    <a:tint val="75000"/>
                  </a:schemeClr>
                </a:solidFill>
                <a:latin typeface="Univers" panose="020B0503020202020204" pitchFamily="34" charset="0"/>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000000">
                    <a:tint val="75000"/>
                  </a:srgbClr>
                </a:solidFill>
                <a:effectLst/>
                <a:uLnTx/>
                <a:uFillTx/>
                <a:latin typeface="Univers" panose="020B0503020202020204" pitchFamily="34" charset="0"/>
                <a:ea typeface="+mn-ea"/>
                <a:cs typeface="+mn-cs"/>
              </a:rPr>
              <a:t>Insert document title here</a:t>
            </a: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b="0" i="0">
                <a:solidFill>
                  <a:schemeClr val="tx1">
                    <a:tint val="75000"/>
                  </a:schemeClr>
                </a:solidFill>
                <a:latin typeface="Univers" panose="020B0503020202020204" pitchFamily="34" charset="0"/>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712CBD5C-D18A-7D4B-9113-EC1B828AC27C}" type="slidenum">
              <a:rPr kumimoji="0" lang="en-US" sz="900" b="0" i="0" u="none" strike="noStrike" kern="1200" cap="none" spc="0" normalizeH="0" baseline="0" noProof="0" smtClean="0">
                <a:ln>
                  <a:noFill/>
                </a:ln>
                <a:solidFill>
                  <a:srgbClr val="000000">
                    <a:tint val="75000"/>
                  </a:srgbClr>
                </a:solidFill>
                <a:effectLst/>
                <a:uLnTx/>
                <a:uFillTx/>
                <a:latin typeface="Univers" panose="020B0503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srgbClr val="000000">
                  <a:tint val="75000"/>
                </a:srgbClr>
              </a:solidFill>
              <a:effectLst/>
              <a:uLnTx/>
              <a:uFillTx/>
              <a:latin typeface="Univers" panose="020B0503020202020204" pitchFamily="34" charset="0"/>
              <a:ea typeface="+mn-ea"/>
              <a:cs typeface="+mn-cs"/>
            </a:endParaRPr>
          </a:p>
        </p:txBody>
      </p:sp>
      <p:sp>
        <p:nvSpPr>
          <p:cNvPr id="9" name="Title Placeholder 1">
            <a:extLst>
              <a:ext uri="{FF2B5EF4-FFF2-40B4-BE49-F238E27FC236}">
                <a16:creationId xmlns:a16="http://schemas.microsoft.com/office/drawing/2014/main" id="{2418878E-9209-262B-DAB2-6606DF4B1EB9}"/>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a:t>MASTER HEADING</a:t>
            </a:r>
            <a:endParaRPr lang="en-GB"/>
          </a:p>
        </p:txBody>
      </p:sp>
    </p:spTree>
    <p:extLst>
      <p:ext uri="{BB962C8B-B14F-4D97-AF65-F5344CB8AC3E}">
        <p14:creationId xmlns:p14="http://schemas.microsoft.com/office/powerpoint/2010/main" val="55287480"/>
      </p:ext>
    </p:extLst>
  </p:cSld>
  <p:clrMap bg1="lt1" tx1="dk1" bg2="lt2" tx2="dk2" accent1="accent1" accent2="accent2" accent3="accent3" accent4="accent4" accent5="accent5" accent6="accent6" hlink="hlink" folHlink="folHlink"/>
  <p:sldLayoutIdLst>
    <p:sldLayoutId id="2147483827" r:id="rId1"/>
  </p:sldLayoutIdLst>
  <p:hf hdr="0" dt="0"/>
  <p:txStyles>
    <p:titleStyle>
      <a:lvl1pPr algn="l" defTabSz="685800" rtl="0" eaLnBrk="1" latinLnBrk="0" hangingPunct="1">
        <a:lnSpc>
          <a:spcPct val="90000"/>
        </a:lnSpc>
        <a:spcBef>
          <a:spcPct val="0"/>
        </a:spcBef>
        <a:buNone/>
        <a:defRPr sz="2400" b="1" i="0" kern="1200" cap="all" baseline="0">
          <a:solidFill>
            <a:schemeClr val="accent1"/>
          </a:solidFill>
          <a:latin typeface="+mj-lt"/>
          <a:ea typeface="+mj-ea"/>
          <a:cs typeface="+mj-cs"/>
        </a:defRPr>
      </a:lvl1pPr>
    </p:titleStyle>
    <p:body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guide id="3" pos="204">
          <p15:clr>
            <a:srgbClr val="F26B43"/>
          </p15:clr>
        </p15:guide>
        <p15:guide id="4" pos="5556">
          <p15:clr>
            <a:srgbClr val="F26B43"/>
          </p15:clr>
        </p15:guide>
        <p15:guide id="5" orient="horz" pos="667">
          <p15:clr>
            <a:srgbClr val="F26B43"/>
          </p15:clr>
        </p15:guide>
        <p15:guide id="6" orient="horz" pos="259">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4.sv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themeOverride" Target="../theme/themeOverride1.xml"/></Relationships>
</file>

<file path=ppt/slides/_rels/slide7.xml.rels><?xml version="1.0" encoding="UTF-8" standalone="yes"?>
<Relationships xmlns="http://schemas.openxmlformats.org/package/2006/relationships"><Relationship Id="rId3" Type="http://schemas.openxmlformats.org/officeDocument/2006/relationships/hyperlink" Target="https://unlockedgrads.org.uk/leading-prison-landings/the-videos/)" TargetMode="External"/><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0.svg"/><Relationship Id="rId7" Type="http://schemas.openxmlformats.org/officeDocument/2006/relationships/image" Target="../media/image14.sv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svg"/></Relationships>
</file>

<file path=ppt/slides/_rels/slide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notesSlide" Target="../notesSlides/notesSlide9.xml"/><Relationship Id="rId1" Type="http://schemas.openxmlformats.org/officeDocument/2006/relationships/slideLayout" Target="../slideLayouts/slideLayout5.xml"/><Relationship Id="rId5" Type="http://schemas.openxmlformats.org/officeDocument/2006/relationships/image" Target="../media/image16.svg"/><Relationship Id="rId4" Type="http://schemas.openxmlformats.org/officeDocument/2006/relationships/image" Target="../media/image14.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6D868C-39A7-B326-3B17-6EE4D4686935}"/>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19E09FD1-3258-ED5B-931A-79F948F2ECC2}"/>
              </a:ext>
            </a:extLst>
          </p:cNvPr>
          <p:cNvSpPr>
            <a:spLocks noGrp="1"/>
          </p:cNvSpPr>
          <p:nvPr>
            <p:ph type="subTitle" idx="1"/>
          </p:nvPr>
        </p:nvSpPr>
        <p:spPr>
          <a:xfrm>
            <a:off x="323848" y="2444317"/>
            <a:ext cx="6839998" cy="410638"/>
          </a:xfrm>
        </p:spPr>
        <p:txBody>
          <a:bodyPr/>
          <a:lstStyle/>
          <a:p>
            <a:r>
              <a:rPr lang="en-US"/>
              <a:t>Training slides</a:t>
            </a:r>
            <a:endParaRPr lang="en-GB"/>
          </a:p>
        </p:txBody>
      </p:sp>
      <p:sp>
        <p:nvSpPr>
          <p:cNvPr id="3" name="Title 2">
            <a:extLst>
              <a:ext uri="{FF2B5EF4-FFF2-40B4-BE49-F238E27FC236}">
                <a16:creationId xmlns:a16="http://schemas.microsoft.com/office/drawing/2014/main" id="{85AC7D75-5E87-B65D-2F91-0D21C4346C26}"/>
              </a:ext>
            </a:extLst>
          </p:cNvPr>
          <p:cNvSpPr>
            <a:spLocks noGrp="1"/>
          </p:cNvSpPr>
          <p:nvPr>
            <p:ph type="title"/>
          </p:nvPr>
        </p:nvSpPr>
        <p:spPr>
          <a:xfrm>
            <a:off x="323848" y="1872044"/>
            <a:ext cx="6840000" cy="572273"/>
          </a:xfrm>
        </p:spPr>
        <p:txBody>
          <a:bodyPr/>
          <a:lstStyle/>
          <a:p>
            <a:r>
              <a:rPr lang="en-US"/>
              <a:t>#03 Strong voice</a:t>
            </a:r>
            <a:endParaRPr lang="en-GB"/>
          </a:p>
        </p:txBody>
      </p:sp>
    </p:spTree>
    <p:extLst>
      <p:ext uri="{BB962C8B-B14F-4D97-AF65-F5344CB8AC3E}">
        <p14:creationId xmlns:p14="http://schemas.microsoft.com/office/powerpoint/2010/main" val="12813200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183385-A6C3-6264-392C-31B60A7CD488}"/>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BF77D9B8-9F5C-3617-C9E4-F78F47B183EB}"/>
              </a:ext>
            </a:extLst>
          </p:cNvPr>
          <p:cNvSpPr>
            <a:spLocks noGrp="1"/>
          </p:cNvSpPr>
          <p:nvPr>
            <p:ph type="subTitle" idx="1"/>
          </p:nvPr>
        </p:nvSpPr>
        <p:spPr>
          <a:xfrm>
            <a:off x="323850" y="1917083"/>
            <a:ext cx="8496300" cy="1511913"/>
          </a:xfrm>
        </p:spPr>
        <p:txBody>
          <a:bodyPr>
            <a:normAutofit/>
          </a:bodyPr>
          <a:lstStyle/>
          <a:p>
            <a:r>
              <a:rPr lang="en-GB"/>
              <a:t>As you use this technique in your everyday work, you may find it useful to refer back to </a:t>
            </a:r>
            <a:r>
              <a:rPr lang="en-GB" i="1"/>
              <a:t>Leading Prison Landings: A Pocket Guide, </a:t>
            </a:r>
            <a:r>
              <a:rPr lang="en-GB"/>
              <a:t>or the full training manual, </a:t>
            </a:r>
            <a:r>
              <a:rPr lang="en-GB" i="1"/>
              <a:t>Leading Prison Landings: The Unlocked Guide to </a:t>
            </a:r>
            <a:r>
              <a:rPr lang="en-GB" i="1" err="1"/>
              <a:t>Jailcraft</a:t>
            </a:r>
            <a:r>
              <a:rPr lang="en-GB"/>
              <a:t>.</a:t>
            </a:r>
          </a:p>
        </p:txBody>
      </p:sp>
    </p:spTree>
    <p:extLst>
      <p:ext uri="{BB962C8B-B14F-4D97-AF65-F5344CB8AC3E}">
        <p14:creationId xmlns:p14="http://schemas.microsoft.com/office/powerpoint/2010/main" val="857051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F51CE5-1BBF-0B51-ED32-0A0A019AE046}"/>
            </a:ext>
          </a:extLst>
        </p:cNvPr>
        <p:cNvGrpSpPr/>
        <p:nvPr/>
      </p:nvGrpSpPr>
      <p:grpSpPr>
        <a:xfrm>
          <a:off x="0" y="0"/>
          <a:ext cx="0" cy="0"/>
          <a:chOff x="0" y="0"/>
          <a:chExt cx="0" cy="0"/>
        </a:xfrm>
      </p:grpSpPr>
      <p:sp>
        <p:nvSpPr>
          <p:cNvPr id="7" name="Text Placeholder 19">
            <a:extLst>
              <a:ext uri="{FF2B5EF4-FFF2-40B4-BE49-F238E27FC236}">
                <a16:creationId xmlns:a16="http://schemas.microsoft.com/office/drawing/2014/main" id="{541ABBFB-ED9E-0A7C-B833-749E8DAACAC3}"/>
              </a:ext>
            </a:extLst>
          </p:cNvPr>
          <p:cNvSpPr txBox="1">
            <a:spLocks/>
          </p:cNvSpPr>
          <p:nvPr/>
        </p:nvSpPr>
        <p:spPr>
          <a:xfrm>
            <a:off x="6134100" y="411163"/>
            <a:ext cx="2686050" cy="3960787"/>
          </a:xfrm>
          <a:prstGeom prst="rect">
            <a:avLst/>
          </a:prstGeom>
        </p:spPr>
        <p:txBody>
          <a:bodyPr vert="horz" wrap="square" lIns="0" tIns="0" rIns="0" bIns="0" rtlCol="0">
            <a:noAutofit/>
          </a:bodyPr>
          <a:lstStyle>
            <a:lvl1pPr marL="0" indent="0" algn="l" defTabSz="685800" rtl="0" eaLnBrk="1" latinLnBrk="0" hangingPunct="1">
              <a:lnSpc>
                <a:spcPct val="90000"/>
              </a:lnSpc>
              <a:spcBef>
                <a:spcPts val="750"/>
              </a:spcBef>
              <a:spcAft>
                <a:spcPts val="600"/>
              </a:spcAft>
              <a:buClr>
                <a:srgbClr val="127A84"/>
              </a:buClr>
              <a:buFontTx/>
              <a:buNone/>
              <a:defRPr sz="2200" b="1" i="0" kern="1200" spc="-50" baseline="0">
                <a:solidFill>
                  <a:schemeClr val="bg1"/>
                </a:solidFill>
                <a:latin typeface="+mj-lt"/>
                <a:ea typeface="+mn-ea"/>
                <a:cs typeface="+mn-cs"/>
              </a:defRPr>
            </a:lvl1pPr>
            <a:lvl2pPr marL="0" indent="0" algn="l" defTabSz="685800" rtl="0" eaLnBrk="1" latinLnBrk="0" hangingPunct="1">
              <a:lnSpc>
                <a:spcPct val="80000"/>
              </a:lnSpc>
              <a:spcBef>
                <a:spcPts val="600"/>
              </a:spcBef>
              <a:spcAft>
                <a:spcPts val="1200"/>
              </a:spcAft>
              <a:buClr>
                <a:srgbClr val="127A84"/>
              </a:buClr>
              <a:buFontTx/>
              <a:buNone/>
              <a:tabLst/>
              <a:defRPr sz="3600" b="1" i="0" kern="1200">
                <a:solidFill>
                  <a:schemeClr val="bg1"/>
                </a:solidFill>
                <a:latin typeface="+mj-lt"/>
                <a:ea typeface="+mn-ea"/>
                <a:cs typeface="+mn-cs"/>
              </a:defRPr>
            </a:lvl2pPr>
            <a:lvl3pPr marL="0" indent="0" algn="l" defTabSz="685800" rtl="0" eaLnBrk="1" latinLnBrk="0" hangingPunct="1">
              <a:lnSpc>
                <a:spcPct val="110000"/>
              </a:lnSpc>
              <a:spcBef>
                <a:spcPts val="375"/>
              </a:spcBef>
              <a:buClr>
                <a:srgbClr val="127A84"/>
              </a:buClr>
              <a:buFontTx/>
              <a:buNone/>
              <a:tabLst/>
              <a:defRPr sz="2000" b="0" i="0" kern="1200">
                <a:solidFill>
                  <a:schemeClr val="bg1"/>
                </a:solidFill>
                <a:latin typeface="Univers" panose="020B0503020202020204" pitchFamily="34" charset="0"/>
                <a:ea typeface="+mn-ea"/>
                <a:cs typeface="+mn-cs"/>
              </a:defRPr>
            </a:lvl3pPr>
            <a:lvl4pPr marL="3175" indent="-3175" algn="l" defTabSz="685800" rtl="0" eaLnBrk="1" latinLnBrk="0" hangingPunct="1">
              <a:lnSpc>
                <a:spcPct val="90000"/>
              </a:lnSpc>
              <a:spcBef>
                <a:spcPts val="375"/>
              </a:spcBef>
              <a:buClr>
                <a:srgbClr val="127A84"/>
              </a:buClr>
              <a:buFontTx/>
              <a:buNone/>
              <a:tabLst/>
              <a:defRPr sz="1650" b="0" i="0" kern="1200">
                <a:solidFill>
                  <a:schemeClr val="tx2"/>
                </a:solidFill>
                <a:latin typeface="Univers" panose="020B0503020202020204" pitchFamily="34" charset="0"/>
                <a:ea typeface="+mn-ea"/>
                <a:cs typeface="+mn-cs"/>
              </a:defRPr>
            </a:lvl4pPr>
            <a:lvl5pPr marL="3175" indent="0" algn="l" defTabSz="685800" rtl="0" eaLnBrk="1" latinLnBrk="0" hangingPunct="1">
              <a:lnSpc>
                <a:spcPct val="90000"/>
              </a:lnSpc>
              <a:spcBef>
                <a:spcPts val="375"/>
              </a:spcBef>
              <a:buFontTx/>
              <a:buNone/>
              <a:tabLst/>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600" b="1" i="0" u="none" strike="noStrike" baseline="0" dirty="0">
                <a:solidFill>
                  <a:srgbClr val="FFFFFF"/>
                </a:solidFill>
              </a:rPr>
              <a:t>#01 Radar and be seen looking</a:t>
            </a:r>
            <a:endParaRPr lang="en-US" sz="1600" b="0" i="0" u="none" strike="noStrike" baseline="0" dirty="0">
              <a:solidFill>
                <a:srgbClr val="FFFFFF"/>
              </a:solidFill>
            </a:endParaRPr>
          </a:p>
          <a:p>
            <a:r>
              <a:rPr lang="en-US" sz="1600" b="1" i="0" u="none" strike="noStrike" baseline="0" dirty="0"/>
              <a:t>#02 Assertive body language</a:t>
            </a:r>
            <a:endParaRPr lang="en-US" sz="1600" b="0" i="0" u="none" strike="noStrike" baseline="0" dirty="0"/>
          </a:p>
          <a:p>
            <a:r>
              <a:rPr lang="en-GB" sz="1600" b="1" i="0" u="none" strike="noStrike" baseline="0" dirty="0">
                <a:solidFill>
                  <a:srgbClr val="FFFFFF"/>
                </a:solidFill>
              </a:rPr>
              <a:t>#03 Strong voice</a:t>
            </a:r>
            <a:endParaRPr lang="en-GB" sz="1600" b="0" i="0" u="none" strike="noStrike" baseline="0" dirty="0">
              <a:solidFill>
                <a:srgbClr val="FFFFFF"/>
              </a:solidFill>
            </a:endParaRPr>
          </a:p>
          <a:p>
            <a:r>
              <a:rPr lang="en-GB" sz="1600" b="1" i="0" u="none" strike="noStrike" baseline="0" dirty="0">
                <a:solidFill>
                  <a:srgbClr val="FFFFFF"/>
                </a:solidFill>
              </a:rPr>
              <a:t>#04 Clear directions</a:t>
            </a:r>
          </a:p>
          <a:p>
            <a:r>
              <a:rPr lang="en-US" sz="1600" b="1" i="0" u="none" strike="noStrike" baseline="0" dirty="0">
                <a:solidFill>
                  <a:srgbClr val="FFFFFF"/>
                </a:solidFill>
              </a:rPr>
              <a:t>#05 Purpose not power</a:t>
            </a:r>
            <a:endParaRPr lang="en-US" sz="1600" b="0" i="0" u="none" strike="noStrike" baseline="0" dirty="0">
              <a:solidFill>
                <a:srgbClr val="FFFFFF"/>
              </a:solidFill>
            </a:endParaRPr>
          </a:p>
          <a:p>
            <a:r>
              <a:rPr lang="en-GB" sz="1600" b="1" i="0" u="none" strike="noStrike" baseline="0" dirty="0">
                <a:solidFill>
                  <a:srgbClr val="FFFFFF"/>
                </a:solidFill>
              </a:rPr>
              <a:t>#06 Code switching</a:t>
            </a:r>
            <a:endParaRPr lang="en-GB" sz="1600" dirty="0"/>
          </a:p>
        </p:txBody>
      </p:sp>
      <p:sp>
        <p:nvSpPr>
          <p:cNvPr id="8" name="Rectangle 7">
            <a:extLst>
              <a:ext uri="{FF2B5EF4-FFF2-40B4-BE49-F238E27FC236}">
                <a16:creationId xmlns:a16="http://schemas.microsoft.com/office/drawing/2014/main" id="{4B1CF4A6-71EE-CA47-4DDC-C9508540CFB5}"/>
              </a:ext>
            </a:extLst>
          </p:cNvPr>
          <p:cNvSpPr/>
          <p:nvPr/>
        </p:nvSpPr>
        <p:spPr>
          <a:xfrm>
            <a:off x="6012180" y="1076350"/>
            <a:ext cx="1524000" cy="46482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 Placeholder 19">
            <a:extLst>
              <a:ext uri="{FF2B5EF4-FFF2-40B4-BE49-F238E27FC236}">
                <a16:creationId xmlns:a16="http://schemas.microsoft.com/office/drawing/2014/main" id="{5025AE2B-786F-83A4-54CF-E9E0309C5BC5}"/>
              </a:ext>
            </a:extLst>
          </p:cNvPr>
          <p:cNvSpPr txBox="1">
            <a:spLocks/>
          </p:cNvSpPr>
          <p:nvPr/>
        </p:nvSpPr>
        <p:spPr>
          <a:xfrm>
            <a:off x="323849" y="396876"/>
            <a:ext cx="4970045" cy="3960787"/>
          </a:xfrm>
          <a:prstGeom prst="rect">
            <a:avLst/>
          </a:prstGeom>
        </p:spPr>
        <p:txBody>
          <a:bodyPr vert="horz" wrap="square" lIns="0" tIns="0" rIns="0" bIns="0" rtlCol="0">
            <a:noAutofit/>
          </a:bodyPr>
          <a:lstStyle>
            <a:lvl1pPr marL="0" indent="0" algn="l" defTabSz="685800" rtl="0" eaLnBrk="1" latinLnBrk="0" hangingPunct="1">
              <a:lnSpc>
                <a:spcPct val="90000"/>
              </a:lnSpc>
              <a:spcBef>
                <a:spcPts val="750"/>
              </a:spcBef>
              <a:spcAft>
                <a:spcPts val="600"/>
              </a:spcAft>
              <a:buClr>
                <a:srgbClr val="127A84"/>
              </a:buClr>
              <a:buFontTx/>
              <a:buNone/>
              <a:defRPr sz="2200" b="1" i="0" kern="1200" spc="-50" baseline="0">
                <a:solidFill>
                  <a:schemeClr val="bg1"/>
                </a:solidFill>
                <a:latin typeface="+mj-lt"/>
                <a:ea typeface="+mn-ea"/>
                <a:cs typeface="+mn-cs"/>
              </a:defRPr>
            </a:lvl1pPr>
            <a:lvl2pPr marL="0" indent="0" algn="l" defTabSz="685800" rtl="0" eaLnBrk="1" latinLnBrk="0" hangingPunct="1">
              <a:lnSpc>
                <a:spcPct val="80000"/>
              </a:lnSpc>
              <a:spcBef>
                <a:spcPts val="600"/>
              </a:spcBef>
              <a:spcAft>
                <a:spcPts val="1200"/>
              </a:spcAft>
              <a:buClr>
                <a:srgbClr val="127A84"/>
              </a:buClr>
              <a:buFontTx/>
              <a:buNone/>
              <a:tabLst/>
              <a:defRPr sz="3600" b="1" i="0" kern="1200">
                <a:solidFill>
                  <a:schemeClr val="bg1"/>
                </a:solidFill>
                <a:latin typeface="+mj-lt"/>
                <a:ea typeface="+mn-ea"/>
                <a:cs typeface="+mn-cs"/>
              </a:defRPr>
            </a:lvl2pPr>
            <a:lvl3pPr marL="0" indent="0" algn="l" defTabSz="685800" rtl="0" eaLnBrk="1" latinLnBrk="0" hangingPunct="1">
              <a:lnSpc>
                <a:spcPct val="110000"/>
              </a:lnSpc>
              <a:spcBef>
                <a:spcPts val="375"/>
              </a:spcBef>
              <a:buClr>
                <a:srgbClr val="127A84"/>
              </a:buClr>
              <a:buFontTx/>
              <a:buNone/>
              <a:tabLst/>
              <a:defRPr sz="2000" b="0" i="0" kern="1200">
                <a:solidFill>
                  <a:schemeClr val="bg1"/>
                </a:solidFill>
                <a:latin typeface="Univers" panose="020B0503020202020204" pitchFamily="34" charset="0"/>
                <a:ea typeface="+mn-ea"/>
                <a:cs typeface="+mn-cs"/>
              </a:defRPr>
            </a:lvl3pPr>
            <a:lvl4pPr marL="3175" indent="-3175" algn="l" defTabSz="685800" rtl="0" eaLnBrk="1" latinLnBrk="0" hangingPunct="1">
              <a:lnSpc>
                <a:spcPct val="90000"/>
              </a:lnSpc>
              <a:spcBef>
                <a:spcPts val="375"/>
              </a:spcBef>
              <a:buClr>
                <a:srgbClr val="127A84"/>
              </a:buClr>
              <a:buFontTx/>
              <a:buNone/>
              <a:tabLst/>
              <a:defRPr sz="1650" b="0" i="0" kern="1200">
                <a:solidFill>
                  <a:schemeClr val="tx2"/>
                </a:solidFill>
                <a:latin typeface="Univers" panose="020B0503020202020204" pitchFamily="34" charset="0"/>
                <a:ea typeface="+mn-ea"/>
                <a:cs typeface="+mn-cs"/>
              </a:defRPr>
            </a:lvl4pPr>
            <a:lvl5pPr marL="3175" indent="0" algn="l" defTabSz="685800" rtl="0" eaLnBrk="1" latinLnBrk="0" hangingPunct="1">
              <a:lnSpc>
                <a:spcPct val="90000"/>
              </a:lnSpc>
              <a:spcBef>
                <a:spcPts val="375"/>
              </a:spcBef>
              <a:buFontTx/>
              <a:buNone/>
              <a:tabLst/>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600"/>
              </a:spcAft>
              <a:buClr>
                <a:srgbClr val="127A84"/>
              </a:buClr>
              <a:buSzTx/>
              <a:buFontTx/>
              <a:buNone/>
              <a:tabLst/>
              <a:defRPr/>
            </a:pPr>
            <a:r>
              <a:rPr kumimoji="0" lang="en-US" sz="2800" b="1" i="0" u="none" strike="noStrike" kern="1200" cap="none" spc="-50" normalizeH="0" baseline="0" noProof="0">
                <a:ln>
                  <a:noFill/>
                </a:ln>
                <a:solidFill>
                  <a:srgbClr val="FFFFFF"/>
                </a:solidFill>
                <a:effectLst/>
                <a:uLnTx/>
                <a:uFillTx/>
                <a:latin typeface="Univers Condensed"/>
                <a:ea typeface="+mn-ea"/>
                <a:cs typeface="+mn-cs"/>
              </a:rPr>
              <a:t>EFFECTIVE PRESENCE AND LANGUAGE</a:t>
            </a:r>
            <a:endParaRPr kumimoji="0" lang="en-GB" sz="2800" b="0" i="0" u="none" strike="noStrike" kern="1200" cap="none" spc="-50" normalizeH="0" baseline="0" noProof="0">
              <a:ln>
                <a:noFill/>
              </a:ln>
              <a:solidFill>
                <a:srgbClr val="000000"/>
              </a:solidFill>
              <a:effectLst/>
              <a:uLnTx/>
              <a:uFillTx/>
              <a:latin typeface="Univers Condensed"/>
              <a:ea typeface="+mn-ea"/>
              <a:cs typeface="+mn-cs"/>
            </a:endParaRPr>
          </a:p>
          <a:p>
            <a:pPr marL="0" marR="0" lvl="0" indent="0" algn="l" defTabSz="685800" rtl="0" eaLnBrk="1" fontAlgn="auto" latinLnBrk="0" hangingPunct="1">
              <a:lnSpc>
                <a:spcPct val="90000"/>
              </a:lnSpc>
              <a:spcBef>
                <a:spcPts val="750"/>
              </a:spcBef>
              <a:spcAft>
                <a:spcPts val="600"/>
              </a:spcAft>
              <a:buClr>
                <a:srgbClr val="127A84"/>
              </a:buClr>
              <a:buSzTx/>
              <a:buFontTx/>
              <a:buNone/>
              <a:tabLst/>
              <a:defRPr/>
            </a:pPr>
            <a:r>
              <a:rPr kumimoji="0" lang="en-US" sz="1600" b="0" i="0" u="none" strike="noStrike" kern="1200" cap="none" spc="-50" normalizeH="0" baseline="0" noProof="0">
                <a:ln>
                  <a:noFill/>
                </a:ln>
                <a:solidFill>
                  <a:srgbClr val="FFFFFF"/>
                </a:solidFill>
                <a:effectLst/>
                <a:uLnTx/>
                <a:uFillTx/>
                <a:latin typeface="Univers Condensed"/>
                <a:ea typeface="+mn-ea"/>
                <a:cs typeface="+mn-cs"/>
              </a:rPr>
              <a:t>The first six strategies focus on </a:t>
            </a:r>
            <a:r>
              <a:rPr kumimoji="0" lang="en-US" sz="1600" b="0" i="0" u="none" strike="noStrike" kern="1200" cap="none" spc="-50" normalizeH="0" baseline="0" noProof="0" err="1">
                <a:ln>
                  <a:noFill/>
                </a:ln>
                <a:solidFill>
                  <a:srgbClr val="FFFFFF"/>
                </a:solidFill>
                <a:effectLst/>
                <a:uLnTx/>
                <a:uFillTx/>
                <a:latin typeface="Univers Condensed"/>
                <a:ea typeface="+mn-ea"/>
                <a:cs typeface="+mn-cs"/>
              </a:rPr>
              <a:t>maximising</a:t>
            </a:r>
            <a:r>
              <a:rPr kumimoji="0" lang="en-US" sz="1600" b="0" i="0" u="none" strike="noStrike" kern="1200" cap="none" spc="-50" normalizeH="0" baseline="0" noProof="0">
                <a:ln>
                  <a:noFill/>
                </a:ln>
                <a:solidFill>
                  <a:srgbClr val="FFFFFF"/>
                </a:solidFill>
                <a:effectLst/>
                <a:uLnTx/>
                <a:uFillTx/>
                <a:latin typeface="Univers Condensed"/>
                <a:ea typeface="+mn-ea"/>
                <a:cs typeface="+mn-cs"/>
              </a:rPr>
              <a:t> your presence on the wing and ensuring effective communication. </a:t>
            </a:r>
          </a:p>
          <a:p>
            <a:pPr marL="0" marR="0" lvl="0" indent="0" algn="l" defTabSz="685800" rtl="0" eaLnBrk="1" fontAlgn="auto" latinLnBrk="0" hangingPunct="1">
              <a:lnSpc>
                <a:spcPct val="90000"/>
              </a:lnSpc>
              <a:spcBef>
                <a:spcPts val="750"/>
              </a:spcBef>
              <a:spcAft>
                <a:spcPts val="600"/>
              </a:spcAft>
              <a:buClr>
                <a:srgbClr val="127A84"/>
              </a:buClr>
              <a:buSzTx/>
              <a:buFontTx/>
              <a:buNone/>
              <a:tabLst/>
              <a:defRPr/>
            </a:pPr>
            <a:r>
              <a:rPr kumimoji="0" lang="en-US" sz="1600" b="0" i="0" u="none" strike="noStrike" kern="1200" cap="none" spc="-50" normalizeH="0" baseline="0" noProof="0">
                <a:ln>
                  <a:noFill/>
                </a:ln>
                <a:solidFill>
                  <a:srgbClr val="FFFFFF"/>
                </a:solidFill>
                <a:effectLst/>
                <a:uLnTx/>
                <a:uFillTx/>
                <a:latin typeface="Univers Condensed"/>
                <a:ea typeface="+mn-ea"/>
                <a:cs typeface="+mn-cs"/>
              </a:rPr>
              <a:t>These techniques promote dynamic security and safety, allowing you to build relationships and promote change.</a:t>
            </a:r>
            <a:endParaRPr kumimoji="0" lang="en-GB" sz="1800" b="1" i="0" u="none" strike="noStrike" kern="1200" cap="none" spc="-50" normalizeH="0" baseline="0" noProof="0">
              <a:ln>
                <a:noFill/>
              </a:ln>
              <a:solidFill>
                <a:srgbClr val="FFFFFF"/>
              </a:solidFill>
              <a:effectLst/>
              <a:uLnTx/>
              <a:uFillTx/>
              <a:latin typeface="Univers Condensed"/>
              <a:ea typeface="+mn-ea"/>
              <a:cs typeface="+mn-cs"/>
            </a:endParaRPr>
          </a:p>
        </p:txBody>
      </p:sp>
    </p:spTree>
    <p:extLst>
      <p:ext uri="{BB962C8B-B14F-4D97-AF65-F5344CB8AC3E}">
        <p14:creationId xmlns:p14="http://schemas.microsoft.com/office/powerpoint/2010/main" val="31444712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A39D3E-39F8-0359-5D7F-1CEC0A90D029}"/>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5A6B7249-A62C-A73B-6CE0-431515F99037}"/>
              </a:ext>
            </a:extLst>
          </p:cNvPr>
          <p:cNvSpPr>
            <a:spLocks noGrp="1"/>
          </p:cNvSpPr>
          <p:nvPr>
            <p:ph type="subTitle" idx="1"/>
          </p:nvPr>
        </p:nvSpPr>
        <p:spPr/>
        <p:txBody>
          <a:bodyPr>
            <a:normAutofit lnSpcReduction="10000"/>
          </a:bodyPr>
          <a:lstStyle/>
          <a:p>
            <a:r>
              <a:rPr lang="en-GB"/>
              <a:t>Recap of previous technique </a:t>
            </a:r>
          </a:p>
        </p:txBody>
      </p:sp>
      <p:pic>
        <p:nvPicPr>
          <p:cNvPr id="35" name="Graphic 34" descr="Clapping hands with solid fill">
            <a:extLst>
              <a:ext uri="{FF2B5EF4-FFF2-40B4-BE49-F238E27FC236}">
                <a16:creationId xmlns:a16="http://schemas.microsoft.com/office/drawing/2014/main" id="{A5519CE6-CA67-1FD0-1C91-7A73EBB1BC7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419252" y="1608283"/>
            <a:ext cx="1629207" cy="1629207"/>
          </a:xfrm>
          <a:prstGeom prst="rect">
            <a:avLst/>
          </a:prstGeom>
        </p:spPr>
      </p:pic>
      <p:pic>
        <p:nvPicPr>
          <p:cNvPr id="8" name="Graphic 7" descr="Arrow circle with solid fill">
            <a:extLst>
              <a:ext uri="{FF2B5EF4-FFF2-40B4-BE49-F238E27FC236}">
                <a16:creationId xmlns:a16="http://schemas.microsoft.com/office/drawing/2014/main" id="{DC9A3335-8212-262A-B10A-2D4FB052533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743274" y="1707756"/>
            <a:ext cx="1629206" cy="1629206"/>
          </a:xfrm>
          <a:prstGeom prst="rect">
            <a:avLst/>
          </a:prstGeom>
        </p:spPr>
      </p:pic>
    </p:spTree>
    <p:extLst>
      <p:ext uri="{BB962C8B-B14F-4D97-AF65-F5344CB8AC3E}">
        <p14:creationId xmlns:p14="http://schemas.microsoft.com/office/powerpoint/2010/main" val="3716952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E2B1A3-12AB-E58A-6EA8-A7428544B7C3}"/>
            </a:ext>
          </a:extLst>
        </p:cNvPr>
        <p:cNvGrpSpPr/>
        <p:nvPr/>
      </p:nvGrpSpPr>
      <p:grpSpPr>
        <a:xfrm>
          <a:off x="0" y="0"/>
          <a:ext cx="0" cy="0"/>
          <a:chOff x="0" y="0"/>
          <a:chExt cx="0" cy="0"/>
        </a:xfrm>
      </p:grpSpPr>
      <p:pic>
        <p:nvPicPr>
          <p:cNvPr id="25" name="Picture Placeholder 24">
            <a:extLst>
              <a:ext uri="{FF2B5EF4-FFF2-40B4-BE49-F238E27FC236}">
                <a16:creationId xmlns:a16="http://schemas.microsoft.com/office/drawing/2014/main" id="{D6C3A4E5-EE28-F388-59D8-800934830620}"/>
              </a:ext>
            </a:extLst>
          </p:cNvPr>
          <p:cNvPicPr>
            <a:picLocks noGrp="1" noChangeAspect="1"/>
          </p:cNvPicPr>
          <p:nvPr>
            <p:ph type="pic" sz="quarter" idx="21"/>
          </p:nvPr>
        </p:nvPicPr>
        <p:blipFill>
          <a:blip r:embed="rId3"/>
          <a:srcRect l="503" r="503"/>
          <a:stretch/>
        </p:blipFill>
        <p:spPr>
          <a:prstGeom prst="rect">
            <a:avLst/>
          </a:prstGeom>
          <a:solidFill>
            <a:srgbClr val="245195"/>
          </a:solidFill>
        </p:spPr>
      </p:pic>
      <p:sp>
        <p:nvSpPr>
          <p:cNvPr id="20" name="Text Placeholder 19">
            <a:extLst>
              <a:ext uri="{FF2B5EF4-FFF2-40B4-BE49-F238E27FC236}">
                <a16:creationId xmlns:a16="http://schemas.microsoft.com/office/drawing/2014/main" id="{8C6F6656-D740-EB74-3207-3F4C9EB0E5C9}"/>
              </a:ext>
            </a:extLst>
          </p:cNvPr>
          <p:cNvSpPr>
            <a:spLocks noGrp="1"/>
          </p:cNvSpPr>
          <p:nvPr>
            <p:ph type="body" sz="quarter" idx="23"/>
          </p:nvPr>
        </p:nvSpPr>
        <p:spPr/>
        <p:txBody>
          <a:bodyPr/>
          <a:lstStyle/>
          <a:p>
            <a:r>
              <a:rPr lang="en-US"/>
              <a:t>#03 Effective presence and language</a:t>
            </a:r>
          </a:p>
          <a:p>
            <a:pPr lvl="1"/>
            <a:r>
              <a:rPr lang="en-US"/>
              <a:t>STRONG VOICE</a:t>
            </a:r>
          </a:p>
          <a:p>
            <a:pPr lvl="2"/>
            <a:r>
              <a:rPr lang="en-GB"/>
              <a:t>Speak in an authoritative tone at a measured pace.</a:t>
            </a:r>
          </a:p>
        </p:txBody>
      </p:sp>
    </p:spTree>
    <p:extLst>
      <p:ext uri="{BB962C8B-B14F-4D97-AF65-F5344CB8AC3E}">
        <p14:creationId xmlns:p14="http://schemas.microsoft.com/office/powerpoint/2010/main" val="40286216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B1CCF7-CE09-BF40-7D14-0F533349336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7A9519F-53D7-8363-F209-7C6463D237D1}"/>
              </a:ext>
            </a:extLst>
          </p:cNvPr>
          <p:cNvSpPr>
            <a:spLocks noGrp="1"/>
          </p:cNvSpPr>
          <p:nvPr>
            <p:ph type="body" sz="quarter" idx="17"/>
          </p:nvPr>
        </p:nvSpPr>
        <p:spPr>
          <a:xfrm>
            <a:off x="335599" y="3147814"/>
            <a:ext cx="1930134" cy="802271"/>
          </a:xfrm>
        </p:spPr>
        <p:txBody>
          <a:bodyPr/>
          <a:lstStyle/>
          <a:p>
            <a:r>
              <a:rPr lang="en-GB"/>
              <a:t>Stance</a:t>
            </a:r>
          </a:p>
          <a:p>
            <a:pPr lvl="1"/>
            <a:r>
              <a:rPr lang="en-GB"/>
              <a:t>Keep an open stance and plant your feet.</a:t>
            </a:r>
          </a:p>
          <a:p>
            <a:endParaRPr lang="en-US"/>
          </a:p>
        </p:txBody>
      </p:sp>
      <p:sp>
        <p:nvSpPr>
          <p:cNvPr id="18" name="Text Placeholder 17">
            <a:extLst>
              <a:ext uri="{FF2B5EF4-FFF2-40B4-BE49-F238E27FC236}">
                <a16:creationId xmlns:a16="http://schemas.microsoft.com/office/drawing/2014/main" id="{17AB7B3E-5731-8C2A-807E-819DE84F9E84}"/>
              </a:ext>
            </a:extLst>
          </p:cNvPr>
          <p:cNvSpPr>
            <a:spLocks noGrp="1"/>
          </p:cNvSpPr>
          <p:nvPr>
            <p:ph type="body" sz="quarter" idx="18"/>
          </p:nvPr>
        </p:nvSpPr>
        <p:spPr>
          <a:xfrm>
            <a:off x="2514175" y="3147814"/>
            <a:ext cx="1937067" cy="802271"/>
          </a:xfrm>
        </p:spPr>
        <p:txBody>
          <a:bodyPr/>
          <a:lstStyle/>
          <a:p>
            <a:r>
              <a:rPr lang="en-GB"/>
              <a:t>Tone</a:t>
            </a:r>
          </a:p>
          <a:p>
            <a:pPr lvl="1"/>
            <a:r>
              <a:rPr lang="en-GB"/>
              <a:t>Use a calm and confident manner. </a:t>
            </a:r>
          </a:p>
          <a:p>
            <a:endParaRPr lang="en-US"/>
          </a:p>
        </p:txBody>
      </p:sp>
      <p:sp>
        <p:nvSpPr>
          <p:cNvPr id="19" name="Text Placeholder 18">
            <a:extLst>
              <a:ext uri="{FF2B5EF4-FFF2-40B4-BE49-F238E27FC236}">
                <a16:creationId xmlns:a16="http://schemas.microsoft.com/office/drawing/2014/main" id="{E2030802-6E21-6355-3A18-BD2C04E839DF}"/>
              </a:ext>
            </a:extLst>
          </p:cNvPr>
          <p:cNvSpPr>
            <a:spLocks noGrp="1"/>
          </p:cNvSpPr>
          <p:nvPr>
            <p:ph type="body" sz="quarter" idx="19"/>
          </p:nvPr>
        </p:nvSpPr>
        <p:spPr>
          <a:xfrm>
            <a:off x="4706622" y="3147814"/>
            <a:ext cx="1930134" cy="802271"/>
          </a:xfrm>
        </p:spPr>
        <p:txBody>
          <a:bodyPr/>
          <a:lstStyle/>
          <a:p>
            <a:r>
              <a:rPr lang="en-GB"/>
              <a:t>Voice</a:t>
            </a:r>
          </a:p>
          <a:p>
            <a:pPr lvl="1"/>
            <a:r>
              <a:rPr lang="en-GB"/>
              <a:t>Speak deeply from the lungs to project your voice.</a:t>
            </a:r>
          </a:p>
          <a:p>
            <a:endParaRPr lang="en-US"/>
          </a:p>
        </p:txBody>
      </p:sp>
      <p:sp>
        <p:nvSpPr>
          <p:cNvPr id="20" name="Text Placeholder 19">
            <a:extLst>
              <a:ext uri="{FF2B5EF4-FFF2-40B4-BE49-F238E27FC236}">
                <a16:creationId xmlns:a16="http://schemas.microsoft.com/office/drawing/2014/main" id="{F29C8773-EDFD-12D8-E24D-D8EAA0A965C6}"/>
              </a:ext>
            </a:extLst>
          </p:cNvPr>
          <p:cNvSpPr>
            <a:spLocks noGrp="1"/>
          </p:cNvSpPr>
          <p:nvPr>
            <p:ph type="body" sz="quarter" idx="20"/>
          </p:nvPr>
        </p:nvSpPr>
        <p:spPr>
          <a:xfrm>
            <a:off x="6890017" y="3147814"/>
            <a:ext cx="1932252" cy="802271"/>
          </a:xfrm>
        </p:spPr>
        <p:txBody>
          <a:bodyPr/>
          <a:lstStyle/>
          <a:p>
            <a:r>
              <a:rPr lang="en-GB"/>
              <a:t>Slow down</a:t>
            </a:r>
          </a:p>
          <a:p>
            <a:pPr lvl="1"/>
            <a:r>
              <a:rPr lang="en-GB"/>
              <a:t>Pause where appropriate to give thinking time.</a:t>
            </a:r>
          </a:p>
          <a:p>
            <a:endParaRPr lang="en-US"/>
          </a:p>
        </p:txBody>
      </p:sp>
      <p:pic>
        <p:nvPicPr>
          <p:cNvPr id="3" name="Picture Placeholder 2">
            <a:extLst>
              <a:ext uri="{FF2B5EF4-FFF2-40B4-BE49-F238E27FC236}">
                <a16:creationId xmlns:a16="http://schemas.microsoft.com/office/drawing/2014/main" id="{690429B3-C13D-8EC2-0BC7-19687EBFF110}"/>
              </a:ext>
            </a:extLst>
          </p:cNvPr>
          <p:cNvPicPr>
            <a:picLocks noGrp="1" noChangeAspect="1"/>
          </p:cNvPicPr>
          <p:nvPr>
            <p:ph type="pic" sz="quarter" idx="21"/>
          </p:nvPr>
        </p:nvPicPr>
        <p:blipFill>
          <a:blip r:embed="rId3"/>
          <a:srcRect l="503" r="503"/>
          <a:stretch/>
        </p:blipFill>
        <p:spPr>
          <a:prstGeom prst="rect">
            <a:avLst/>
          </a:prstGeom>
          <a:solidFill>
            <a:srgbClr val="245195"/>
          </a:solidFill>
        </p:spPr>
      </p:pic>
      <p:pic>
        <p:nvPicPr>
          <p:cNvPr id="17" name="Picture Placeholder 16">
            <a:extLst>
              <a:ext uri="{FF2B5EF4-FFF2-40B4-BE49-F238E27FC236}">
                <a16:creationId xmlns:a16="http://schemas.microsoft.com/office/drawing/2014/main" id="{4134889A-993D-0071-B87A-935398D21CC3}"/>
              </a:ext>
            </a:extLst>
          </p:cNvPr>
          <p:cNvPicPr>
            <a:picLocks noGrp="1" noChangeAspect="1"/>
          </p:cNvPicPr>
          <p:nvPr>
            <p:ph type="pic" sz="quarter" idx="24"/>
          </p:nvPr>
        </p:nvPicPr>
        <p:blipFill>
          <a:blip r:embed="rId4"/>
          <a:srcRect l="503" r="503"/>
          <a:stretch/>
        </p:blipFill>
        <p:spPr>
          <a:prstGeom prst="rect">
            <a:avLst/>
          </a:prstGeom>
          <a:solidFill>
            <a:srgbClr val="245195"/>
          </a:solidFill>
        </p:spPr>
      </p:pic>
      <p:pic>
        <p:nvPicPr>
          <p:cNvPr id="6" name="Picture Placeholder 5">
            <a:extLst>
              <a:ext uri="{FF2B5EF4-FFF2-40B4-BE49-F238E27FC236}">
                <a16:creationId xmlns:a16="http://schemas.microsoft.com/office/drawing/2014/main" id="{C03511CF-6D44-8C3D-8DFA-F87EA18993B5}"/>
              </a:ext>
            </a:extLst>
          </p:cNvPr>
          <p:cNvPicPr>
            <a:picLocks noGrp="1" noChangeAspect="1"/>
          </p:cNvPicPr>
          <p:nvPr>
            <p:ph type="pic" sz="quarter" idx="22"/>
          </p:nvPr>
        </p:nvPicPr>
        <p:blipFill>
          <a:blip r:embed="rId5"/>
          <a:srcRect l="502" r="502"/>
          <a:stretch>
            <a:fillRect/>
          </a:stretch>
        </p:blipFill>
        <p:spPr>
          <a:prstGeom prst="rect">
            <a:avLst/>
          </a:prstGeom>
          <a:solidFill>
            <a:srgbClr val="245195"/>
          </a:solidFill>
        </p:spPr>
      </p:pic>
      <p:pic>
        <p:nvPicPr>
          <p:cNvPr id="9" name="Picture Placeholder 8">
            <a:extLst>
              <a:ext uri="{FF2B5EF4-FFF2-40B4-BE49-F238E27FC236}">
                <a16:creationId xmlns:a16="http://schemas.microsoft.com/office/drawing/2014/main" id="{B8761BF7-02EF-1431-FEFC-437AC27FBCAE}"/>
              </a:ext>
            </a:extLst>
          </p:cNvPr>
          <p:cNvPicPr>
            <a:picLocks noGrp="1" noChangeAspect="1"/>
          </p:cNvPicPr>
          <p:nvPr>
            <p:ph type="pic" sz="quarter" idx="23"/>
          </p:nvPr>
        </p:nvPicPr>
        <p:blipFill>
          <a:blip r:embed="rId6"/>
          <a:srcRect l="502" r="502"/>
          <a:stretch>
            <a:fillRect/>
          </a:stretch>
        </p:blipFill>
        <p:spPr>
          <a:prstGeom prst="rect">
            <a:avLst/>
          </a:prstGeom>
          <a:solidFill>
            <a:srgbClr val="245195"/>
          </a:solidFill>
        </p:spPr>
      </p:pic>
    </p:spTree>
    <p:extLst>
      <p:ext uri="{BB962C8B-B14F-4D97-AF65-F5344CB8AC3E}">
        <p14:creationId xmlns:p14="http://schemas.microsoft.com/office/powerpoint/2010/main" val="10142959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0ED016F-0E8A-B1CC-0CB0-0D10ACA46132}"/>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3D58BCB0-1B30-6FAF-D444-4253CC383AF7}"/>
              </a:ext>
            </a:extLst>
          </p:cNvPr>
          <p:cNvSpPr>
            <a:spLocks noGrp="1"/>
          </p:cNvSpPr>
          <p:nvPr>
            <p:ph type="subTitle" idx="1"/>
          </p:nvPr>
        </p:nvSpPr>
        <p:spPr/>
        <p:txBody>
          <a:bodyPr/>
          <a:lstStyle/>
          <a:p>
            <a:r>
              <a:rPr lang="en-GB"/>
              <a:t>Turn and talk</a:t>
            </a:r>
          </a:p>
        </p:txBody>
      </p:sp>
      <p:sp>
        <p:nvSpPr>
          <p:cNvPr id="3" name="Text Placeholder 2">
            <a:extLst>
              <a:ext uri="{FF2B5EF4-FFF2-40B4-BE49-F238E27FC236}">
                <a16:creationId xmlns:a16="http://schemas.microsoft.com/office/drawing/2014/main" id="{680753E2-8871-DC75-E10D-4D8A3CCF3292}"/>
              </a:ext>
            </a:extLst>
          </p:cNvPr>
          <p:cNvSpPr>
            <a:spLocks noGrp="1"/>
          </p:cNvSpPr>
          <p:nvPr>
            <p:ph type="body" sz="quarter" idx="15"/>
          </p:nvPr>
        </p:nvSpPr>
        <p:spPr/>
        <p:txBody>
          <a:bodyPr/>
          <a:lstStyle/>
          <a:p>
            <a:r>
              <a:rPr lang="en-GB"/>
              <a:t>Using the Pocket Guide as a reference:</a:t>
            </a:r>
          </a:p>
          <a:p>
            <a:pPr marL="457200" indent="-457200">
              <a:buFont typeface="Univers" panose="020B0503020202020204" pitchFamily="34" charset="0"/>
              <a:buChar char="–"/>
            </a:pPr>
            <a:r>
              <a:rPr lang="en-GB"/>
              <a:t>Do you use this technique as part of your practice? If so, how and when?</a:t>
            </a:r>
          </a:p>
          <a:p>
            <a:pPr marL="457200" indent="-457200">
              <a:buFont typeface="Univers" panose="020B0503020202020204" pitchFamily="34" charset="0"/>
              <a:buChar char="–"/>
            </a:pPr>
            <a:r>
              <a:rPr lang="en-GB"/>
              <a:t>Which of the steps do you use?</a:t>
            </a:r>
          </a:p>
          <a:p>
            <a:pPr marL="457200" indent="-457200">
              <a:buFont typeface="Univers" panose="020B0503020202020204" pitchFamily="34" charset="0"/>
              <a:buChar char="–"/>
            </a:pPr>
            <a:r>
              <a:rPr lang="en-GB"/>
              <a:t>Which of the steps do you want to work on?</a:t>
            </a:r>
          </a:p>
          <a:p>
            <a:endParaRPr lang="en-GB"/>
          </a:p>
        </p:txBody>
      </p:sp>
    </p:spTree>
    <p:extLst>
      <p:ext uri="{BB962C8B-B14F-4D97-AF65-F5344CB8AC3E}">
        <p14:creationId xmlns:p14="http://schemas.microsoft.com/office/powerpoint/2010/main" val="490836839"/>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59747E-6B8A-EEDC-8D5F-5CFCC4286A4C}"/>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5145FC7C-4E2B-907F-E332-CB6927FC31AA}"/>
              </a:ext>
            </a:extLst>
          </p:cNvPr>
          <p:cNvSpPr>
            <a:spLocks noGrp="1"/>
          </p:cNvSpPr>
          <p:nvPr>
            <p:ph type="subTitle" idx="1"/>
          </p:nvPr>
        </p:nvSpPr>
        <p:spPr/>
        <p:txBody>
          <a:bodyPr>
            <a:normAutofit lnSpcReduction="10000"/>
          </a:bodyPr>
          <a:lstStyle/>
          <a:p>
            <a:r>
              <a:rPr lang="en-GB"/>
              <a:t>Model video</a:t>
            </a:r>
          </a:p>
        </p:txBody>
      </p:sp>
      <p:sp>
        <p:nvSpPr>
          <p:cNvPr id="5" name="TextBox 4">
            <a:hlinkClick r:id="rId3"/>
            <a:extLst>
              <a:ext uri="{FF2B5EF4-FFF2-40B4-BE49-F238E27FC236}">
                <a16:creationId xmlns:a16="http://schemas.microsoft.com/office/drawing/2014/main" id="{5FE285DC-8AAC-52E8-7F91-C55C6235A777}"/>
              </a:ext>
            </a:extLst>
          </p:cNvPr>
          <p:cNvSpPr txBox="1"/>
          <p:nvPr/>
        </p:nvSpPr>
        <p:spPr>
          <a:xfrm>
            <a:off x="999443" y="797247"/>
            <a:ext cx="7145114" cy="3549006"/>
          </a:xfrm>
          <a:prstGeom prst="roundRect">
            <a:avLst/>
          </a:prstGeom>
          <a:solidFill>
            <a:schemeClr val="accent1"/>
          </a:solidFill>
        </p:spPr>
        <p:txBody>
          <a:bodyPr wrap="square" rtlCol="0" anchor="ctr">
            <a:noAutofit/>
          </a:bodyPr>
          <a:lstStyle/>
          <a:p>
            <a:pPr algn="ctr" fontAlgn="t">
              <a:lnSpc>
                <a:spcPct val="75000"/>
              </a:lnSpc>
              <a:spcBef>
                <a:spcPts val="0"/>
              </a:spcBef>
            </a:pPr>
            <a:r>
              <a:rPr lang="en-GB" sz="3200" b="1" dirty="0">
                <a:solidFill>
                  <a:schemeClr val="bg1"/>
                </a:solidFill>
                <a:latin typeface="Univers Condensed" panose="020F0502020204030204" pitchFamily="34" charset="0"/>
                <a:cs typeface="Univers Condensed" panose="020F0502020204030204" pitchFamily="34" charset="0"/>
              </a:rPr>
              <a:t>INSERT MODEL VIDEO ONTO SLIDE</a:t>
            </a:r>
            <a:endParaRPr lang="en-GB" sz="3200" b="1" i="0" dirty="0">
              <a:solidFill>
                <a:schemeClr val="bg1"/>
              </a:solidFill>
              <a:latin typeface="Univers Condensed" panose="020F0502020204030204" pitchFamily="34" charset="0"/>
              <a:cs typeface="Univers Condensed" panose="020F0502020204030204" pitchFamily="34" charset="0"/>
            </a:endParaRPr>
          </a:p>
        </p:txBody>
      </p:sp>
    </p:spTree>
    <p:extLst>
      <p:ext uri="{BB962C8B-B14F-4D97-AF65-F5344CB8AC3E}">
        <p14:creationId xmlns:p14="http://schemas.microsoft.com/office/powerpoint/2010/main" val="39908012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D1BCC3-BA8D-E23D-50E2-FC991384FE80}"/>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90F418CD-4380-104C-2D75-A4B0A3D2A829}"/>
              </a:ext>
            </a:extLst>
          </p:cNvPr>
          <p:cNvSpPr>
            <a:spLocks noGrp="1"/>
          </p:cNvSpPr>
          <p:nvPr>
            <p:ph type="subTitle" idx="1"/>
          </p:nvPr>
        </p:nvSpPr>
        <p:spPr/>
        <p:txBody>
          <a:bodyPr/>
          <a:lstStyle/>
          <a:p>
            <a:r>
              <a:rPr lang="en-US"/>
              <a:t>Practice – strong voice</a:t>
            </a:r>
          </a:p>
        </p:txBody>
      </p:sp>
      <p:sp>
        <p:nvSpPr>
          <p:cNvPr id="5" name="Subtitle 2">
            <a:extLst>
              <a:ext uri="{FF2B5EF4-FFF2-40B4-BE49-F238E27FC236}">
                <a16:creationId xmlns:a16="http://schemas.microsoft.com/office/drawing/2014/main" id="{906A8B0C-F546-E010-6A8D-3F7B79A3BBE8}"/>
              </a:ext>
            </a:extLst>
          </p:cNvPr>
          <p:cNvSpPr txBox="1">
            <a:spLocks/>
          </p:cNvSpPr>
          <p:nvPr/>
        </p:nvSpPr>
        <p:spPr>
          <a:xfrm>
            <a:off x="323850" y="1358319"/>
            <a:ext cx="1655862" cy="277327"/>
          </a:xfrm>
          <a:prstGeom prst="rect">
            <a:avLst/>
          </a:prstGeom>
        </p:spPr>
        <p:txBody>
          <a:bodyPr vert="horz" wrap="square" lIns="0" tIns="0" rIns="0" bIns="0" rtlCol="0">
            <a:normAutofit fontScale="92500" lnSpcReduction="10000"/>
          </a:bodyPr>
          <a:lstStyle>
            <a:lvl1pPr marL="0" indent="0" algn="l" defTabSz="685800" rtl="0" eaLnBrk="1" latinLnBrk="0" hangingPunct="1">
              <a:lnSpc>
                <a:spcPct val="90000"/>
              </a:lnSpc>
              <a:spcBef>
                <a:spcPts val="750"/>
              </a:spcBef>
              <a:buClr>
                <a:schemeClr val="tx2"/>
              </a:buClr>
              <a:buFont typeface="Univers" panose="020B0503020202020204" pitchFamily="34" charset="0"/>
              <a:buNone/>
              <a:defRPr sz="2400" b="1" i="0" kern="1200" cap="all" baseline="0">
                <a:solidFill>
                  <a:schemeClr val="bg1"/>
                </a:solidFill>
                <a:latin typeface="Univers Condensed" panose="020F0502020204030204" pitchFamily="34" charset="0"/>
                <a:ea typeface="+mn-ea"/>
                <a:cs typeface="+mn-cs"/>
              </a:defRPr>
            </a:lvl1pPr>
            <a:lvl2pPr marL="4572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2pPr>
            <a:lvl3pPr marL="9144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3pPr>
            <a:lvl4pPr marL="13716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4pPr>
            <a:lvl5pPr marL="1828800" indent="0" algn="ctr" defTabSz="685800" rtl="0" eaLnBrk="1" latinLnBrk="0" hangingPunct="1">
              <a:lnSpc>
                <a:spcPct val="90000"/>
              </a:lnSpc>
              <a:spcBef>
                <a:spcPts val="375"/>
              </a:spcBef>
              <a:buFont typeface="Arial" panose="020B0604020202020204" pitchFamily="34" charset="0"/>
              <a:buNone/>
              <a:defRPr sz="1350" b="0" i="0" kern="1200">
                <a:solidFill>
                  <a:schemeClr val="tx1">
                    <a:tint val="75000"/>
                  </a:schemeClr>
                </a:solidFill>
                <a:latin typeface="Univers" panose="020B0503020202020204" pitchFamily="34" charset="0"/>
                <a:ea typeface="+mn-ea"/>
                <a:cs typeface="+mn-cs"/>
              </a:defRPr>
            </a:lvl5pPr>
            <a:lvl6pPr marL="22860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6pPr>
            <a:lvl7pPr marL="27432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7pPr>
            <a:lvl8pPr marL="32004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8pPr>
            <a:lvl9pPr marL="36576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US" sz="24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rPr>
              <a:t>Roles</a:t>
            </a:r>
            <a:endParaRPr kumimoji="0" lang="en-US" sz="20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endParaRPr>
          </a:p>
        </p:txBody>
      </p:sp>
      <p:pic>
        <p:nvPicPr>
          <p:cNvPr id="6" name="Graphic 15">
            <a:extLst>
              <a:ext uri="{FF2B5EF4-FFF2-40B4-BE49-F238E27FC236}">
                <a16:creationId xmlns:a16="http://schemas.microsoft.com/office/drawing/2014/main" id="{CD44002F-DA6D-EB61-8F5B-23248335BEE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91331" y="1635646"/>
            <a:ext cx="494590" cy="494590"/>
          </a:xfrm>
          <a:prstGeom prst="rect">
            <a:avLst/>
          </a:prstGeom>
        </p:spPr>
      </p:pic>
      <p:pic>
        <p:nvPicPr>
          <p:cNvPr id="7" name="Graphic 14">
            <a:extLst>
              <a:ext uri="{FF2B5EF4-FFF2-40B4-BE49-F238E27FC236}">
                <a16:creationId xmlns:a16="http://schemas.microsoft.com/office/drawing/2014/main" id="{C938C267-14BB-DBE8-6A92-B115D50EAB1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91331" y="2211710"/>
            <a:ext cx="494590" cy="494590"/>
          </a:xfrm>
          <a:prstGeom prst="rect">
            <a:avLst/>
          </a:prstGeom>
        </p:spPr>
      </p:pic>
      <p:sp>
        <p:nvSpPr>
          <p:cNvPr id="9" name="Subtitle 2">
            <a:extLst>
              <a:ext uri="{FF2B5EF4-FFF2-40B4-BE49-F238E27FC236}">
                <a16:creationId xmlns:a16="http://schemas.microsoft.com/office/drawing/2014/main" id="{6F4B2569-F7D9-B9DA-328C-4F8905828946}"/>
              </a:ext>
            </a:extLst>
          </p:cNvPr>
          <p:cNvSpPr txBox="1">
            <a:spLocks/>
          </p:cNvSpPr>
          <p:nvPr/>
        </p:nvSpPr>
        <p:spPr>
          <a:xfrm>
            <a:off x="323850" y="2931790"/>
            <a:ext cx="2010602" cy="277327"/>
          </a:xfrm>
          <a:prstGeom prst="rect">
            <a:avLst/>
          </a:prstGeom>
        </p:spPr>
        <p:txBody>
          <a:bodyPr vert="horz" wrap="square" lIns="0" tIns="0" rIns="0" bIns="0" rtlCol="0">
            <a:normAutofit fontScale="92500" lnSpcReduction="10000"/>
          </a:bodyPr>
          <a:lstStyle>
            <a:lvl1pPr marL="0" indent="0" algn="l" defTabSz="685800" rtl="0" eaLnBrk="1" latinLnBrk="0" hangingPunct="1">
              <a:lnSpc>
                <a:spcPct val="90000"/>
              </a:lnSpc>
              <a:spcBef>
                <a:spcPts val="750"/>
              </a:spcBef>
              <a:buClr>
                <a:schemeClr val="tx2"/>
              </a:buClr>
              <a:buFont typeface="Univers" panose="020B0503020202020204" pitchFamily="34" charset="0"/>
              <a:buNone/>
              <a:defRPr sz="2400" b="1" i="0" kern="1200" cap="all" baseline="0">
                <a:solidFill>
                  <a:schemeClr val="bg1"/>
                </a:solidFill>
                <a:latin typeface="Univers Condensed" panose="020F0502020204030204" pitchFamily="34" charset="0"/>
                <a:ea typeface="+mn-ea"/>
                <a:cs typeface="+mn-cs"/>
              </a:defRPr>
            </a:lvl1pPr>
            <a:lvl2pPr marL="4572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2pPr>
            <a:lvl3pPr marL="9144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3pPr>
            <a:lvl4pPr marL="13716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4pPr>
            <a:lvl5pPr marL="1828800" indent="0" algn="ctr" defTabSz="685800" rtl="0" eaLnBrk="1" latinLnBrk="0" hangingPunct="1">
              <a:lnSpc>
                <a:spcPct val="90000"/>
              </a:lnSpc>
              <a:spcBef>
                <a:spcPts val="375"/>
              </a:spcBef>
              <a:buFont typeface="Arial" panose="020B0604020202020204" pitchFamily="34" charset="0"/>
              <a:buNone/>
              <a:defRPr sz="1350" b="0" i="0" kern="1200">
                <a:solidFill>
                  <a:schemeClr val="tx1">
                    <a:tint val="75000"/>
                  </a:schemeClr>
                </a:solidFill>
                <a:latin typeface="Univers" panose="020B0503020202020204" pitchFamily="34" charset="0"/>
                <a:ea typeface="+mn-ea"/>
                <a:cs typeface="+mn-cs"/>
              </a:defRPr>
            </a:lvl5pPr>
            <a:lvl6pPr marL="22860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6pPr>
            <a:lvl7pPr marL="27432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7pPr>
            <a:lvl8pPr marL="32004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8pPr>
            <a:lvl9pPr marL="36576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US" sz="24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rPr>
              <a:t>Success checks</a:t>
            </a:r>
            <a:endParaRPr kumimoji="0" lang="en-US" sz="20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endParaRPr>
          </a:p>
        </p:txBody>
      </p:sp>
      <p:sp>
        <p:nvSpPr>
          <p:cNvPr id="10" name="Text Placeholder 1">
            <a:extLst>
              <a:ext uri="{FF2B5EF4-FFF2-40B4-BE49-F238E27FC236}">
                <a16:creationId xmlns:a16="http://schemas.microsoft.com/office/drawing/2014/main" id="{1126DD37-E9E6-10B1-C39B-2C6C0EC47079}"/>
              </a:ext>
            </a:extLst>
          </p:cNvPr>
          <p:cNvSpPr txBox="1">
            <a:spLocks/>
          </p:cNvSpPr>
          <p:nvPr/>
        </p:nvSpPr>
        <p:spPr>
          <a:xfrm>
            <a:off x="291331" y="3258920"/>
            <a:ext cx="3992637" cy="1040982"/>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Open stance and plant your feet</a:t>
            </a:r>
          </a:p>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Calm and confident tone</a:t>
            </a:r>
          </a:p>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Project your voice</a:t>
            </a:r>
          </a:p>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r>
              <a:rPr lang="en-GB">
                <a:solidFill>
                  <a:srgbClr val="555558"/>
                </a:solidFill>
              </a:rPr>
              <a:t>Slow down to give thinking time</a:t>
            </a:r>
            <a:endPar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endPar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endPar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p:txBody>
      </p:sp>
      <p:sp>
        <p:nvSpPr>
          <p:cNvPr id="11" name="Text Placeholder 1">
            <a:extLst>
              <a:ext uri="{FF2B5EF4-FFF2-40B4-BE49-F238E27FC236}">
                <a16:creationId xmlns:a16="http://schemas.microsoft.com/office/drawing/2014/main" id="{6D2A16D1-2210-DFE2-F342-AFE9E4F46104}"/>
              </a:ext>
            </a:extLst>
          </p:cNvPr>
          <p:cNvSpPr txBox="1">
            <a:spLocks/>
          </p:cNvSpPr>
          <p:nvPr/>
        </p:nvSpPr>
        <p:spPr>
          <a:xfrm>
            <a:off x="899593" y="1779662"/>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Participant A</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 Prisoner</a:t>
            </a:r>
            <a:endPar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p:txBody>
      </p:sp>
      <p:sp>
        <p:nvSpPr>
          <p:cNvPr id="12" name="Text Placeholder 1">
            <a:extLst>
              <a:ext uri="{FF2B5EF4-FFF2-40B4-BE49-F238E27FC236}">
                <a16:creationId xmlns:a16="http://schemas.microsoft.com/office/drawing/2014/main" id="{0831B92D-F905-EF0C-92F1-5C41395AE018}"/>
              </a:ext>
            </a:extLst>
          </p:cNvPr>
          <p:cNvSpPr txBox="1">
            <a:spLocks/>
          </p:cNvSpPr>
          <p:nvPr/>
        </p:nvSpPr>
        <p:spPr>
          <a:xfrm>
            <a:off x="899593" y="2355726"/>
            <a:ext cx="3384375"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Participant B</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 Prison officer</a:t>
            </a:r>
            <a:endPar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p:txBody>
      </p:sp>
      <p:sp>
        <p:nvSpPr>
          <p:cNvPr id="13" name="Subtitle 2">
            <a:extLst>
              <a:ext uri="{FF2B5EF4-FFF2-40B4-BE49-F238E27FC236}">
                <a16:creationId xmlns:a16="http://schemas.microsoft.com/office/drawing/2014/main" id="{0A8F1436-26E6-90AD-DB26-AC82DCB6985F}"/>
              </a:ext>
            </a:extLst>
          </p:cNvPr>
          <p:cNvSpPr txBox="1">
            <a:spLocks/>
          </p:cNvSpPr>
          <p:nvPr/>
        </p:nvSpPr>
        <p:spPr>
          <a:xfrm>
            <a:off x="4685799" y="1358319"/>
            <a:ext cx="1655862" cy="277327"/>
          </a:xfrm>
          <a:prstGeom prst="rect">
            <a:avLst/>
          </a:prstGeom>
        </p:spPr>
        <p:txBody>
          <a:bodyPr vert="horz" wrap="square" lIns="0" tIns="0" rIns="0" bIns="0" rtlCol="0">
            <a:normAutofit fontScale="92500" lnSpcReduction="10000"/>
          </a:bodyPr>
          <a:lstStyle>
            <a:lvl1pPr marL="0" indent="0" algn="l" defTabSz="685800" rtl="0" eaLnBrk="1" latinLnBrk="0" hangingPunct="1">
              <a:lnSpc>
                <a:spcPct val="90000"/>
              </a:lnSpc>
              <a:spcBef>
                <a:spcPts val="750"/>
              </a:spcBef>
              <a:buClr>
                <a:schemeClr val="tx2"/>
              </a:buClr>
              <a:buFont typeface="Univers" panose="020B0503020202020204" pitchFamily="34" charset="0"/>
              <a:buNone/>
              <a:defRPr sz="2400" b="1" i="0" kern="1200" cap="all" baseline="0">
                <a:solidFill>
                  <a:schemeClr val="bg1"/>
                </a:solidFill>
                <a:latin typeface="Univers Condensed" panose="020F0502020204030204" pitchFamily="34" charset="0"/>
                <a:ea typeface="+mn-ea"/>
                <a:cs typeface="+mn-cs"/>
              </a:defRPr>
            </a:lvl1pPr>
            <a:lvl2pPr marL="4572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2pPr>
            <a:lvl3pPr marL="9144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3pPr>
            <a:lvl4pPr marL="13716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4pPr>
            <a:lvl5pPr marL="1828800" indent="0" algn="ctr" defTabSz="685800" rtl="0" eaLnBrk="1" latinLnBrk="0" hangingPunct="1">
              <a:lnSpc>
                <a:spcPct val="90000"/>
              </a:lnSpc>
              <a:spcBef>
                <a:spcPts val="375"/>
              </a:spcBef>
              <a:buFont typeface="Arial" panose="020B0604020202020204" pitchFamily="34" charset="0"/>
              <a:buNone/>
              <a:defRPr sz="1350" b="0" i="0" kern="1200">
                <a:solidFill>
                  <a:schemeClr val="tx1">
                    <a:tint val="75000"/>
                  </a:schemeClr>
                </a:solidFill>
                <a:latin typeface="Univers" panose="020B0503020202020204" pitchFamily="34" charset="0"/>
                <a:ea typeface="+mn-ea"/>
                <a:cs typeface="+mn-cs"/>
              </a:defRPr>
            </a:lvl5pPr>
            <a:lvl6pPr marL="22860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6pPr>
            <a:lvl7pPr marL="27432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7pPr>
            <a:lvl8pPr marL="32004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8pPr>
            <a:lvl9pPr marL="36576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US" sz="24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rPr>
              <a:t>Timing</a:t>
            </a:r>
            <a:endParaRPr kumimoji="0" lang="en-US" sz="20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endParaRPr>
          </a:p>
        </p:txBody>
      </p:sp>
      <p:pic>
        <p:nvPicPr>
          <p:cNvPr id="18" name="Graphic 17">
            <a:extLst>
              <a:ext uri="{FF2B5EF4-FFF2-40B4-BE49-F238E27FC236}">
                <a16:creationId xmlns:a16="http://schemas.microsoft.com/office/drawing/2014/main" id="{EC8A6D5D-9B90-44C0-EF2A-A7D7F355FDD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685799" y="1716270"/>
            <a:ext cx="423432" cy="423432"/>
          </a:xfrm>
          <a:prstGeom prst="rect">
            <a:avLst/>
          </a:prstGeom>
        </p:spPr>
      </p:pic>
      <p:sp>
        <p:nvSpPr>
          <p:cNvPr id="19" name="Text Placeholder 1">
            <a:extLst>
              <a:ext uri="{FF2B5EF4-FFF2-40B4-BE49-F238E27FC236}">
                <a16:creationId xmlns:a16="http://schemas.microsoft.com/office/drawing/2014/main" id="{4AE94A89-1ACA-D4FC-7ABA-E460602643EB}"/>
              </a:ext>
            </a:extLst>
          </p:cNvPr>
          <p:cNvSpPr txBox="1">
            <a:spLocks/>
          </p:cNvSpPr>
          <p:nvPr/>
        </p:nvSpPr>
        <p:spPr>
          <a:xfrm>
            <a:off x="5219328" y="1797616"/>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Scripting: </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1 min</a:t>
            </a:r>
          </a:p>
        </p:txBody>
      </p:sp>
      <p:pic>
        <p:nvPicPr>
          <p:cNvPr id="26" name="Picture 25">
            <a:extLst>
              <a:ext uri="{FF2B5EF4-FFF2-40B4-BE49-F238E27FC236}">
                <a16:creationId xmlns:a16="http://schemas.microsoft.com/office/drawing/2014/main" id="{BEC1FEF4-7A21-6FF9-E656-E8F7A510522F}"/>
              </a:ext>
            </a:extLst>
          </p:cNvPr>
          <p:cNvPicPr>
            <a:picLocks noChangeAspect="1"/>
          </p:cNvPicPr>
          <p:nvPr/>
        </p:nvPicPr>
        <p:blipFill>
          <a:blip r:embed="rId6"/>
          <a:stretch>
            <a:fillRect/>
          </a:stretch>
        </p:blipFill>
        <p:spPr>
          <a:xfrm>
            <a:off x="4638990" y="2202246"/>
            <a:ext cx="539519" cy="499686"/>
          </a:xfrm>
          <a:prstGeom prst="rect">
            <a:avLst/>
          </a:prstGeom>
        </p:spPr>
      </p:pic>
      <p:sp>
        <p:nvSpPr>
          <p:cNvPr id="27" name="Text Placeholder 1">
            <a:extLst>
              <a:ext uri="{FF2B5EF4-FFF2-40B4-BE49-F238E27FC236}">
                <a16:creationId xmlns:a16="http://schemas.microsoft.com/office/drawing/2014/main" id="{471B654E-926F-ACF2-3ECE-2CA941C30E93}"/>
              </a:ext>
            </a:extLst>
          </p:cNvPr>
          <p:cNvSpPr txBox="1">
            <a:spLocks/>
          </p:cNvSpPr>
          <p:nvPr/>
        </p:nvSpPr>
        <p:spPr>
          <a:xfrm>
            <a:off x="5219328" y="2346778"/>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Practice: </a:t>
            </a:r>
            <a:r>
              <a:rPr lang="en-GB">
                <a:solidFill>
                  <a:srgbClr val="555558"/>
                </a:solidFill>
              </a:rPr>
              <a:t>2</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 min</a:t>
            </a:r>
          </a:p>
        </p:txBody>
      </p:sp>
      <p:pic>
        <p:nvPicPr>
          <p:cNvPr id="28" name="Graphic 27">
            <a:extLst>
              <a:ext uri="{FF2B5EF4-FFF2-40B4-BE49-F238E27FC236}">
                <a16:creationId xmlns:a16="http://schemas.microsoft.com/office/drawing/2014/main" id="{B7201056-AF0C-24D6-28F5-FA416F587C20}"/>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672650" y="2819045"/>
            <a:ext cx="449730" cy="449730"/>
          </a:xfrm>
          <a:prstGeom prst="rect">
            <a:avLst/>
          </a:prstGeom>
        </p:spPr>
      </p:pic>
      <p:sp>
        <p:nvSpPr>
          <p:cNvPr id="29" name="Text Placeholder 1">
            <a:extLst>
              <a:ext uri="{FF2B5EF4-FFF2-40B4-BE49-F238E27FC236}">
                <a16:creationId xmlns:a16="http://schemas.microsoft.com/office/drawing/2014/main" id="{8D917AD6-EEF1-B9EB-23D8-E38849198937}"/>
              </a:ext>
            </a:extLst>
          </p:cNvPr>
          <p:cNvSpPr txBox="1">
            <a:spLocks/>
          </p:cNvSpPr>
          <p:nvPr/>
        </p:nvSpPr>
        <p:spPr>
          <a:xfrm>
            <a:off x="5219328" y="2892819"/>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Feedback: </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1 min</a:t>
            </a:r>
          </a:p>
        </p:txBody>
      </p:sp>
      <p:pic>
        <p:nvPicPr>
          <p:cNvPr id="30" name="Picture 29">
            <a:extLst>
              <a:ext uri="{FF2B5EF4-FFF2-40B4-BE49-F238E27FC236}">
                <a16:creationId xmlns:a16="http://schemas.microsoft.com/office/drawing/2014/main" id="{50A25739-1187-4CB3-6EBB-F3374316699F}"/>
              </a:ext>
            </a:extLst>
          </p:cNvPr>
          <p:cNvPicPr>
            <a:picLocks noChangeAspect="1"/>
          </p:cNvPicPr>
          <p:nvPr/>
        </p:nvPicPr>
        <p:blipFill>
          <a:blip r:embed="rId6"/>
          <a:stretch>
            <a:fillRect/>
          </a:stretch>
        </p:blipFill>
        <p:spPr>
          <a:xfrm>
            <a:off x="4648357" y="3310139"/>
            <a:ext cx="539519" cy="499686"/>
          </a:xfrm>
          <a:prstGeom prst="rect">
            <a:avLst/>
          </a:prstGeom>
        </p:spPr>
      </p:pic>
      <p:sp>
        <p:nvSpPr>
          <p:cNvPr id="31" name="Text Placeholder 1">
            <a:extLst>
              <a:ext uri="{FF2B5EF4-FFF2-40B4-BE49-F238E27FC236}">
                <a16:creationId xmlns:a16="http://schemas.microsoft.com/office/drawing/2014/main" id="{457EB33D-D21D-8CFE-A935-17AD25A87DA1}"/>
              </a:ext>
            </a:extLst>
          </p:cNvPr>
          <p:cNvSpPr txBox="1">
            <a:spLocks/>
          </p:cNvSpPr>
          <p:nvPr/>
        </p:nvSpPr>
        <p:spPr>
          <a:xfrm>
            <a:off x="5219328" y="3441981"/>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Practice: </a:t>
            </a:r>
            <a:r>
              <a:rPr lang="en-GB">
                <a:solidFill>
                  <a:srgbClr val="555558"/>
                </a:solidFill>
              </a:rPr>
              <a:t>2</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 min</a:t>
            </a:r>
          </a:p>
        </p:txBody>
      </p:sp>
      <p:pic>
        <p:nvPicPr>
          <p:cNvPr id="32" name="Graphic 31">
            <a:extLst>
              <a:ext uri="{FF2B5EF4-FFF2-40B4-BE49-F238E27FC236}">
                <a16:creationId xmlns:a16="http://schemas.microsoft.com/office/drawing/2014/main" id="{DFADD98F-8A8B-9D32-A358-FBFA869C3C24}"/>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685764" y="3926695"/>
            <a:ext cx="449730" cy="449730"/>
          </a:xfrm>
          <a:prstGeom prst="rect">
            <a:avLst/>
          </a:prstGeom>
        </p:spPr>
      </p:pic>
      <p:sp>
        <p:nvSpPr>
          <p:cNvPr id="33" name="Text Placeholder 1">
            <a:extLst>
              <a:ext uri="{FF2B5EF4-FFF2-40B4-BE49-F238E27FC236}">
                <a16:creationId xmlns:a16="http://schemas.microsoft.com/office/drawing/2014/main" id="{0BC2DFFB-EFE2-C6C4-FC0C-6683C201E1BC}"/>
              </a:ext>
            </a:extLst>
          </p:cNvPr>
          <p:cNvSpPr txBox="1">
            <a:spLocks/>
          </p:cNvSpPr>
          <p:nvPr/>
        </p:nvSpPr>
        <p:spPr>
          <a:xfrm>
            <a:off x="5219328" y="3991143"/>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Feedback: </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1 min</a:t>
            </a:r>
          </a:p>
        </p:txBody>
      </p:sp>
      <p:cxnSp>
        <p:nvCxnSpPr>
          <p:cNvPr id="35" name="Straight Connector 34">
            <a:extLst>
              <a:ext uri="{FF2B5EF4-FFF2-40B4-BE49-F238E27FC236}">
                <a16:creationId xmlns:a16="http://schemas.microsoft.com/office/drawing/2014/main" id="{2292585D-359B-47F4-DF5D-C5D9DEF6CCD6}"/>
              </a:ext>
            </a:extLst>
          </p:cNvPr>
          <p:cNvCxnSpPr/>
          <p:nvPr/>
        </p:nvCxnSpPr>
        <p:spPr>
          <a:xfrm>
            <a:off x="4427984" y="1358319"/>
            <a:ext cx="0" cy="298439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172555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DF4244-101C-2690-FDAE-EED1581ACB63}"/>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8DADEE27-A820-06E5-5137-7F884599DB1F}"/>
              </a:ext>
            </a:extLst>
          </p:cNvPr>
          <p:cNvSpPr>
            <a:spLocks noGrp="1"/>
          </p:cNvSpPr>
          <p:nvPr>
            <p:ph type="subTitle" idx="1"/>
          </p:nvPr>
        </p:nvSpPr>
        <p:spPr/>
        <p:txBody>
          <a:bodyPr>
            <a:normAutofit fontScale="92500"/>
          </a:bodyPr>
          <a:lstStyle/>
          <a:p>
            <a:r>
              <a:rPr lang="en-GB"/>
              <a:t>Next steps: Observations, feedback and tracking</a:t>
            </a:r>
          </a:p>
        </p:txBody>
      </p:sp>
      <p:pic>
        <p:nvPicPr>
          <p:cNvPr id="2" name="Graphic 1" descr="Eye with solid fill">
            <a:extLst>
              <a:ext uri="{FF2B5EF4-FFF2-40B4-BE49-F238E27FC236}">
                <a16:creationId xmlns:a16="http://schemas.microsoft.com/office/drawing/2014/main" id="{DC7573E1-658A-79CC-D0F6-519A2E2FD29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15110" y="1705255"/>
            <a:ext cx="1756087" cy="1756087"/>
          </a:xfrm>
          <a:prstGeom prst="rect">
            <a:avLst/>
          </a:prstGeom>
        </p:spPr>
      </p:pic>
      <p:pic>
        <p:nvPicPr>
          <p:cNvPr id="7" name="Graphic 6">
            <a:extLst>
              <a:ext uri="{FF2B5EF4-FFF2-40B4-BE49-F238E27FC236}">
                <a16:creationId xmlns:a16="http://schemas.microsoft.com/office/drawing/2014/main" id="{A4C83809-0CEE-B1D8-1213-4F8F541CA45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879799" y="1891097"/>
            <a:ext cx="1384402" cy="1384402"/>
          </a:xfrm>
          <a:prstGeom prst="rect">
            <a:avLst/>
          </a:prstGeom>
        </p:spPr>
      </p:pic>
      <p:pic>
        <p:nvPicPr>
          <p:cNvPr id="9" name="Graphic 8" descr="Workflow with solid fill">
            <a:extLst>
              <a:ext uri="{FF2B5EF4-FFF2-40B4-BE49-F238E27FC236}">
                <a16:creationId xmlns:a16="http://schemas.microsoft.com/office/drawing/2014/main" id="{630263DF-0235-2A1D-07D1-57A535C376A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272804" y="1787780"/>
            <a:ext cx="1591036" cy="1591036"/>
          </a:xfrm>
          <a:prstGeom prst="rect">
            <a:avLst/>
          </a:prstGeom>
        </p:spPr>
      </p:pic>
    </p:spTree>
    <p:extLst>
      <p:ext uri="{BB962C8B-B14F-4D97-AF65-F5344CB8AC3E}">
        <p14:creationId xmlns:p14="http://schemas.microsoft.com/office/powerpoint/2010/main" val="1397874623"/>
      </p:ext>
    </p:extLst>
  </p:cSld>
  <p:clrMapOvr>
    <a:masterClrMapping/>
  </p:clrMapOvr>
</p:sld>
</file>

<file path=ppt/theme/theme1.xml><?xml version="1.0" encoding="utf-8"?>
<a:theme xmlns:a="http://schemas.openxmlformats.org/drawingml/2006/main" name="LEADING PRISON LANDINGS - SLIDES">
  <a:themeElements>
    <a:clrScheme name="Custom 6">
      <a:dk1>
        <a:srgbClr val="000000"/>
      </a:dk1>
      <a:lt1>
        <a:srgbClr val="FFFFFF"/>
      </a:lt1>
      <a:dk2>
        <a:srgbClr val="555558"/>
      </a:dk2>
      <a:lt2>
        <a:srgbClr val="DBD9D5"/>
      </a:lt2>
      <a:accent1>
        <a:srgbClr val="008A96"/>
      </a:accent1>
      <a:accent2>
        <a:srgbClr val="CDDB27"/>
      </a:accent2>
      <a:accent3>
        <a:srgbClr val="000000"/>
      </a:accent3>
      <a:accent4>
        <a:srgbClr val="FFFFFF"/>
      </a:accent4>
      <a:accent5>
        <a:srgbClr val="9B268F"/>
      </a:accent5>
      <a:accent6>
        <a:srgbClr val="FFFFFF"/>
      </a:accent6>
      <a:hlink>
        <a:srgbClr val="008A96"/>
      </a:hlink>
      <a:folHlink>
        <a:srgbClr val="CDDB27"/>
      </a:folHlink>
    </a:clrScheme>
    <a:fontScheme name="Unlocked Template">
      <a:majorFont>
        <a:latin typeface="Univers Condensed"/>
        <a:ea typeface=""/>
        <a:cs typeface=""/>
      </a:majorFont>
      <a:minorFont>
        <a:latin typeface="Univers"/>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fontAlgn="t">
          <a:lnSpc>
            <a:spcPct val="75000"/>
          </a:lnSpc>
          <a:spcBef>
            <a:spcPts val="0"/>
          </a:spcBef>
          <a:defRPr sz="4800" b="1" i="0" dirty="0">
            <a:solidFill>
              <a:srgbClr val="CDD615"/>
            </a:solidFill>
            <a:latin typeface="Univers Condensed" panose="020F0502020204030204" pitchFamily="34" charset="0"/>
            <a:cs typeface="Univers Condensed" panose="020F0502020204030204" pitchFamily="34" charset="0"/>
          </a:defRPr>
        </a:defPPr>
      </a:lstStyle>
    </a:txDef>
  </a:objectDefaults>
  <a:extraClrSchemeLst/>
  <a:extLst>
    <a:ext uri="{05A4C25C-085E-4340-85A3-A5531E510DB2}">
      <thm15:themeFamily xmlns:thm15="http://schemas.microsoft.com/office/thememl/2012/main" name="Presentation1" id="{411D13EF-15F9-4D9D-9A91-DA62B7F9959C}" vid="{F4D9C48A-D4E6-42BF-BEA2-65D936E2A279}"/>
    </a:ext>
  </a:extLst>
</a:theme>
</file>

<file path=ppt/theme/theme2.xml><?xml version="1.0" encoding="utf-8"?>
<a:theme xmlns:a="http://schemas.openxmlformats.org/drawingml/2006/main" name="LEADING PRISON LANDINGS - CONTENT SLIDES">
  <a:themeElements>
    <a:clrScheme name="Custom 6">
      <a:dk1>
        <a:srgbClr val="000000"/>
      </a:dk1>
      <a:lt1>
        <a:srgbClr val="FFFFFF"/>
      </a:lt1>
      <a:dk2>
        <a:srgbClr val="555558"/>
      </a:dk2>
      <a:lt2>
        <a:srgbClr val="DBD9D5"/>
      </a:lt2>
      <a:accent1>
        <a:srgbClr val="008A96"/>
      </a:accent1>
      <a:accent2>
        <a:srgbClr val="CDDB27"/>
      </a:accent2>
      <a:accent3>
        <a:srgbClr val="000000"/>
      </a:accent3>
      <a:accent4>
        <a:srgbClr val="FFFFFF"/>
      </a:accent4>
      <a:accent5>
        <a:srgbClr val="9B268F"/>
      </a:accent5>
      <a:accent6>
        <a:srgbClr val="FFFFFF"/>
      </a:accent6>
      <a:hlink>
        <a:srgbClr val="008A96"/>
      </a:hlink>
      <a:folHlink>
        <a:srgbClr val="CDDB27"/>
      </a:folHlink>
    </a:clrScheme>
    <a:fontScheme name="Unlocked Template">
      <a:majorFont>
        <a:latin typeface="Univers Condensed"/>
        <a:ea typeface=""/>
        <a:cs typeface=""/>
      </a:majorFont>
      <a:minorFont>
        <a:latin typeface="Univers"/>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fontAlgn="t">
          <a:lnSpc>
            <a:spcPct val="75000"/>
          </a:lnSpc>
          <a:spcBef>
            <a:spcPts val="0"/>
          </a:spcBef>
          <a:defRPr sz="4800" b="1" i="0" dirty="0">
            <a:solidFill>
              <a:srgbClr val="CDD615"/>
            </a:solidFill>
            <a:latin typeface="Univers Condensed" panose="020F0502020204030204" pitchFamily="34" charset="0"/>
            <a:cs typeface="Univers Condensed" panose="020F0502020204030204" pitchFamily="34" charset="0"/>
          </a:defRPr>
        </a:defPPr>
      </a:lstStyle>
    </a:txDef>
  </a:objectDefaults>
  <a:extraClrSchemeLst/>
  <a:extLst>
    <a:ext uri="{05A4C25C-085E-4340-85A3-A5531E510DB2}">
      <thm15:themeFamily xmlns:thm15="http://schemas.microsoft.com/office/thememl/2012/main" name="Presentation1" id="{411D13EF-15F9-4D9D-9A91-DA62B7F9959C}" vid="{83384F8E-B013-4483-BF33-575890010F6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6">
    <a:dk1>
      <a:srgbClr val="000000"/>
    </a:dk1>
    <a:lt1>
      <a:srgbClr val="FFFFFF"/>
    </a:lt1>
    <a:dk2>
      <a:srgbClr val="555558"/>
    </a:dk2>
    <a:lt2>
      <a:srgbClr val="DBD9D5"/>
    </a:lt2>
    <a:accent1>
      <a:srgbClr val="008A96"/>
    </a:accent1>
    <a:accent2>
      <a:srgbClr val="CDDB27"/>
    </a:accent2>
    <a:accent3>
      <a:srgbClr val="000000"/>
    </a:accent3>
    <a:accent4>
      <a:srgbClr val="FFFFFF"/>
    </a:accent4>
    <a:accent5>
      <a:srgbClr val="9B268F"/>
    </a:accent5>
    <a:accent6>
      <a:srgbClr val="FFFFFF"/>
    </a:accent6>
    <a:hlink>
      <a:srgbClr val="008A96"/>
    </a:hlink>
    <a:folHlink>
      <a:srgbClr val="CDDB27"/>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9288989c-8d13-4cf6-98c5-14abe6b013cd" xsi:nil="true"/>
    <lcf76f155ced4ddcb4097134ff3c332f xmlns="81392dbb-0c2e-426d-b80f-55bf4a0ededd">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B0F1A86E85B6A4E826130A154410D26" ma:contentTypeVersion="19" ma:contentTypeDescription="Create a new document." ma:contentTypeScope="" ma:versionID="43f0e134798a4d6e03c30f789a5f6445">
  <xsd:schema xmlns:xsd="http://www.w3.org/2001/XMLSchema" xmlns:xs="http://www.w3.org/2001/XMLSchema" xmlns:p="http://schemas.microsoft.com/office/2006/metadata/properties" xmlns:ns2="81392dbb-0c2e-426d-b80f-55bf4a0ededd" xmlns:ns3="9288989c-8d13-4cf6-98c5-14abe6b013cd" targetNamespace="http://schemas.microsoft.com/office/2006/metadata/properties" ma:root="true" ma:fieldsID="de18b2b07f1a1c5c29da306678b7a82a" ns2:_="" ns3:_="">
    <xsd:import namespace="81392dbb-0c2e-426d-b80f-55bf4a0ededd"/>
    <xsd:import namespace="9288989c-8d13-4cf6-98c5-14abe6b013c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DateTaken"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1392dbb-0c2e-426d-b80f-55bf4a0eded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ac47501a-0161-4e23-9205-6d5de36982d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288989c-8d13-4cf6-98c5-14abe6b013cd"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e81f2719-049f-40f3-ac5d-58c4a9e41ada}" ma:internalName="TaxCatchAll" ma:showField="CatchAllData" ma:web="9288989c-8d13-4cf6-98c5-14abe6b013c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21C1452-6BF3-466E-AB90-EBDB81530A2F}">
  <ds:schemaRefs>
    <ds:schemaRef ds:uri="61293615-1dac-44c6-ba3e-bfda57c030e4"/>
    <ds:schemaRef ds:uri="9288989c-8d13-4cf6-98c5-14abe6b013c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F32E2F68-3974-4107-A865-94EFC2B60905}"/>
</file>

<file path=customXml/itemProps3.xml><?xml version="1.0" encoding="utf-8"?>
<ds:datastoreItem xmlns:ds="http://schemas.openxmlformats.org/officeDocument/2006/customXml" ds:itemID="{E9FB7645-CDFB-4F8E-A128-6D5A0E72DEA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Unlocked Powerpoint Template - Updated May 2026</Template>
  <TotalTime>37</TotalTime>
  <Words>1645</Words>
  <Application>Microsoft Office PowerPoint</Application>
  <PresentationFormat>On-screen Show (16:9)</PresentationFormat>
  <Paragraphs>155</Paragraphs>
  <Slides>10</Slides>
  <Notes>9</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10</vt:i4>
      </vt:variant>
    </vt:vector>
  </HeadingPairs>
  <TitlesOfParts>
    <vt:vector size="17" baseType="lpstr">
      <vt:lpstr>Arial</vt:lpstr>
      <vt:lpstr>Univers LT Std 47 Cn Lt</vt:lpstr>
      <vt:lpstr>Univers Condensed</vt:lpstr>
      <vt:lpstr>Univers</vt:lpstr>
      <vt:lpstr>Univers LT Std 67 Bold Condense</vt:lpstr>
      <vt:lpstr>LEADING PRISON LANDINGS - SLIDES</vt:lpstr>
      <vt:lpstr>LEADING PRISON LANDINGS - CONTENT SLIDES</vt:lpstr>
      <vt:lpstr>#03 Strong voice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George Cristin-Marks</dc:creator>
  <cp:keywords/>
  <dc:description/>
  <cp:lastModifiedBy>Frances Steel</cp:lastModifiedBy>
  <cp:revision>2</cp:revision>
  <dcterms:created xsi:type="dcterms:W3CDTF">2026-07-10T08:25:51Z</dcterms:created>
  <dcterms:modified xsi:type="dcterms:W3CDTF">2026-08-13T08:18:58Z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0x010100CB0F1A86E85B6A4E826130A154410D26</vt:lpwstr>
  </property>
</Properties>
</file>