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44" r:id="rId4"/>
    <p:sldMasterId id="2147483844" r:id="rId5"/>
  </p:sldMasterIdLst>
  <p:notesMasterIdLst>
    <p:notesMasterId r:id="rId16"/>
  </p:notesMasterIdLst>
  <p:handoutMasterIdLst>
    <p:handoutMasterId r:id="rId17"/>
  </p:handoutMasterIdLst>
  <p:sldIdLst>
    <p:sldId id="3416" r:id="rId6"/>
    <p:sldId id="3481" r:id="rId7"/>
    <p:sldId id="3531" r:id="rId8"/>
    <p:sldId id="336" r:id="rId9"/>
    <p:sldId id="337" r:id="rId10"/>
    <p:sldId id="3473" r:id="rId11"/>
    <p:sldId id="3470" r:id="rId12"/>
    <p:sldId id="3439" r:id="rId13"/>
    <p:sldId id="3471" r:id="rId14"/>
    <p:sldId id="3594" r:id="rId15"/>
  </p:sldIdLst>
  <p:sldSz cx="9144000" cy="5143500" type="screen16x9"/>
  <p:notesSz cx="6889750" cy="10021888"/>
  <p:embeddedFontLst>
    <p:embeddedFont>
      <p:font typeface="Univers" panose="020B0503020202020204" pitchFamily="34" charset="0"/>
      <p:regular r:id="rId18"/>
      <p:bold r:id="rId19"/>
    </p:embeddedFont>
    <p:embeddedFont>
      <p:font typeface="Univers Condensed" panose="020B0506020202050204" pitchFamily="34" charset="0"/>
      <p:regular r:id="rId20"/>
      <p:bold r:id="rId2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ance" id="{471E79FC-C327-44AD-91D1-BED208CC5CBF}">
          <p14:sldIdLst>
            <p14:sldId id="3416"/>
            <p14:sldId id="3481"/>
            <p14:sldId id="3531"/>
            <p14:sldId id="336"/>
            <p14:sldId id="337"/>
            <p14:sldId id="3473"/>
            <p14:sldId id="3470"/>
            <p14:sldId id="3439"/>
            <p14:sldId id="3471"/>
            <p14:sldId id="359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BF8811-461A-98FA-E127-34E8BF6E53B9}" name="Samantha Wilson" initials="SW" userId="S::Samantha.Wilson@unlockedgrads.org.uk::14d3afe5-1696-4518-b662-46eedebd4596" providerId="AD"/>
  <p188:author id="{9E811227-F8F6-1591-46AD-E6874B5EBE34}" name="Frances Steel" initials="FS" userId="S::frances.steel@unlockedgrads.org.uk::79d46658-80de-4106-bb59-cad1b389c72e" providerId="AD"/>
  <p188:author id="{82A8D7B6-B8FD-1E32-2996-892E060C1FF0}" name="Katherine Gartland" initials="KG" userId="S::Katherine.Gartland@unlockedgrads.org.uk::30cb6bf3-3405-430e-b4b6-80b450bf79d9" providerId="AD"/>
  <p188:author id="{5E3B41C8-D2FD-FA58-44E6-A3425FA815BE}" name="Jack Anderson" initials="JA" userId="S::Jack.Anderson@unlockedgrads.org.uk::4789e7fc-df34-4b1d-a3ca-3f1c50f66c27" providerId="AD"/>
  <p188:author id="{E48197DA-D3FF-1ABD-C552-DC46C4E0A3C7}" name="George Cristin-Marks" initials="GC" userId="S::george.cristinmarks@unlockedgrads.org.uk::6e49c787-c396-458a-9b44-6bd0f396b9d9" providerId="AD"/>
  <p188:author id="{3EA9E8E0-D16F-18C3-48CF-E4927EEF4D44}" name="Mike Sheppard" initials="MS" userId="S::mike.sheppard@unlockedgrads.org.uk::3332e290-0592-45fc-8388-de746b38e890" providerId="AD"/>
  <p188:author id="{BB84ECFE-7F96-BD93-FF82-8FD36419378E}" name="Jack Anderson" initials="JA" userId="S::jack.anderson@unlockedgrads.org.uk::4789e7fc-df34-4b1d-a3ca-3f1c50f66c2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D772C"/>
    <a:srgbClr val="E2463A"/>
    <a:srgbClr val="834586"/>
    <a:srgbClr val="245195"/>
    <a:srgbClr val="2D2D2A"/>
    <a:srgbClr val="555558"/>
    <a:srgbClr val="127A84"/>
    <a:srgbClr val="CDD615"/>
    <a:srgbClr val="56565A"/>
    <a:srgbClr val="9330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2" autoAdjust="0"/>
    <p:restoredTop sz="58475" autoAdjust="0"/>
  </p:normalViewPr>
  <p:slideViewPr>
    <p:cSldViewPr snapToGrid="0">
      <p:cViewPr varScale="1">
        <p:scale>
          <a:sx n="53" d="100"/>
          <a:sy n="53" d="100"/>
        </p:scale>
        <p:origin x="183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1.fntdata"/><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Steel" userId="79d46658-80de-4106-bb59-cad1b389c72e" providerId="ADAL" clId="{C9A650DF-FC12-494D-9C76-2639CC59E8C5}"/>
    <pc:docChg chg="delSld modSection">
      <pc:chgData name="Frances Steel" userId="79d46658-80de-4106-bb59-cad1b389c72e" providerId="ADAL" clId="{C9A650DF-FC12-494D-9C76-2639CC59E8C5}" dt="2026-08-13T08:21:22.049" v="2" actId="47"/>
      <pc:docMkLst>
        <pc:docMk/>
      </pc:docMkLst>
      <pc:sldChg chg="del">
        <pc:chgData name="Frances Steel" userId="79d46658-80de-4106-bb59-cad1b389c72e" providerId="ADAL" clId="{C9A650DF-FC12-494D-9C76-2639CC59E8C5}" dt="2026-08-13T08:21:04.348" v="0" actId="47"/>
        <pc:sldMkLst>
          <pc:docMk/>
          <pc:sldMk cId="694263448" sldId="256"/>
        </pc:sldMkLst>
      </pc:sldChg>
      <pc:sldChg chg="del">
        <pc:chgData name="Frances Steel" userId="79d46658-80de-4106-bb59-cad1b389c72e" providerId="ADAL" clId="{C9A650DF-FC12-494D-9C76-2639CC59E8C5}" dt="2026-08-13T08:21:22.049" v="2" actId="47"/>
        <pc:sldMkLst>
          <pc:docMk/>
          <pc:sldMk cId="1423451525" sldId="274"/>
        </pc:sldMkLst>
      </pc:sldChg>
      <pc:sldChg chg="del">
        <pc:chgData name="Frances Steel" userId="79d46658-80de-4106-bb59-cad1b389c72e" providerId="ADAL" clId="{C9A650DF-FC12-494D-9C76-2639CC59E8C5}" dt="2026-08-13T08:21:22.049" v="2" actId="47"/>
        <pc:sldMkLst>
          <pc:docMk/>
          <pc:sldMk cId="2434011021" sldId="276"/>
        </pc:sldMkLst>
      </pc:sldChg>
      <pc:sldChg chg="del">
        <pc:chgData name="Frances Steel" userId="79d46658-80de-4106-bb59-cad1b389c72e" providerId="ADAL" clId="{C9A650DF-FC12-494D-9C76-2639CC59E8C5}" dt="2026-08-13T08:21:22.049" v="2" actId="47"/>
        <pc:sldMkLst>
          <pc:docMk/>
          <pc:sldMk cId="3731077328" sldId="277"/>
        </pc:sldMkLst>
      </pc:sldChg>
      <pc:sldChg chg="del">
        <pc:chgData name="Frances Steel" userId="79d46658-80de-4106-bb59-cad1b389c72e" providerId="ADAL" clId="{C9A650DF-FC12-494D-9C76-2639CC59E8C5}" dt="2026-08-13T08:21:22.049" v="2" actId="47"/>
        <pc:sldMkLst>
          <pc:docMk/>
          <pc:sldMk cId="1433864914" sldId="306"/>
        </pc:sldMkLst>
      </pc:sldChg>
      <pc:sldChg chg="del">
        <pc:chgData name="Frances Steel" userId="79d46658-80de-4106-bb59-cad1b389c72e" providerId="ADAL" clId="{C9A650DF-FC12-494D-9C76-2639CC59E8C5}" dt="2026-08-13T08:21:22.049" v="2" actId="47"/>
        <pc:sldMkLst>
          <pc:docMk/>
          <pc:sldMk cId="297875374" sldId="316"/>
        </pc:sldMkLst>
      </pc:sldChg>
      <pc:sldChg chg="del">
        <pc:chgData name="Frances Steel" userId="79d46658-80de-4106-bb59-cad1b389c72e" providerId="ADAL" clId="{C9A650DF-FC12-494D-9C76-2639CC59E8C5}" dt="2026-08-13T08:21:04.348" v="0" actId="47"/>
        <pc:sldMkLst>
          <pc:docMk/>
          <pc:sldMk cId="1830645488" sldId="318"/>
        </pc:sldMkLst>
      </pc:sldChg>
      <pc:sldChg chg="del">
        <pc:chgData name="Frances Steel" userId="79d46658-80de-4106-bb59-cad1b389c72e" providerId="ADAL" clId="{C9A650DF-FC12-494D-9C76-2639CC59E8C5}" dt="2026-08-13T08:21:04.348" v="0" actId="47"/>
        <pc:sldMkLst>
          <pc:docMk/>
          <pc:sldMk cId="1041641628" sldId="319"/>
        </pc:sldMkLst>
      </pc:sldChg>
      <pc:sldChg chg="del">
        <pc:chgData name="Frances Steel" userId="79d46658-80de-4106-bb59-cad1b389c72e" providerId="ADAL" clId="{C9A650DF-FC12-494D-9C76-2639CC59E8C5}" dt="2026-08-13T08:21:22.049" v="2" actId="47"/>
        <pc:sldMkLst>
          <pc:docMk/>
          <pc:sldMk cId="912035029" sldId="320"/>
        </pc:sldMkLst>
      </pc:sldChg>
      <pc:sldChg chg="del">
        <pc:chgData name="Frances Steel" userId="79d46658-80de-4106-bb59-cad1b389c72e" providerId="ADAL" clId="{C9A650DF-FC12-494D-9C76-2639CC59E8C5}" dt="2026-08-13T08:21:22.049" v="2" actId="47"/>
        <pc:sldMkLst>
          <pc:docMk/>
          <pc:sldMk cId="3483101807" sldId="321"/>
        </pc:sldMkLst>
      </pc:sldChg>
      <pc:sldChg chg="del">
        <pc:chgData name="Frances Steel" userId="79d46658-80de-4106-bb59-cad1b389c72e" providerId="ADAL" clId="{C9A650DF-FC12-494D-9C76-2639CC59E8C5}" dt="2026-08-13T08:21:22.049" v="2" actId="47"/>
        <pc:sldMkLst>
          <pc:docMk/>
          <pc:sldMk cId="974053162" sldId="322"/>
        </pc:sldMkLst>
      </pc:sldChg>
      <pc:sldChg chg="del">
        <pc:chgData name="Frances Steel" userId="79d46658-80de-4106-bb59-cad1b389c72e" providerId="ADAL" clId="{C9A650DF-FC12-494D-9C76-2639CC59E8C5}" dt="2026-08-13T08:21:22.049" v="2" actId="47"/>
        <pc:sldMkLst>
          <pc:docMk/>
          <pc:sldMk cId="2530830677" sldId="323"/>
        </pc:sldMkLst>
      </pc:sldChg>
      <pc:sldChg chg="del">
        <pc:chgData name="Frances Steel" userId="79d46658-80de-4106-bb59-cad1b389c72e" providerId="ADAL" clId="{C9A650DF-FC12-494D-9C76-2639CC59E8C5}" dt="2026-08-13T08:21:22.049" v="2" actId="47"/>
        <pc:sldMkLst>
          <pc:docMk/>
          <pc:sldMk cId="385605290" sldId="324"/>
        </pc:sldMkLst>
      </pc:sldChg>
      <pc:sldChg chg="del">
        <pc:chgData name="Frances Steel" userId="79d46658-80de-4106-bb59-cad1b389c72e" providerId="ADAL" clId="{C9A650DF-FC12-494D-9C76-2639CC59E8C5}" dt="2026-08-13T08:21:22.049" v="2" actId="47"/>
        <pc:sldMkLst>
          <pc:docMk/>
          <pc:sldMk cId="1690432780" sldId="325"/>
        </pc:sldMkLst>
      </pc:sldChg>
      <pc:sldChg chg="del">
        <pc:chgData name="Frances Steel" userId="79d46658-80de-4106-bb59-cad1b389c72e" providerId="ADAL" clId="{C9A650DF-FC12-494D-9C76-2639CC59E8C5}" dt="2026-08-13T08:21:22.049" v="2" actId="47"/>
        <pc:sldMkLst>
          <pc:docMk/>
          <pc:sldMk cId="1236071642" sldId="326"/>
        </pc:sldMkLst>
      </pc:sldChg>
      <pc:sldChg chg="del">
        <pc:chgData name="Frances Steel" userId="79d46658-80de-4106-bb59-cad1b389c72e" providerId="ADAL" clId="{C9A650DF-FC12-494D-9C76-2639CC59E8C5}" dt="2026-08-13T08:21:22.049" v="2" actId="47"/>
        <pc:sldMkLst>
          <pc:docMk/>
          <pc:sldMk cId="4250660683" sldId="327"/>
        </pc:sldMkLst>
      </pc:sldChg>
      <pc:sldChg chg="del">
        <pc:chgData name="Frances Steel" userId="79d46658-80de-4106-bb59-cad1b389c72e" providerId="ADAL" clId="{C9A650DF-FC12-494D-9C76-2639CC59E8C5}" dt="2026-08-13T08:21:22.049" v="2" actId="47"/>
        <pc:sldMkLst>
          <pc:docMk/>
          <pc:sldMk cId="1683744745" sldId="328"/>
        </pc:sldMkLst>
      </pc:sldChg>
      <pc:sldChg chg="del">
        <pc:chgData name="Frances Steel" userId="79d46658-80de-4106-bb59-cad1b389c72e" providerId="ADAL" clId="{C9A650DF-FC12-494D-9C76-2639CC59E8C5}" dt="2026-08-13T08:21:22.049" v="2" actId="47"/>
        <pc:sldMkLst>
          <pc:docMk/>
          <pc:sldMk cId="43262511" sldId="329"/>
        </pc:sldMkLst>
      </pc:sldChg>
      <pc:sldChg chg="del">
        <pc:chgData name="Frances Steel" userId="79d46658-80de-4106-bb59-cad1b389c72e" providerId="ADAL" clId="{C9A650DF-FC12-494D-9C76-2639CC59E8C5}" dt="2026-08-13T08:21:22.049" v="2" actId="47"/>
        <pc:sldMkLst>
          <pc:docMk/>
          <pc:sldMk cId="1645059187" sldId="330"/>
        </pc:sldMkLst>
      </pc:sldChg>
      <pc:sldChg chg="del">
        <pc:chgData name="Frances Steel" userId="79d46658-80de-4106-bb59-cad1b389c72e" providerId="ADAL" clId="{C9A650DF-FC12-494D-9C76-2639CC59E8C5}" dt="2026-08-13T08:21:22.049" v="2" actId="47"/>
        <pc:sldMkLst>
          <pc:docMk/>
          <pc:sldMk cId="3434089195" sldId="331"/>
        </pc:sldMkLst>
      </pc:sldChg>
      <pc:sldChg chg="del">
        <pc:chgData name="Frances Steel" userId="79d46658-80de-4106-bb59-cad1b389c72e" providerId="ADAL" clId="{C9A650DF-FC12-494D-9C76-2639CC59E8C5}" dt="2026-08-13T08:21:04.348" v="0" actId="47"/>
        <pc:sldMkLst>
          <pc:docMk/>
          <pc:sldMk cId="403890563" sldId="332"/>
        </pc:sldMkLst>
      </pc:sldChg>
      <pc:sldChg chg="del">
        <pc:chgData name="Frances Steel" userId="79d46658-80de-4106-bb59-cad1b389c72e" providerId="ADAL" clId="{C9A650DF-FC12-494D-9C76-2639CC59E8C5}" dt="2026-08-13T08:21:04.348" v="0" actId="47"/>
        <pc:sldMkLst>
          <pc:docMk/>
          <pc:sldMk cId="929501113" sldId="333"/>
        </pc:sldMkLst>
      </pc:sldChg>
      <pc:sldChg chg="del">
        <pc:chgData name="Frances Steel" userId="79d46658-80de-4106-bb59-cad1b389c72e" providerId="ADAL" clId="{C9A650DF-FC12-494D-9C76-2639CC59E8C5}" dt="2026-08-13T08:21:09.635" v="1" actId="47"/>
        <pc:sldMkLst>
          <pc:docMk/>
          <pc:sldMk cId="4028621635" sldId="334"/>
        </pc:sldMkLst>
      </pc:sldChg>
      <pc:sldChg chg="del">
        <pc:chgData name="Frances Steel" userId="79d46658-80de-4106-bb59-cad1b389c72e" providerId="ADAL" clId="{C9A650DF-FC12-494D-9C76-2639CC59E8C5}" dt="2026-08-13T08:21:09.635" v="1" actId="47"/>
        <pc:sldMkLst>
          <pc:docMk/>
          <pc:sldMk cId="1014295931" sldId="335"/>
        </pc:sldMkLst>
      </pc:sldChg>
      <pc:sldChg chg="del">
        <pc:chgData name="Frances Steel" userId="79d46658-80de-4106-bb59-cad1b389c72e" providerId="ADAL" clId="{C9A650DF-FC12-494D-9C76-2639CC59E8C5}" dt="2026-08-13T08:21:22.049" v="2" actId="47"/>
        <pc:sldMkLst>
          <pc:docMk/>
          <pc:sldMk cId="793611396" sldId="338"/>
        </pc:sldMkLst>
      </pc:sldChg>
      <pc:sldChg chg="del">
        <pc:chgData name="Frances Steel" userId="79d46658-80de-4106-bb59-cad1b389c72e" providerId="ADAL" clId="{C9A650DF-FC12-494D-9C76-2639CC59E8C5}" dt="2026-08-13T08:21:22.049" v="2" actId="47"/>
        <pc:sldMkLst>
          <pc:docMk/>
          <pc:sldMk cId="2072881248" sldId="339"/>
        </pc:sldMkLst>
      </pc:sldChg>
      <pc:sldChg chg="del">
        <pc:chgData name="Frances Steel" userId="79d46658-80de-4106-bb59-cad1b389c72e" providerId="ADAL" clId="{C9A650DF-FC12-494D-9C76-2639CC59E8C5}" dt="2026-08-13T08:21:22.049" v="2" actId="47"/>
        <pc:sldMkLst>
          <pc:docMk/>
          <pc:sldMk cId="434111584" sldId="340"/>
        </pc:sldMkLst>
      </pc:sldChg>
      <pc:sldChg chg="del">
        <pc:chgData name="Frances Steel" userId="79d46658-80de-4106-bb59-cad1b389c72e" providerId="ADAL" clId="{C9A650DF-FC12-494D-9C76-2639CC59E8C5}" dt="2026-08-13T08:21:22.049" v="2" actId="47"/>
        <pc:sldMkLst>
          <pc:docMk/>
          <pc:sldMk cId="3165110469" sldId="341"/>
        </pc:sldMkLst>
      </pc:sldChg>
      <pc:sldChg chg="del">
        <pc:chgData name="Frances Steel" userId="79d46658-80de-4106-bb59-cad1b389c72e" providerId="ADAL" clId="{C9A650DF-FC12-494D-9C76-2639CC59E8C5}" dt="2026-08-13T08:21:22.049" v="2" actId="47"/>
        <pc:sldMkLst>
          <pc:docMk/>
          <pc:sldMk cId="1942120227" sldId="342"/>
        </pc:sldMkLst>
      </pc:sldChg>
      <pc:sldChg chg="del">
        <pc:chgData name="Frances Steel" userId="79d46658-80de-4106-bb59-cad1b389c72e" providerId="ADAL" clId="{C9A650DF-FC12-494D-9C76-2639CC59E8C5}" dt="2026-08-13T08:21:22.049" v="2" actId="47"/>
        <pc:sldMkLst>
          <pc:docMk/>
          <pc:sldMk cId="1130502122" sldId="343"/>
        </pc:sldMkLst>
      </pc:sldChg>
      <pc:sldChg chg="del">
        <pc:chgData name="Frances Steel" userId="79d46658-80de-4106-bb59-cad1b389c72e" providerId="ADAL" clId="{C9A650DF-FC12-494D-9C76-2639CC59E8C5}" dt="2026-08-13T08:21:22.049" v="2" actId="47"/>
        <pc:sldMkLst>
          <pc:docMk/>
          <pc:sldMk cId="227241366" sldId="344"/>
        </pc:sldMkLst>
      </pc:sldChg>
      <pc:sldChg chg="del">
        <pc:chgData name="Frances Steel" userId="79d46658-80de-4106-bb59-cad1b389c72e" providerId="ADAL" clId="{C9A650DF-FC12-494D-9C76-2639CC59E8C5}" dt="2026-08-13T08:21:22.049" v="2" actId="47"/>
        <pc:sldMkLst>
          <pc:docMk/>
          <pc:sldMk cId="1359039025" sldId="345"/>
        </pc:sldMkLst>
      </pc:sldChg>
      <pc:sldChg chg="del">
        <pc:chgData name="Frances Steel" userId="79d46658-80de-4106-bb59-cad1b389c72e" providerId="ADAL" clId="{C9A650DF-FC12-494D-9C76-2639CC59E8C5}" dt="2026-08-13T08:21:22.049" v="2" actId="47"/>
        <pc:sldMkLst>
          <pc:docMk/>
          <pc:sldMk cId="1896653241" sldId="346"/>
        </pc:sldMkLst>
      </pc:sldChg>
      <pc:sldChg chg="del">
        <pc:chgData name="Frances Steel" userId="79d46658-80de-4106-bb59-cad1b389c72e" providerId="ADAL" clId="{C9A650DF-FC12-494D-9C76-2639CC59E8C5}" dt="2026-08-13T08:21:22.049" v="2" actId="47"/>
        <pc:sldMkLst>
          <pc:docMk/>
          <pc:sldMk cId="3402514913" sldId="347"/>
        </pc:sldMkLst>
      </pc:sldChg>
      <pc:sldChg chg="del">
        <pc:chgData name="Frances Steel" userId="79d46658-80de-4106-bb59-cad1b389c72e" providerId="ADAL" clId="{C9A650DF-FC12-494D-9C76-2639CC59E8C5}" dt="2026-08-13T08:21:22.049" v="2" actId="47"/>
        <pc:sldMkLst>
          <pc:docMk/>
          <pc:sldMk cId="3176318026" sldId="348"/>
        </pc:sldMkLst>
      </pc:sldChg>
      <pc:sldChg chg="del">
        <pc:chgData name="Frances Steel" userId="79d46658-80de-4106-bb59-cad1b389c72e" providerId="ADAL" clId="{C9A650DF-FC12-494D-9C76-2639CC59E8C5}" dt="2026-08-13T08:21:22.049" v="2" actId="47"/>
        <pc:sldMkLst>
          <pc:docMk/>
          <pc:sldMk cId="1115766580" sldId="349"/>
        </pc:sldMkLst>
      </pc:sldChg>
      <pc:sldChg chg="del">
        <pc:chgData name="Frances Steel" userId="79d46658-80de-4106-bb59-cad1b389c72e" providerId="ADAL" clId="{C9A650DF-FC12-494D-9C76-2639CC59E8C5}" dt="2026-08-13T08:21:22.049" v="2" actId="47"/>
        <pc:sldMkLst>
          <pc:docMk/>
          <pc:sldMk cId="799748722" sldId="350"/>
        </pc:sldMkLst>
      </pc:sldChg>
      <pc:sldChg chg="del">
        <pc:chgData name="Frances Steel" userId="79d46658-80de-4106-bb59-cad1b389c72e" providerId="ADAL" clId="{C9A650DF-FC12-494D-9C76-2639CC59E8C5}" dt="2026-08-13T08:21:22.049" v="2" actId="47"/>
        <pc:sldMkLst>
          <pc:docMk/>
          <pc:sldMk cId="869973807" sldId="351"/>
        </pc:sldMkLst>
      </pc:sldChg>
      <pc:sldChg chg="del">
        <pc:chgData name="Frances Steel" userId="79d46658-80de-4106-bb59-cad1b389c72e" providerId="ADAL" clId="{C9A650DF-FC12-494D-9C76-2639CC59E8C5}" dt="2026-08-13T08:21:22.049" v="2" actId="47"/>
        <pc:sldMkLst>
          <pc:docMk/>
          <pc:sldMk cId="2847549108" sldId="352"/>
        </pc:sldMkLst>
      </pc:sldChg>
      <pc:sldChg chg="del">
        <pc:chgData name="Frances Steel" userId="79d46658-80de-4106-bb59-cad1b389c72e" providerId="ADAL" clId="{C9A650DF-FC12-494D-9C76-2639CC59E8C5}" dt="2026-08-13T08:21:22.049" v="2" actId="47"/>
        <pc:sldMkLst>
          <pc:docMk/>
          <pc:sldMk cId="1409129158" sldId="353"/>
        </pc:sldMkLst>
      </pc:sldChg>
      <pc:sldChg chg="del">
        <pc:chgData name="Frances Steel" userId="79d46658-80de-4106-bb59-cad1b389c72e" providerId="ADAL" clId="{C9A650DF-FC12-494D-9C76-2639CC59E8C5}" dt="2026-08-13T08:21:22.049" v="2" actId="47"/>
        <pc:sldMkLst>
          <pc:docMk/>
          <pc:sldMk cId="3773325632" sldId="354"/>
        </pc:sldMkLst>
      </pc:sldChg>
      <pc:sldChg chg="del">
        <pc:chgData name="Frances Steel" userId="79d46658-80de-4106-bb59-cad1b389c72e" providerId="ADAL" clId="{C9A650DF-FC12-494D-9C76-2639CC59E8C5}" dt="2026-08-13T08:21:22.049" v="2" actId="47"/>
        <pc:sldMkLst>
          <pc:docMk/>
          <pc:sldMk cId="2122377566" sldId="355"/>
        </pc:sldMkLst>
      </pc:sldChg>
      <pc:sldChg chg="del">
        <pc:chgData name="Frances Steel" userId="79d46658-80de-4106-bb59-cad1b389c72e" providerId="ADAL" clId="{C9A650DF-FC12-494D-9C76-2639CC59E8C5}" dt="2026-08-13T08:21:22.049" v="2" actId="47"/>
        <pc:sldMkLst>
          <pc:docMk/>
          <pc:sldMk cId="3950445478" sldId="356"/>
        </pc:sldMkLst>
      </pc:sldChg>
      <pc:sldChg chg="del">
        <pc:chgData name="Frances Steel" userId="79d46658-80de-4106-bb59-cad1b389c72e" providerId="ADAL" clId="{C9A650DF-FC12-494D-9C76-2639CC59E8C5}" dt="2026-08-13T08:21:22.049" v="2" actId="47"/>
        <pc:sldMkLst>
          <pc:docMk/>
          <pc:sldMk cId="3900292432" sldId="357"/>
        </pc:sldMkLst>
      </pc:sldChg>
      <pc:sldChg chg="del">
        <pc:chgData name="Frances Steel" userId="79d46658-80de-4106-bb59-cad1b389c72e" providerId="ADAL" clId="{C9A650DF-FC12-494D-9C76-2639CC59E8C5}" dt="2026-08-13T08:21:22.049" v="2" actId="47"/>
        <pc:sldMkLst>
          <pc:docMk/>
          <pc:sldMk cId="178270253" sldId="358"/>
        </pc:sldMkLst>
      </pc:sldChg>
      <pc:sldChg chg="del">
        <pc:chgData name="Frances Steel" userId="79d46658-80de-4106-bb59-cad1b389c72e" providerId="ADAL" clId="{C9A650DF-FC12-494D-9C76-2639CC59E8C5}" dt="2026-08-13T08:21:22.049" v="2" actId="47"/>
        <pc:sldMkLst>
          <pc:docMk/>
          <pc:sldMk cId="1972560737" sldId="359"/>
        </pc:sldMkLst>
      </pc:sldChg>
      <pc:sldChg chg="del">
        <pc:chgData name="Frances Steel" userId="79d46658-80de-4106-bb59-cad1b389c72e" providerId="ADAL" clId="{C9A650DF-FC12-494D-9C76-2639CC59E8C5}" dt="2026-08-13T08:21:22.049" v="2" actId="47"/>
        <pc:sldMkLst>
          <pc:docMk/>
          <pc:sldMk cId="666957664" sldId="360"/>
        </pc:sldMkLst>
      </pc:sldChg>
      <pc:sldChg chg="del">
        <pc:chgData name="Frances Steel" userId="79d46658-80de-4106-bb59-cad1b389c72e" providerId="ADAL" clId="{C9A650DF-FC12-494D-9C76-2639CC59E8C5}" dt="2026-08-13T08:21:22.049" v="2" actId="47"/>
        <pc:sldMkLst>
          <pc:docMk/>
          <pc:sldMk cId="1375381575" sldId="361"/>
        </pc:sldMkLst>
      </pc:sldChg>
      <pc:sldChg chg="del">
        <pc:chgData name="Frances Steel" userId="79d46658-80de-4106-bb59-cad1b389c72e" providerId="ADAL" clId="{C9A650DF-FC12-494D-9C76-2639CC59E8C5}" dt="2026-08-13T08:21:22.049" v="2" actId="47"/>
        <pc:sldMkLst>
          <pc:docMk/>
          <pc:sldMk cId="3774396332" sldId="362"/>
        </pc:sldMkLst>
      </pc:sldChg>
      <pc:sldChg chg="del">
        <pc:chgData name="Frances Steel" userId="79d46658-80de-4106-bb59-cad1b389c72e" providerId="ADAL" clId="{C9A650DF-FC12-494D-9C76-2639CC59E8C5}" dt="2026-08-13T08:21:22.049" v="2" actId="47"/>
        <pc:sldMkLst>
          <pc:docMk/>
          <pc:sldMk cId="3969832966" sldId="363"/>
        </pc:sldMkLst>
      </pc:sldChg>
      <pc:sldChg chg="del">
        <pc:chgData name="Frances Steel" userId="79d46658-80de-4106-bb59-cad1b389c72e" providerId="ADAL" clId="{C9A650DF-FC12-494D-9C76-2639CC59E8C5}" dt="2026-08-13T08:21:22.049" v="2" actId="47"/>
        <pc:sldMkLst>
          <pc:docMk/>
          <pc:sldMk cId="3929278674" sldId="364"/>
        </pc:sldMkLst>
      </pc:sldChg>
      <pc:sldChg chg="del">
        <pc:chgData name="Frances Steel" userId="79d46658-80de-4106-bb59-cad1b389c72e" providerId="ADAL" clId="{C9A650DF-FC12-494D-9C76-2639CC59E8C5}" dt="2026-08-13T08:21:22.049" v="2" actId="47"/>
        <pc:sldMkLst>
          <pc:docMk/>
          <pc:sldMk cId="285840054" sldId="365"/>
        </pc:sldMkLst>
      </pc:sldChg>
      <pc:sldChg chg="del">
        <pc:chgData name="Frances Steel" userId="79d46658-80de-4106-bb59-cad1b389c72e" providerId="ADAL" clId="{C9A650DF-FC12-494D-9C76-2639CC59E8C5}" dt="2026-08-13T08:21:22.049" v="2" actId="47"/>
        <pc:sldMkLst>
          <pc:docMk/>
          <pc:sldMk cId="3903199392" sldId="366"/>
        </pc:sldMkLst>
      </pc:sldChg>
      <pc:sldChg chg="del">
        <pc:chgData name="Frances Steel" userId="79d46658-80de-4106-bb59-cad1b389c72e" providerId="ADAL" clId="{C9A650DF-FC12-494D-9C76-2639CC59E8C5}" dt="2026-08-13T08:21:22.049" v="2" actId="47"/>
        <pc:sldMkLst>
          <pc:docMk/>
          <pc:sldMk cId="1181487563" sldId="367"/>
        </pc:sldMkLst>
      </pc:sldChg>
      <pc:sldChg chg="del">
        <pc:chgData name="Frances Steel" userId="79d46658-80de-4106-bb59-cad1b389c72e" providerId="ADAL" clId="{C9A650DF-FC12-494D-9C76-2639CC59E8C5}" dt="2026-08-13T08:21:22.049" v="2" actId="47"/>
        <pc:sldMkLst>
          <pc:docMk/>
          <pc:sldMk cId="3082684375" sldId="368"/>
        </pc:sldMkLst>
      </pc:sldChg>
      <pc:sldChg chg="del">
        <pc:chgData name="Frances Steel" userId="79d46658-80de-4106-bb59-cad1b389c72e" providerId="ADAL" clId="{C9A650DF-FC12-494D-9C76-2639CC59E8C5}" dt="2026-08-13T08:21:22.049" v="2" actId="47"/>
        <pc:sldMkLst>
          <pc:docMk/>
          <pc:sldMk cId="2785947965" sldId="369"/>
        </pc:sldMkLst>
      </pc:sldChg>
      <pc:sldChg chg="del">
        <pc:chgData name="Frances Steel" userId="79d46658-80de-4106-bb59-cad1b389c72e" providerId="ADAL" clId="{C9A650DF-FC12-494D-9C76-2639CC59E8C5}" dt="2026-08-13T08:21:22.049" v="2" actId="47"/>
        <pc:sldMkLst>
          <pc:docMk/>
          <pc:sldMk cId="4012602982" sldId="370"/>
        </pc:sldMkLst>
      </pc:sldChg>
      <pc:sldChg chg="del">
        <pc:chgData name="Frances Steel" userId="79d46658-80de-4106-bb59-cad1b389c72e" providerId="ADAL" clId="{C9A650DF-FC12-494D-9C76-2639CC59E8C5}" dt="2026-08-13T08:21:22.049" v="2" actId="47"/>
        <pc:sldMkLst>
          <pc:docMk/>
          <pc:sldMk cId="3310866008" sldId="371"/>
        </pc:sldMkLst>
      </pc:sldChg>
      <pc:sldChg chg="del">
        <pc:chgData name="Frances Steel" userId="79d46658-80de-4106-bb59-cad1b389c72e" providerId="ADAL" clId="{C9A650DF-FC12-494D-9C76-2639CC59E8C5}" dt="2026-08-13T08:21:22.049" v="2" actId="47"/>
        <pc:sldMkLst>
          <pc:docMk/>
          <pc:sldMk cId="4103113797" sldId="372"/>
        </pc:sldMkLst>
      </pc:sldChg>
      <pc:sldChg chg="del">
        <pc:chgData name="Frances Steel" userId="79d46658-80de-4106-bb59-cad1b389c72e" providerId="ADAL" clId="{C9A650DF-FC12-494D-9C76-2639CC59E8C5}" dt="2026-08-13T08:21:22.049" v="2" actId="47"/>
        <pc:sldMkLst>
          <pc:docMk/>
          <pc:sldMk cId="2637083717" sldId="373"/>
        </pc:sldMkLst>
      </pc:sldChg>
      <pc:sldChg chg="del">
        <pc:chgData name="Frances Steel" userId="79d46658-80de-4106-bb59-cad1b389c72e" providerId="ADAL" clId="{C9A650DF-FC12-494D-9C76-2639CC59E8C5}" dt="2026-08-13T08:21:22.049" v="2" actId="47"/>
        <pc:sldMkLst>
          <pc:docMk/>
          <pc:sldMk cId="2942426247" sldId="374"/>
        </pc:sldMkLst>
      </pc:sldChg>
      <pc:sldChg chg="del">
        <pc:chgData name="Frances Steel" userId="79d46658-80de-4106-bb59-cad1b389c72e" providerId="ADAL" clId="{C9A650DF-FC12-494D-9C76-2639CC59E8C5}" dt="2026-08-13T08:21:04.348" v="0" actId="47"/>
        <pc:sldMkLst>
          <pc:docMk/>
          <pc:sldMk cId="2427575694" sldId="876"/>
        </pc:sldMkLst>
      </pc:sldChg>
      <pc:sldChg chg="del">
        <pc:chgData name="Frances Steel" userId="79d46658-80de-4106-bb59-cad1b389c72e" providerId="ADAL" clId="{C9A650DF-FC12-494D-9C76-2639CC59E8C5}" dt="2026-08-13T08:21:04.348" v="0" actId="47"/>
        <pc:sldMkLst>
          <pc:docMk/>
          <pc:sldMk cId="3980086666" sldId="877"/>
        </pc:sldMkLst>
      </pc:sldChg>
      <pc:sldChg chg="del">
        <pc:chgData name="Frances Steel" userId="79d46658-80de-4106-bb59-cad1b389c72e" providerId="ADAL" clId="{C9A650DF-FC12-494D-9C76-2639CC59E8C5}" dt="2026-08-13T08:21:04.348" v="0" actId="47"/>
        <pc:sldMkLst>
          <pc:docMk/>
          <pc:sldMk cId="3969685628" sldId="3329"/>
        </pc:sldMkLst>
      </pc:sldChg>
      <pc:sldChg chg="del">
        <pc:chgData name="Frances Steel" userId="79d46658-80de-4106-bb59-cad1b389c72e" providerId="ADAL" clId="{C9A650DF-FC12-494D-9C76-2639CC59E8C5}" dt="2026-08-13T08:21:04.348" v="0" actId="47"/>
        <pc:sldMkLst>
          <pc:docMk/>
          <pc:sldMk cId="2141623433" sldId="3332"/>
        </pc:sldMkLst>
      </pc:sldChg>
      <pc:sldChg chg="del">
        <pc:chgData name="Frances Steel" userId="79d46658-80de-4106-bb59-cad1b389c72e" providerId="ADAL" clId="{C9A650DF-FC12-494D-9C76-2639CC59E8C5}" dt="2026-08-13T08:21:04.348" v="0" actId="47"/>
        <pc:sldMkLst>
          <pc:docMk/>
          <pc:sldMk cId="2382823530" sldId="3358"/>
        </pc:sldMkLst>
      </pc:sldChg>
      <pc:sldChg chg="del">
        <pc:chgData name="Frances Steel" userId="79d46658-80de-4106-bb59-cad1b389c72e" providerId="ADAL" clId="{C9A650DF-FC12-494D-9C76-2639CC59E8C5}" dt="2026-08-13T08:21:04.348" v="0" actId="47"/>
        <pc:sldMkLst>
          <pc:docMk/>
          <pc:sldMk cId="3519545674" sldId="3386"/>
        </pc:sldMkLst>
      </pc:sldChg>
      <pc:sldChg chg="del">
        <pc:chgData name="Frances Steel" userId="79d46658-80de-4106-bb59-cad1b389c72e" providerId="ADAL" clId="{C9A650DF-FC12-494D-9C76-2639CC59E8C5}" dt="2026-08-13T08:21:04.348" v="0" actId="47"/>
        <pc:sldMkLst>
          <pc:docMk/>
          <pc:sldMk cId="1262788985" sldId="3387"/>
        </pc:sldMkLst>
      </pc:sldChg>
      <pc:sldChg chg="del">
        <pc:chgData name="Frances Steel" userId="79d46658-80de-4106-bb59-cad1b389c72e" providerId="ADAL" clId="{C9A650DF-FC12-494D-9C76-2639CC59E8C5}" dt="2026-08-13T08:21:04.348" v="0" actId="47"/>
        <pc:sldMkLst>
          <pc:docMk/>
          <pc:sldMk cId="2532067555" sldId="3389"/>
        </pc:sldMkLst>
      </pc:sldChg>
      <pc:sldChg chg="del">
        <pc:chgData name="Frances Steel" userId="79d46658-80de-4106-bb59-cad1b389c72e" providerId="ADAL" clId="{C9A650DF-FC12-494D-9C76-2639CC59E8C5}" dt="2026-08-13T08:21:04.348" v="0" actId="47"/>
        <pc:sldMkLst>
          <pc:docMk/>
          <pc:sldMk cId="1477754103" sldId="3390"/>
        </pc:sldMkLst>
      </pc:sldChg>
      <pc:sldChg chg="del">
        <pc:chgData name="Frances Steel" userId="79d46658-80de-4106-bb59-cad1b389c72e" providerId="ADAL" clId="{C9A650DF-FC12-494D-9C76-2639CC59E8C5}" dt="2026-08-13T08:21:04.348" v="0" actId="47"/>
        <pc:sldMkLst>
          <pc:docMk/>
          <pc:sldMk cId="3338066366" sldId="3391"/>
        </pc:sldMkLst>
      </pc:sldChg>
      <pc:sldChg chg="del">
        <pc:chgData name="Frances Steel" userId="79d46658-80de-4106-bb59-cad1b389c72e" providerId="ADAL" clId="{C9A650DF-FC12-494D-9C76-2639CC59E8C5}" dt="2026-08-13T08:21:04.348" v="0" actId="47"/>
        <pc:sldMkLst>
          <pc:docMk/>
          <pc:sldMk cId="1342595668" sldId="3392"/>
        </pc:sldMkLst>
      </pc:sldChg>
      <pc:sldChg chg="del">
        <pc:chgData name="Frances Steel" userId="79d46658-80de-4106-bb59-cad1b389c72e" providerId="ADAL" clId="{C9A650DF-FC12-494D-9C76-2639CC59E8C5}" dt="2026-08-13T08:21:04.348" v="0" actId="47"/>
        <pc:sldMkLst>
          <pc:docMk/>
          <pc:sldMk cId="2666447488" sldId="3393"/>
        </pc:sldMkLst>
      </pc:sldChg>
      <pc:sldChg chg="del">
        <pc:chgData name="Frances Steel" userId="79d46658-80de-4106-bb59-cad1b389c72e" providerId="ADAL" clId="{C9A650DF-FC12-494D-9C76-2639CC59E8C5}" dt="2026-08-13T08:21:22.049" v="2" actId="47"/>
        <pc:sldMkLst>
          <pc:docMk/>
          <pc:sldMk cId="3092657117" sldId="3394"/>
        </pc:sldMkLst>
      </pc:sldChg>
      <pc:sldChg chg="del">
        <pc:chgData name="Frances Steel" userId="79d46658-80de-4106-bb59-cad1b389c72e" providerId="ADAL" clId="{C9A650DF-FC12-494D-9C76-2639CC59E8C5}" dt="2026-08-13T08:21:22.049" v="2" actId="47"/>
        <pc:sldMkLst>
          <pc:docMk/>
          <pc:sldMk cId="2156946705" sldId="3395"/>
        </pc:sldMkLst>
      </pc:sldChg>
      <pc:sldChg chg="del">
        <pc:chgData name="Frances Steel" userId="79d46658-80de-4106-bb59-cad1b389c72e" providerId="ADAL" clId="{C9A650DF-FC12-494D-9C76-2639CC59E8C5}" dt="2026-08-13T08:21:22.049" v="2" actId="47"/>
        <pc:sldMkLst>
          <pc:docMk/>
          <pc:sldMk cId="2707613481" sldId="3396"/>
        </pc:sldMkLst>
      </pc:sldChg>
      <pc:sldChg chg="del">
        <pc:chgData name="Frances Steel" userId="79d46658-80de-4106-bb59-cad1b389c72e" providerId="ADAL" clId="{C9A650DF-FC12-494D-9C76-2639CC59E8C5}" dt="2026-08-13T08:21:04.348" v="0" actId="47"/>
        <pc:sldMkLst>
          <pc:docMk/>
          <pc:sldMk cId="1442663243" sldId="3408"/>
        </pc:sldMkLst>
      </pc:sldChg>
      <pc:sldChg chg="del">
        <pc:chgData name="Frances Steel" userId="79d46658-80de-4106-bb59-cad1b389c72e" providerId="ADAL" clId="{C9A650DF-FC12-494D-9C76-2639CC59E8C5}" dt="2026-08-13T08:21:04.348" v="0" actId="47"/>
        <pc:sldMkLst>
          <pc:docMk/>
          <pc:sldMk cId="1622485376" sldId="3411"/>
        </pc:sldMkLst>
      </pc:sldChg>
      <pc:sldChg chg="del">
        <pc:chgData name="Frances Steel" userId="79d46658-80de-4106-bb59-cad1b389c72e" providerId="ADAL" clId="{C9A650DF-FC12-494D-9C76-2639CC59E8C5}" dt="2026-08-13T08:21:04.348" v="0" actId="47"/>
        <pc:sldMkLst>
          <pc:docMk/>
          <pc:sldMk cId="3731085038" sldId="3412"/>
        </pc:sldMkLst>
      </pc:sldChg>
      <pc:sldChg chg="del">
        <pc:chgData name="Frances Steel" userId="79d46658-80de-4106-bb59-cad1b389c72e" providerId="ADAL" clId="{C9A650DF-FC12-494D-9C76-2639CC59E8C5}" dt="2026-08-13T08:21:04.348" v="0" actId="47"/>
        <pc:sldMkLst>
          <pc:docMk/>
          <pc:sldMk cId="1375777329" sldId="3413"/>
        </pc:sldMkLst>
      </pc:sldChg>
      <pc:sldChg chg="del">
        <pc:chgData name="Frances Steel" userId="79d46658-80de-4106-bb59-cad1b389c72e" providerId="ADAL" clId="{C9A650DF-FC12-494D-9C76-2639CC59E8C5}" dt="2026-08-13T08:21:09.635" v="1" actId="47"/>
        <pc:sldMkLst>
          <pc:docMk/>
          <pc:sldMk cId="1281320042" sldId="3414"/>
        </pc:sldMkLst>
      </pc:sldChg>
      <pc:sldChg chg="del">
        <pc:chgData name="Frances Steel" userId="79d46658-80de-4106-bb59-cad1b389c72e" providerId="ADAL" clId="{C9A650DF-FC12-494D-9C76-2639CC59E8C5}" dt="2026-08-13T08:21:04.348" v="0" actId="47"/>
        <pc:sldMkLst>
          <pc:docMk/>
          <pc:sldMk cId="4019393009" sldId="3415"/>
        </pc:sldMkLst>
      </pc:sldChg>
      <pc:sldChg chg="del">
        <pc:chgData name="Frances Steel" userId="79d46658-80de-4106-bb59-cad1b389c72e" providerId="ADAL" clId="{C9A650DF-FC12-494D-9C76-2639CC59E8C5}" dt="2026-08-13T08:21:22.049" v="2" actId="47"/>
        <pc:sldMkLst>
          <pc:docMk/>
          <pc:sldMk cId="3348936492" sldId="3417"/>
        </pc:sldMkLst>
      </pc:sldChg>
      <pc:sldChg chg="del">
        <pc:chgData name="Frances Steel" userId="79d46658-80de-4106-bb59-cad1b389c72e" providerId="ADAL" clId="{C9A650DF-FC12-494D-9C76-2639CC59E8C5}" dt="2026-08-13T08:21:22.049" v="2" actId="47"/>
        <pc:sldMkLst>
          <pc:docMk/>
          <pc:sldMk cId="732575021" sldId="3418"/>
        </pc:sldMkLst>
      </pc:sldChg>
      <pc:sldChg chg="del">
        <pc:chgData name="Frances Steel" userId="79d46658-80de-4106-bb59-cad1b389c72e" providerId="ADAL" clId="{C9A650DF-FC12-494D-9C76-2639CC59E8C5}" dt="2026-08-13T08:21:22.049" v="2" actId="47"/>
        <pc:sldMkLst>
          <pc:docMk/>
          <pc:sldMk cId="3027048397" sldId="3419"/>
        </pc:sldMkLst>
      </pc:sldChg>
      <pc:sldChg chg="del">
        <pc:chgData name="Frances Steel" userId="79d46658-80de-4106-bb59-cad1b389c72e" providerId="ADAL" clId="{C9A650DF-FC12-494D-9C76-2639CC59E8C5}" dt="2026-08-13T08:21:22.049" v="2" actId="47"/>
        <pc:sldMkLst>
          <pc:docMk/>
          <pc:sldMk cId="4263646275" sldId="3420"/>
        </pc:sldMkLst>
      </pc:sldChg>
      <pc:sldChg chg="del">
        <pc:chgData name="Frances Steel" userId="79d46658-80de-4106-bb59-cad1b389c72e" providerId="ADAL" clId="{C9A650DF-FC12-494D-9C76-2639CC59E8C5}" dt="2026-08-13T08:21:22.049" v="2" actId="47"/>
        <pc:sldMkLst>
          <pc:docMk/>
          <pc:sldMk cId="3666104551" sldId="3421"/>
        </pc:sldMkLst>
      </pc:sldChg>
      <pc:sldChg chg="del">
        <pc:chgData name="Frances Steel" userId="79d46658-80de-4106-bb59-cad1b389c72e" providerId="ADAL" clId="{C9A650DF-FC12-494D-9C76-2639CC59E8C5}" dt="2026-08-13T08:21:22.049" v="2" actId="47"/>
        <pc:sldMkLst>
          <pc:docMk/>
          <pc:sldMk cId="3152392390" sldId="3422"/>
        </pc:sldMkLst>
      </pc:sldChg>
      <pc:sldChg chg="del">
        <pc:chgData name="Frances Steel" userId="79d46658-80de-4106-bb59-cad1b389c72e" providerId="ADAL" clId="{C9A650DF-FC12-494D-9C76-2639CC59E8C5}" dt="2026-08-13T08:21:22.049" v="2" actId="47"/>
        <pc:sldMkLst>
          <pc:docMk/>
          <pc:sldMk cId="2231678948" sldId="3423"/>
        </pc:sldMkLst>
      </pc:sldChg>
      <pc:sldChg chg="del">
        <pc:chgData name="Frances Steel" userId="79d46658-80de-4106-bb59-cad1b389c72e" providerId="ADAL" clId="{C9A650DF-FC12-494D-9C76-2639CC59E8C5}" dt="2026-08-13T08:21:22.049" v="2" actId="47"/>
        <pc:sldMkLst>
          <pc:docMk/>
          <pc:sldMk cId="701240817" sldId="3424"/>
        </pc:sldMkLst>
      </pc:sldChg>
      <pc:sldChg chg="del">
        <pc:chgData name="Frances Steel" userId="79d46658-80de-4106-bb59-cad1b389c72e" providerId="ADAL" clId="{C9A650DF-FC12-494D-9C76-2639CC59E8C5}" dt="2026-08-13T08:21:22.049" v="2" actId="47"/>
        <pc:sldMkLst>
          <pc:docMk/>
          <pc:sldMk cId="3653745888" sldId="3425"/>
        </pc:sldMkLst>
      </pc:sldChg>
      <pc:sldChg chg="del">
        <pc:chgData name="Frances Steel" userId="79d46658-80de-4106-bb59-cad1b389c72e" providerId="ADAL" clId="{C9A650DF-FC12-494D-9C76-2639CC59E8C5}" dt="2026-08-13T08:21:22.049" v="2" actId="47"/>
        <pc:sldMkLst>
          <pc:docMk/>
          <pc:sldMk cId="3754624934" sldId="3426"/>
        </pc:sldMkLst>
      </pc:sldChg>
      <pc:sldChg chg="del">
        <pc:chgData name="Frances Steel" userId="79d46658-80de-4106-bb59-cad1b389c72e" providerId="ADAL" clId="{C9A650DF-FC12-494D-9C76-2639CC59E8C5}" dt="2026-08-13T08:21:22.049" v="2" actId="47"/>
        <pc:sldMkLst>
          <pc:docMk/>
          <pc:sldMk cId="996894215" sldId="3427"/>
        </pc:sldMkLst>
      </pc:sldChg>
      <pc:sldChg chg="del">
        <pc:chgData name="Frances Steel" userId="79d46658-80de-4106-bb59-cad1b389c72e" providerId="ADAL" clId="{C9A650DF-FC12-494D-9C76-2639CC59E8C5}" dt="2026-08-13T08:21:22.049" v="2" actId="47"/>
        <pc:sldMkLst>
          <pc:docMk/>
          <pc:sldMk cId="2514051786" sldId="3428"/>
        </pc:sldMkLst>
      </pc:sldChg>
      <pc:sldChg chg="del">
        <pc:chgData name="Frances Steel" userId="79d46658-80de-4106-bb59-cad1b389c72e" providerId="ADAL" clId="{C9A650DF-FC12-494D-9C76-2639CC59E8C5}" dt="2026-08-13T08:21:22.049" v="2" actId="47"/>
        <pc:sldMkLst>
          <pc:docMk/>
          <pc:sldMk cId="732343090" sldId="3429"/>
        </pc:sldMkLst>
      </pc:sldChg>
      <pc:sldChg chg="del">
        <pc:chgData name="Frances Steel" userId="79d46658-80de-4106-bb59-cad1b389c72e" providerId="ADAL" clId="{C9A650DF-FC12-494D-9C76-2639CC59E8C5}" dt="2026-08-13T08:21:22.049" v="2" actId="47"/>
        <pc:sldMkLst>
          <pc:docMk/>
          <pc:sldMk cId="196501381" sldId="3430"/>
        </pc:sldMkLst>
      </pc:sldChg>
      <pc:sldChg chg="del">
        <pc:chgData name="Frances Steel" userId="79d46658-80de-4106-bb59-cad1b389c72e" providerId="ADAL" clId="{C9A650DF-FC12-494D-9C76-2639CC59E8C5}" dt="2026-08-13T08:21:22.049" v="2" actId="47"/>
        <pc:sldMkLst>
          <pc:docMk/>
          <pc:sldMk cId="1970930798" sldId="3431"/>
        </pc:sldMkLst>
      </pc:sldChg>
      <pc:sldChg chg="del">
        <pc:chgData name="Frances Steel" userId="79d46658-80de-4106-bb59-cad1b389c72e" providerId="ADAL" clId="{C9A650DF-FC12-494D-9C76-2639CC59E8C5}" dt="2026-08-13T08:21:22.049" v="2" actId="47"/>
        <pc:sldMkLst>
          <pc:docMk/>
          <pc:sldMk cId="4253187682" sldId="3432"/>
        </pc:sldMkLst>
      </pc:sldChg>
      <pc:sldChg chg="del">
        <pc:chgData name="Frances Steel" userId="79d46658-80de-4106-bb59-cad1b389c72e" providerId="ADAL" clId="{C9A650DF-FC12-494D-9C76-2639CC59E8C5}" dt="2026-08-13T08:21:22.049" v="2" actId="47"/>
        <pc:sldMkLst>
          <pc:docMk/>
          <pc:sldMk cId="1546944119" sldId="3433"/>
        </pc:sldMkLst>
      </pc:sldChg>
      <pc:sldChg chg="del">
        <pc:chgData name="Frances Steel" userId="79d46658-80de-4106-bb59-cad1b389c72e" providerId="ADAL" clId="{C9A650DF-FC12-494D-9C76-2639CC59E8C5}" dt="2026-08-13T08:21:22.049" v="2" actId="47"/>
        <pc:sldMkLst>
          <pc:docMk/>
          <pc:sldMk cId="2013113174" sldId="3434"/>
        </pc:sldMkLst>
      </pc:sldChg>
      <pc:sldChg chg="del">
        <pc:chgData name="Frances Steel" userId="79d46658-80de-4106-bb59-cad1b389c72e" providerId="ADAL" clId="{C9A650DF-FC12-494D-9C76-2639CC59E8C5}" dt="2026-08-13T08:21:22.049" v="2" actId="47"/>
        <pc:sldMkLst>
          <pc:docMk/>
          <pc:sldMk cId="2456157581" sldId="3435"/>
        </pc:sldMkLst>
      </pc:sldChg>
      <pc:sldChg chg="del">
        <pc:chgData name="Frances Steel" userId="79d46658-80de-4106-bb59-cad1b389c72e" providerId="ADAL" clId="{C9A650DF-FC12-494D-9C76-2639CC59E8C5}" dt="2026-08-13T08:21:22.049" v="2" actId="47"/>
        <pc:sldMkLst>
          <pc:docMk/>
          <pc:sldMk cId="2774960457" sldId="3436"/>
        </pc:sldMkLst>
      </pc:sldChg>
      <pc:sldChg chg="del">
        <pc:chgData name="Frances Steel" userId="79d46658-80de-4106-bb59-cad1b389c72e" providerId="ADAL" clId="{C9A650DF-FC12-494D-9C76-2639CC59E8C5}" dt="2026-08-13T08:21:22.049" v="2" actId="47"/>
        <pc:sldMkLst>
          <pc:docMk/>
          <pc:sldMk cId="2963010713" sldId="3437"/>
        </pc:sldMkLst>
      </pc:sldChg>
      <pc:sldChg chg="del">
        <pc:chgData name="Frances Steel" userId="79d46658-80de-4106-bb59-cad1b389c72e" providerId="ADAL" clId="{C9A650DF-FC12-494D-9C76-2639CC59E8C5}" dt="2026-08-13T08:21:09.635" v="1" actId="47"/>
        <pc:sldMkLst>
          <pc:docMk/>
          <pc:sldMk cId="2817255563" sldId="3438"/>
        </pc:sldMkLst>
      </pc:sldChg>
      <pc:sldChg chg="del">
        <pc:chgData name="Frances Steel" userId="79d46658-80de-4106-bb59-cad1b389c72e" providerId="ADAL" clId="{C9A650DF-FC12-494D-9C76-2639CC59E8C5}" dt="2026-08-13T08:21:22.049" v="2" actId="47"/>
        <pc:sldMkLst>
          <pc:docMk/>
          <pc:sldMk cId="2523091378" sldId="3440"/>
        </pc:sldMkLst>
      </pc:sldChg>
      <pc:sldChg chg="del">
        <pc:chgData name="Frances Steel" userId="79d46658-80de-4106-bb59-cad1b389c72e" providerId="ADAL" clId="{C9A650DF-FC12-494D-9C76-2639CC59E8C5}" dt="2026-08-13T08:21:22.049" v="2" actId="47"/>
        <pc:sldMkLst>
          <pc:docMk/>
          <pc:sldMk cId="2054709051" sldId="3441"/>
        </pc:sldMkLst>
      </pc:sldChg>
      <pc:sldChg chg="del">
        <pc:chgData name="Frances Steel" userId="79d46658-80de-4106-bb59-cad1b389c72e" providerId="ADAL" clId="{C9A650DF-FC12-494D-9C76-2639CC59E8C5}" dt="2026-08-13T08:21:22.049" v="2" actId="47"/>
        <pc:sldMkLst>
          <pc:docMk/>
          <pc:sldMk cId="2962587947" sldId="3442"/>
        </pc:sldMkLst>
      </pc:sldChg>
      <pc:sldChg chg="del">
        <pc:chgData name="Frances Steel" userId="79d46658-80de-4106-bb59-cad1b389c72e" providerId="ADAL" clId="{C9A650DF-FC12-494D-9C76-2639CC59E8C5}" dt="2026-08-13T08:21:22.049" v="2" actId="47"/>
        <pc:sldMkLst>
          <pc:docMk/>
          <pc:sldMk cId="3558395744" sldId="3443"/>
        </pc:sldMkLst>
      </pc:sldChg>
      <pc:sldChg chg="del">
        <pc:chgData name="Frances Steel" userId="79d46658-80de-4106-bb59-cad1b389c72e" providerId="ADAL" clId="{C9A650DF-FC12-494D-9C76-2639CC59E8C5}" dt="2026-08-13T08:21:22.049" v="2" actId="47"/>
        <pc:sldMkLst>
          <pc:docMk/>
          <pc:sldMk cId="2974355294" sldId="3444"/>
        </pc:sldMkLst>
      </pc:sldChg>
      <pc:sldChg chg="del">
        <pc:chgData name="Frances Steel" userId="79d46658-80de-4106-bb59-cad1b389c72e" providerId="ADAL" clId="{C9A650DF-FC12-494D-9C76-2639CC59E8C5}" dt="2026-08-13T08:21:22.049" v="2" actId="47"/>
        <pc:sldMkLst>
          <pc:docMk/>
          <pc:sldMk cId="3015514144" sldId="3445"/>
        </pc:sldMkLst>
      </pc:sldChg>
      <pc:sldChg chg="del">
        <pc:chgData name="Frances Steel" userId="79d46658-80de-4106-bb59-cad1b389c72e" providerId="ADAL" clId="{C9A650DF-FC12-494D-9C76-2639CC59E8C5}" dt="2026-08-13T08:21:22.049" v="2" actId="47"/>
        <pc:sldMkLst>
          <pc:docMk/>
          <pc:sldMk cId="562799054" sldId="3446"/>
        </pc:sldMkLst>
      </pc:sldChg>
      <pc:sldChg chg="del">
        <pc:chgData name="Frances Steel" userId="79d46658-80de-4106-bb59-cad1b389c72e" providerId="ADAL" clId="{C9A650DF-FC12-494D-9C76-2639CC59E8C5}" dt="2026-08-13T08:21:22.049" v="2" actId="47"/>
        <pc:sldMkLst>
          <pc:docMk/>
          <pc:sldMk cId="1408167290" sldId="3447"/>
        </pc:sldMkLst>
      </pc:sldChg>
      <pc:sldChg chg="del">
        <pc:chgData name="Frances Steel" userId="79d46658-80de-4106-bb59-cad1b389c72e" providerId="ADAL" clId="{C9A650DF-FC12-494D-9C76-2639CC59E8C5}" dt="2026-08-13T08:21:22.049" v="2" actId="47"/>
        <pc:sldMkLst>
          <pc:docMk/>
          <pc:sldMk cId="451251373" sldId="3448"/>
        </pc:sldMkLst>
      </pc:sldChg>
      <pc:sldChg chg="del">
        <pc:chgData name="Frances Steel" userId="79d46658-80de-4106-bb59-cad1b389c72e" providerId="ADAL" clId="{C9A650DF-FC12-494D-9C76-2639CC59E8C5}" dt="2026-08-13T08:21:22.049" v="2" actId="47"/>
        <pc:sldMkLst>
          <pc:docMk/>
          <pc:sldMk cId="1751069794" sldId="3449"/>
        </pc:sldMkLst>
      </pc:sldChg>
      <pc:sldChg chg="del">
        <pc:chgData name="Frances Steel" userId="79d46658-80de-4106-bb59-cad1b389c72e" providerId="ADAL" clId="{C9A650DF-FC12-494D-9C76-2639CC59E8C5}" dt="2026-08-13T08:21:22.049" v="2" actId="47"/>
        <pc:sldMkLst>
          <pc:docMk/>
          <pc:sldMk cId="3150827541" sldId="3450"/>
        </pc:sldMkLst>
      </pc:sldChg>
      <pc:sldChg chg="del">
        <pc:chgData name="Frances Steel" userId="79d46658-80de-4106-bb59-cad1b389c72e" providerId="ADAL" clId="{C9A650DF-FC12-494D-9C76-2639CC59E8C5}" dt="2026-08-13T08:21:22.049" v="2" actId="47"/>
        <pc:sldMkLst>
          <pc:docMk/>
          <pc:sldMk cId="2307836138" sldId="3451"/>
        </pc:sldMkLst>
      </pc:sldChg>
      <pc:sldChg chg="del">
        <pc:chgData name="Frances Steel" userId="79d46658-80de-4106-bb59-cad1b389c72e" providerId="ADAL" clId="{C9A650DF-FC12-494D-9C76-2639CC59E8C5}" dt="2026-08-13T08:21:22.049" v="2" actId="47"/>
        <pc:sldMkLst>
          <pc:docMk/>
          <pc:sldMk cId="3269978723" sldId="3452"/>
        </pc:sldMkLst>
      </pc:sldChg>
      <pc:sldChg chg="del">
        <pc:chgData name="Frances Steel" userId="79d46658-80de-4106-bb59-cad1b389c72e" providerId="ADAL" clId="{C9A650DF-FC12-494D-9C76-2639CC59E8C5}" dt="2026-08-13T08:21:22.049" v="2" actId="47"/>
        <pc:sldMkLst>
          <pc:docMk/>
          <pc:sldMk cId="1398045960" sldId="3453"/>
        </pc:sldMkLst>
      </pc:sldChg>
      <pc:sldChg chg="del">
        <pc:chgData name="Frances Steel" userId="79d46658-80de-4106-bb59-cad1b389c72e" providerId="ADAL" clId="{C9A650DF-FC12-494D-9C76-2639CC59E8C5}" dt="2026-08-13T08:21:22.049" v="2" actId="47"/>
        <pc:sldMkLst>
          <pc:docMk/>
          <pc:sldMk cId="135208967" sldId="3454"/>
        </pc:sldMkLst>
      </pc:sldChg>
      <pc:sldChg chg="del">
        <pc:chgData name="Frances Steel" userId="79d46658-80de-4106-bb59-cad1b389c72e" providerId="ADAL" clId="{C9A650DF-FC12-494D-9C76-2639CC59E8C5}" dt="2026-08-13T08:21:22.049" v="2" actId="47"/>
        <pc:sldMkLst>
          <pc:docMk/>
          <pc:sldMk cId="709258493" sldId="3455"/>
        </pc:sldMkLst>
      </pc:sldChg>
      <pc:sldChg chg="del">
        <pc:chgData name="Frances Steel" userId="79d46658-80de-4106-bb59-cad1b389c72e" providerId="ADAL" clId="{C9A650DF-FC12-494D-9C76-2639CC59E8C5}" dt="2026-08-13T08:21:22.049" v="2" actId="47"/>
        <pc:sldMkLst>
          <pc:docMk/>
          <pc:sldMk cId="1892078471" sldId="3456"/>
        </pc:sldMkLst>
      </pc:sldChg>
      <pc:sldChg chg="del">
        <pc:chgData name="Frances Steel" userId="79d46658-80de-4106-bb59-cad1b389c72e" providerId="ADAL" clId="{C9A650DF-FC12-494D-9C76-2639CC59E8C5}" dt="2026-08-13T08:21:22.049" v="2" actId="47"/>
        <pc:sldMkLst>
          <pc:docMk/>
          <pc:sldMk cId="2802277404" sldId="3457"/>
        </pc:sldMkLst>
      </pc:sldChg>
      <pc:sldChg chg="del">
        <pc:chgData name="Frances Steel" userId="79d46658-80de-4106-bb59-cad1b389c72e" providerId="ADAL" clId="{C9A650DF-FC12-494D-9C76-2639CC59E8C5}" dt="2026-08-13T08:21:22.049" v="2" actId="47"/>
        <pc:sldMkLst>
          <pc:docMk/>
          <pc:sldMk cId="1875161157" sldId="3458"/>
        </pc:sldMkLst>
      </pc:sldChg>
      <pc:sldChg chg="del">
        <pc:chgData name="Frances Steel" userId="79d46658-80de-4106-bb59-cad1b389c72e" providerId="ADAL" clId="{C9A650DF-FC12-494D-9C76-2639CC59E8C5}" dt="2026-08-13T08:21:09.635" v="1" actId="47"/>
        <pc:sldMkLst>
          <pc:docMk/>
          <pc:sldMk cId="1397874623" sldId="3461"/>
        </pc:sldMkLst>
      </pc:sldChg>
      <pc:sldChg chg="del">
        <pc:chgData name="Frances Steel" userId="79d46658-80de-4106-bb59-cad1b389c72e" providerId="ADAL" clId="{C9A650DF-FC12-494D-9C76-2639CC59E8C5}" dt="2026-08-13T08:21:09.635" v="1" actId="47"/>
        <pc:sldMkLst>
          <pc:docMk/>
          <pc:sldMk cId="3990801221" sldId="3462"/>
        </pc:sldMkLst>
      </pc:sldChg>
      <pc:sldChg chg="del">
        <pc:chgData name="Frances Steel" userId="79d46658-80de-4106-bb59-cad1b389c72e" providerId="ADAL" clId="{C9A650DF-FC12-494D-9C76-2639CC59E8C5}" dt="2026-08-13T08:21:04.348" v="0" actId="47"/>
        <pc:sldMkLst>
          <pc:docMk/>
          <pc:sldMk cId="1433606448" sldId="3463"/>
        </pc:sldMkLst>
      </pc:sldChg>
      <pc:sldChg chg="del">
        <pc:chgData name="Frances Steel" userId="79d46658-80de-4106-bb59-cad1b389c72e" providerId="ADAL" clId="{C9A650DF-FC12-494D-9C76-2639CC59E8C5}" dt="2026-08-13T08:21:04.348" v="0" actId="47"/>
        <pc:sldMkLst>
          <pc:docMk/>
          <pc:sldMk cId="1308502466" sldId="3465"/>
        </pc:sldMkLst>
      </pc:sldChg>
      <pc:sldChg chg="del">
        <pc:chgData name="Frances Steel" userId="79d46658-80de-4106-bb59-cad1b389c72e" providerId="ADAL" clId="{C9A650DF-FC12-494D-9C76-2639CC59E8C5}" dt="2026-08-13T08:21:04.348" v="0" actId="47"/>
        <pc:sldMkLst>
          <pc:docMk/>
          <pc:sldMk cId="2771169003" sldId="3466"/>
        </pc:sldMkLst>
      </pc:sldChg>
      <pc:sldChg chg="del">
        <pc:chgData name="Frances Steel" userId="79d46658-80de-4106-bb59-cad1b389c72e" providerId="ADAL" clId="{C9A650DF-FC12-494D-9C76-2639CC59E8C5}" dt="2026-08-13T08:21:22.049" v="2" actId="47"/>
        <pc:sldMkLst>
          <pc:docMk/>
          <pc:sldMk cId="473468100" sldId="3468"/>
        </pc:sldMkLst>
      </pc:sldChg>
      <pc:sldChg chg="del">
        <pc:chgData name="Frances Steel" userId="79d46658-80de-4106-bb59-cad1b389c72e" providerId="ADAL" clId="{C9A650DF-FC12-494D-9C76-2639CC59E8C5}" dt="2026-08-13T08:21:22.049" v="2" actId="47"/>
        <pc:sldMkLst>
          <pc:docMk/>
          <pc:sldMk cId="2708207427" sldId="3469"/>
        </pc:sldMkLst>
      </pc:sldChg>
      <pc:sldChg chg="del">
        <pc:chgData name="Frances Steel" userId="79d46658-80de-4106-bb59-cad1b389c72e" providerId="ADAL" clId="{C9A650DF-FC12-494D-9C76-2639CC59E8C5}" dt="2026-08-13T08:21:09.635" v="1" actId="47"/>
        <pc:sldMkLst>
          <pc:docMk/>
          <pc:sldMk cId="490836839" sldId="3472"/>
        </pc:sldMkLst>
      </pc:sldChg>
      <pc:sldChg chg="del">
        <pc:chgData name="Frances Steel" userId="79d46658-80de-4106-bb59-cad1b389c72e" providerId="ADAL" clId="{C9A650DF-FC12-494D-9C76-2639CC59E8C5}" dt="2026-08-13T08:21:04.348" v="0" actId="47"/>
        <pc:sldMkLst>
          <pc:docMk/>
          <pc:sldMk cId="353951598" sldId="3474"/>
        </pc:sldMkLst>
      </pc:sldChg>
      <pc:sldChg chg="del">
        <pc:chgData name="Frances Steel" userId="79d46658-80de-4106-bb59-cad1b389c72e" providerId="ADAL" clId="{C9A650DF-FC12-494D-9C76-2639CC59E8C5}" dt="2026-08-13T08:21:22.049" v="2" actId="47"/>
        <pc:sldMkLst>
          <pc:docMk/>
          <pc:sldMk cId="416135146" sldId="3475"/>
        </pc:sldMkLst>
      </pc:sldChg>
      <pc:sldChg chg="del">
        <pc:chgData name="Frances Steel" userId="79d46658-80de-4106-bb59-cad1b389c72e" providerId="ADAL" clId="{C9A650DF-FC12-494D-9C76-2639CC59E8C5}" dt="2026-08-13T08:21:22.049" v="2" actId="47"/>
        <pc:sldMkLst>
          <pc:docMk/>
          <pc:sldMk cId="753230931" sldId="3476"/>
        </pc:sldMkLst>
      </pc:sldChg>
      <pc:sldChg chg="del">
        <pc:chgData name="Frances Steel" userId="79d46658-80de-4106-bb59-cad1b389c72e" providerId="ADAL" clId="{C9A650DF-FC12-494D-9C76-2639CC59E8C5}" dt="2026-08-13T08:21:22.049" v="2" actId="47"/>
        <pc:sldMkLst>
          <pc:docMk/>
          <pc:sldMk cId="1241921477" sldId="3477"/>
        </pc:sldMkLst>
      </pc:sldChg>
      <pc:sldChg chg="del">
        <pc:chgData name="Frances Steel" userId="79d46658-80de-4106-bb59-cad1b389c72e" providerId="ADAL" clId="{C9A650DF-FC12-494D-9C76-2639CC59E8C5}" dt="2026-08-13T08:21:22.049" v="2" actId="47"/>
        <pc:sldMkLst>
          <pc:docMk/>
          <pc:sldMk cId="1334669254" sldId="3478"/>
        </pc:sldMkLst>
      </pc:sldChg>
      <pc:sldChg chg="del">
        <pc:chgData name="Frances Steel" userId="79d46658-80de-4106-bb59-cad1b389c72e" providerId="ADAL" clId="{C9A650DF-FC12-494D-9C76-2639CC59E8C5}" dt="2026-08-13T08:21:04.348" v="0" actId="47"/>
        <pc:sldMkLst>
          <pc:docMk/>
          <pc:sldMk cId="2753653064" sldId="3479"/>
        </pc:sldMkLst>
      </pc:sldChg>
      <pc:sldChg chg="del">
        <pc:chgData name="Frances Steel" userId="79d46658-80de-4106-bb59-cad1b389c72e" providerId="ADAL" clId="{C9A650DF-FC12-494D-9C76-2639CC59E8C5}" dt="2026-08-13T08:21:09.635" v="1" actId="47"/>
        <pc:sldMkLst>
          <pc:docMk/>
          <pc:sldMk cId="3144471218" sldId="3480"/>
        </pc:sldMkLst>
      </pc:sldChg>
      <pc:sldChg chg="del">
        <pc:chgData name="Frances Steel" userId="79d46658-80de-4106-bb59-cad1b389c72e" providerId="ADAL" clId="{C9A650DF-FC12-494D-9C76-2639CC59E8C5}" dt="2026-08-13T08:21:22.049" v="2" actId="47"/>
        <pc:sldMkLst>
          <pc:docMk/>
          <pc:sldMk cId="1630513365" sldId="3482"/>
        </pc:sldMkLst>
      </pc:sldChg>
      <pc:sldChg chg="del">
        <pc:chgData name="Frances Steel" userId="79d46658-80de-4106-bb59-cad1b389c72e" providerId="ADAL" clId="{C9A650DF-FC12-494D-9C76-2639CC59E8C5}" dt="2026-08-13T08:21:22.049" v="2" actId="47"/>
        <pc:sldMkLst>
          <pc:docMk/>
          <pc:sldMk cId="437441463" sldId="3483"/>
        </pc:sldMkLst>
      </pc:sldChg>
      <pc:sldChg chg="del">
        <pc:chgData name="Frances Steel" userId="79d46658-80de-4106-bb59-cad1b389c72e" providerId="ADAL" clId="{C9A650DF-FC12-494D-9C76-2639CC59E8C5}" dt="2026-08-13T08:21:22.049" v="2" actId="47"/>
        <pc:sldMkLst>
          <pc:docMk/>
          <pc:sldMk cId="2112930976" sldId="3486"/>
        </pc:sldMkLst>
      </pc:sldChg>
      <pc:sldChg chg="del">
        <pc:chgData name="Frances Steel" userId="79d46658-80de-4106-bb59-cad1b389c72e" providerId="ADAL" clId="{C9A650DF-FC12-494D-9C76-2639CC59E8C5}" dt="2026-08-13T08:21:22.049" v="2" actId="47"/>
        <pc:sldMkLst>
          <pc:docMk/>
          <pc:sldMk cId="2086938515" sldId="3487"/>
        </pc:sldMkLst>
      </pc:sldChg>
      <pc:sldChg chg="del">
        <pc:chgData name="Frances Steel" userId="79d46658-80de-4106-bb59-cad1b389c72e" providerId="ADAL" clId="{C9A650DF-FC12-494D-9C76-2639CC59E8C5}" dt="2026-08-13T08:21:22.049" v="2" actId="47"/>
        <pc:sldMkLst>
          <pc:docMk/>
          <pc:sldMk cId="4080006921" sldId="3488"/>
        </pc:sldMkLst>
      </pc:sldChg>
      <pc:sldChg chg="del">
        <pc:chgData name="Frances Steel" userId="79d46658-80de-4106-bb59-cad1b389c72e" providerId="ADAL" clId="{C9A650DF-FC12-494D-9C76-2639CC59E8C5}" dt="2026-08-13T08:21:22.049" v="2" actId="47"/>
        <pc:sldMkLst>
          <pc:docMk/>
          <pc:sldMk cId="2010341970" sldId="3489"/>
        </pc:sldMkLst>
      </pc:sldChg>
      <pc:sldChg chg="del">
        <pc:chgData name="Frances Steel" userId="79d46658-80de-4106-bb59-cad1b389c72e" providerId="ADAL" clId="{C9A650DF-FC12-494D-9C76-2639CC59E8C5}" dt="2026-08-13T08:21:22.049" v="2" actId="47"/>
        <pc:sldMkLst>
          <pc:docMk/>
          <pc:sldMk cId="2413152094" sldId="3490"/>
        </pc:sldMkLst>
      </pc:sldChg>
      <pc:sldChg chg="del">
        <pc:chgData name="Frances Steel" userId="79d46658-80de-4106-bb59-cad1b389c72e" providerId="ADAL" clId="{C9A650DF-FC12-494D-9C76-2639CC59E8C5}" dt="2026-08-13T08:21:22.049" v="2" actId="47"/>
        <pc:sldMkLst>
          <pc:docMk/>
          <pc:sldMk cId="23735505" sldId="3491"/>
        </pc:sldMkLst>
      </pc:sldChg>
      <pc:sldChg chg="del">
        <pc:chgData name="Frances Steel" userId="79d46658-80de-4106-bb59-cad1b389c72e" providerId="ADAL" clId="{C9A650DF-FC12-494D-9C76-2639CC59E8C5}" dt="2026-08-13T08:21:22.049" v="2" actId="47"/>
        <pc:sldMkLst>
          <pc:docMk/>
          <pc:sldMk cId="2853838900" sldId="3492"/>
        </pc:sldMkLst>
      </pc:sldChg>
      <pc:sldChg chg="del">
        <pc:chgData name="Frances Steel" userId="79d46658-80de-4106-bb59-cad1b389c72e" providerId="ADAL" clId="{C9A650DF-FC12-494D-9C76-2639CC59E8C5}" dt="2026-08-13T08:21:22.049" v="2" actId="47"/>
        <pc:sldMkLst>
          <pc:docMk/>
          <pc:sldMk cId="1850173605" sldId="3493"/>
        </pc:sldMkLst>
      </pc:sldChg>
      <pc:sldChg chg="del">
        <pc:chgData name="Frances Steel" userId="79d46658-80de-4106-bb59-cad1b389c72e" providerId="ADAL" clId="{C9A650DF-FC12-494D-9C76-2639CC59E8C5}" dt="2026-08-13T08:21:22.049" v="2" actId="47"/>
        <pc:sldMkLst>
          <pc:docMk/>
          <pc:sldMk cId="2353171162" sldId="3494"/>
        </pc:sldMkLst>
      </pc:sldChg>
      <pc:sldChg chg="del">
        <pc:chgData name="Frances Steel" userId="79d46658-80de-4106-bb59-cad1b389c72e" providerId="ADAL" clId="{C9A650DF-FC12-494D-9C76-2639CC59E8C5}" dt="2026-08-13T08:21:22.049" v="2" actId="47"/>
        <pc:sldMkLst>
          <pc:docMk/>
          <pc:sldMk cId="3421250468" sldId="3495"/>
        </pc:sldMkLst>
      </pc:sldChg>
      <pc:sldChg chg="del">
        <pc:chgData name="Frances Steel" userId="79d46658-80de-4106-bb59-cad1b389c72e" providerId="ADAL" clId="{C9A650DF-FC12-494D-9C76-2639CC59E8C5}" dt="2026-08-13T08:21:22.049" v="2" actId="47"/>
        <pc:sldMkLst>
          <pc:docMk/>
          <pc:sldMk cId="2605559591" sldId="3496"/>
        </pc:sldMkLst>
      </pc:sldChg>
      <pc:sldChg chg="del">
        <pc:chgData name="Frances Steel" userId="79d46658-80de-4106-bb59-cad1b389c72e" providerId="ADAL" clId="{C9A650DF-FC12-494D-9C76-2639CC59E8C5}" dt="2026-08-13T08:21:22.049" v="2" actId="47"/>
        <pc:sldMkLst>
          <pc:docMk/>
          <pc:sldMk cId="3019473682" sldId="3497"/>
        </pc:sldMkLst>
      </pc:sldChg>
      <pc:sldChg chg="del">
        <pc:chgData name="Frances Steel" userId="79d46658-80de-4106-bb59-cad1b389c72e" providerId="ADAL" clId="{C9A650DF-FC12-494D-9C76-2639CC59E8C5}" dt="2026-08-13T08:21:22.049" v="2" actId="47"/>
        <pc:sldMkLst>
          <pc:docMk/>
          <pc:sldMk cId="3430485344" sldId="3498"/>
        </pc:sldMkLst>
      </pc:sldChg>
      <pc:sldChg chg="del">
        <pc:chgData name="Frances Steel" userId="79d46658-80de-4106-bb59-cad1b389c72e" providerId="ADAL" clId="{C9A650DF-FC12-494D-9C76-2639CC59E8C5}" dt="2026-08-13T08:21:22.049" v="2" actId="47"/>
        <pc:sldMkLst>
          <pc:docMk/>
          <pc:sldMk cId="2532119436" sldId="3499"/>
        </pc:sldMkLst>
      </pc:sldChg>
      <pc:sldChg chg="del">
        <pc:chgData name="Frances Steel" userId="79d46658-80de-4106-bb59-cad1b389c72e" providerId="ADAL" clId="{C9A650DF-FC12-494D-9C76-2639CC59E8C5}" dt="2026-08-13T08:21:22.049" v="2" actId="47"/>
        <pc:sldMkLst>
          <pc:docMk/>
          <pc:sldMk cId="704409088" sldId="3500"/>
        </pc:sldMkLst>
      </pc:sldChg>
      <pc:sldChg chg="del">
        <pc:chgData name="Frances Steel" userId="79d46658-80de-4106-bb59-cad1b389c72e" providerId="ADAL" clId="{C9A650DF-FC12-494D-9C76-2639CC59E8C5}" dt="2026-08-13T08:21:22.049" v="2" actId="47"/>
        <pc:sldMkLst>
          <pc:docMk/>
          <pc:sldMk cId="2353131324" sldId="3501"/>
        </pc:sldMkLst>
      </pc:sldChg>
      <pc:sldChg chg="del">
        <pc:chgData name="Frances Steel" userId="79d46658-80de-4106-bb59-cad1b389c72e" providerId="ADAL" clId="{C9A650DF-FC12-494D-9C76-2639CC59E8C5}" dt="2026-08-13T08:21:22.049" v="2" actId="47"/>
        <pc:sldMkLst>
          <pc:docMk/>
          <pc:sldMk cId="3396178178" sldId="3502"/>
        </pc:sldMkLst>
      </pc:sldChg>
      <pc:sldChg chg="del">
        <pc:chgData name="Frances Steel" userId="79d46658-80de-4106-bb59-cad1b389c72e" providerId="ADAL" clId="{C9A650DF-FC12-494D-9C76-2639CC59E8C5}" dt="2026-08-13T08:21:22.049" v="2" actId="47"/>
        <pc:sldMkLst>
          <pc:docMk/>
          <pc:sldMk cId="2709978293" sldId="3503"/>
        </pc:sldMkLst>
      </pc:sldChg>
      <pc:sldChg chg="del">
        <pc:chgData name="Frances Steel" userId="79d46658-80de-4106-bb59-cad1b389c72e" providerId="ADAL" clId="{C9A650DF-FC12-494D-9C76-2639CC59E8C5}" dt="2026-08-13T08:21:22.049" v="2" actId="47"/>
        <pc:sldMkLst>
          <pc:docMk/>
          <pc:sldMk cId="2671953120" sldId="3504"/>
        </pc:sldMkLst>
      </pc:sldChg>
      <pc:sldChg chg="del">
        <pc:chgData name="Frances Steel" userId="79d46658-80de-4106-bb59-cad1b389c72e" providerId="ADAL" clId="{C9A650DF-FC12-494D-9C76-2639CC59E8C5}" dt="2026-08-13T08:21:22.049" v="2" actId="47"/>
        <pc:sldMkLst>
          <pc:docMk/>
          <pc:sldMk cId="1008188172" sldId="3505"/>
        </pc:sldMkLst>
      </pc:sldChg>
      <pc:sldChg chg="del">
        <pc:chgData name="Frances Steel" userId="79d46658-80de-4106-bb59-cad1b389c72e" providerId="ADAL" clId="{C9A650DF-FC12-494D-9C76-2639CC59E8C5}" dt="2026-08-13T08:21:22.049" v="2" actId="47"/>
        <pc:sldMkLst>
          <pc:docMk/>
          <pc:sldMk cId="2843093134" sldId="3506"/>
        </pc:sldMkLst>
      </pc:sldChg>
      <pc:sldChg chg="del">
        <pc:chgData name="Frances Steel" userId="79d46658-80de-4106-bb59-cad1b389c72e" providerId="ADAL" clId="{C9A650DF-FC12-494D-9C76-2639CC59E8C5}" dt="2026-08-13T08:21:22.049" v="2" actId="47"/>
        <pc:sldMkLst>
          <pc:docMk/>
          <pc:sldMk cId="2683176477" sldId="3507"/>
        </pc:sldMkLst>
      </pc:sldChg>
      <pc:sldChg chg="del">
        <pc:chgData name="Frances Steel" userId="79d46658-80de-4106-bb59-cad1b389c72e" providerId="ADAL" clId="{C9A650DF-FC12-494D-9C76-2639CC59E8C5}" dt="2026-08-13T08:21:22.049" v="2" actId="47"/>
        <pc:sldMkLst>
          <pc:docMk/>
          <pc:sldMk cId="3645122337" sldId="3508"/>
        </pc:sldMkLst>
      </pc:sldChg>
      <pc:sldChg chg="del">
        <pc:chgData name="Frances Steel" userId="79d46658-80de-4106-bb59-cad1b389c72e" providerId="ADAL" clId="{C9A650DF-FC12-494D-9C76-2639CC59E8C5}" dt="2026-08-13T08:21:22.049" v="2" actId="47"/>
        <pc:sldMkLst>
          <pc:docMk/>
          <pc:sldMk cId="3399598983" sldId="3509"/>
        </pc:sldMkLst>
      </pc:sldChg>
      <pc:sldChg chg="del">
        <pc:chgData name="Frances Steel" userId="79d46658-80de-4106-bb59-cad1b389c72e" providerId="ADAL" clId="{C9A650DF-FC12-494D-9C76-2639CC59E8C5}" dt="2026-08-13T08:21:22.049" v="2" actId="47"/>
        <pc:sldMkLst>
          <pc:docMk/>
          <pc:sldMk cId="4226723817" sldId="3510"/>
        </pc:sldMkLst>
      </pc:sldChg>
      <pc:sldChg chg="del">
        <pc:chgData name="Frances Steel" userId="79d46658-80de-4106-bb59-cad1b389c72e" providerId="ADAL" clId="{C9A650DF-FC12-494D-9C76-2639CC59E8C5}" dt="2026-08-13T08:21:22.049" v="2" actId="47"/>
        <pc:sldMkLst>
          <pc:docMk/>
          <pc:sldMk cId="4089627902" sldId="3511"/>
        </pc:sldMkLst>
      </pc:sldChg>
      <pc:sldChg chg="del">
        <pc:chgData name="Frances Steel" userId="79d46658-80de-4106-bb59-cad1b389c72e" providerId="ADAL" clId="{C9A650DF-FC12-494D-9C76-2639CC59E8C5}" dt="2026-08-13T08:21:22.049" v="2" actId="47"/>
        <pc:sldMkLst>
          <pc:docMk/>
          <pc:sldMk cId="1383161007" sldId="3512"/>
        </pc:sldMkLst>
      </pc:sldChg>
      <pc:sldChg chg="del">
        <pc:chgData name="Frances Steel" userId="79d46658-80de-4106-bb59-cad1b389c72e" providerId="ADAL" clId="{C9A650DF-FC12-494D-9C76-2639CC59E8C5}" dt="2026-08-13T08:21:22.049" v="2" actId="47"/>
        <pc:sldMkLst>
          <pc:docMk/>
          <pc:sldMk cId="3127091271" sldId="3513"/>
        </pc:sldMkLst>
      </pc:sldChg>
      <pc:sldChg chg="del">
        <pc:chgData name="Frances Steel" userId="79d46658-80de-4106-bb59-cad1b389c72e" providerId="ADAL" clId="{C9A650DF-FC12-494D-9C76-2639CC59E8C5}" dt="2026-08-13T08:21:22.049" v="2" actId="47"/>
        <pc:sldMkLst>
          <pc:docMk/>
          <pc:sldMk cId="4239140734" sldId="3514"/>
        </pc:sldMkLst>
      </pc:sldChg>
      <pc:sldChg chg="del">
        <pc:chgData name="Frances Steel" userId="79d46658-80de-4106-bb59-cad1b389c72e" providerId="ADAL" clId="{C9A650DF-FC12-494D-9C76-2639CC59E8C5}" dt="2026-08-13T08:21:22.049" v="2" actId="47"/>
        <pc:sldMkLst>
          <pc:docMk/>
          <pc:sldMk cId="3229127114" sldId="3515"/>
        </pc:sldMkLst>
      </pc:sldChg>
      <pc:sldChg chg="del">
        <pc:chgData name="Frances Steel" userId="79d46658-80de-4106-bb59-cad1b389c72e" providerId="ADAL" clId="{C9A650DF-FC12-494D-9C76-2639CC59E8C5}" dt="2026-08-13T08:21:22.049" v="2" actId="47"/>
        <pc:sldMkLst>
          <pc:docMk/>
          <pc:sldMk cId="1625996598" sldId="3516"/>
        </pc:sldMkLst>
      </pc:sldChg>
      <pc:sldChg chg="del">
        <pc:chgData name="Frances Steel" userId="79d46658-80de-4106-bb59-cad1b389c72e" providerId="ADAL" clId="{C9A650DF-FC12-494D-9C76-2639CC59E8C5}" dt="2026-08-13T08:21:22.049" v="2" actId="47"/>
        <pc:sldMkLst>
          <pc:docMk/>
          <pc:sldMk cId="34955089" sldId="3517"/>
        </pc:sldMkLst>
      </pc:sldChg>
      <pc:sldChg chg="del">
        <pc:chgData name="Frances Steel" userId="79d46658-80de-4106-bb59-cad1b389c72e" providerId="ADAL" clId="{C9A650DF-FC12-494D-9C76-2639CC59E8C5}" dt="2026-08-13T08:21:22.049" v="2" actId="47"/>
        <pc:sldMkLst>
          <pc:docMk/>
          <pc:sldMk cId="3930742870" sldId="3518"/>
        </pc:sldMkLst>
      </pc:sldChg>
      <pc:sldChg chg="del">
        <pc:chgData name="Frances Steel" userId="79d46658-80de-4106-bb59-cad1b389c72e" providerId="ADAL" clId="{C9A650DF-FC12-494D-9C76-2639CC59E8C5}" dt="2026-08-13T08:21:22.049" v="2" actId="47"/>
        <pc:sldMkLst>
          <pc:docMk/>
          <pc:sldMk cId="1761024289" sldId="3519"/>
        </pc:sldMkLst>
      </pc:sldChg>
      <pc:sldChg chg="del">
        <pc:chgData name="Frances Steel" userId="79d46658-80de-4106-bb59-cad1b389c72e" providerId="ADAL" clId="{C9A650DF-FC12-494D-9C76-2639CC59E8C5}" dt="2026-08-13T08:21:22.049" v="2" actId="47"/>
        <pc:sldMkLst>
          <pc:docMk/>
          <pc:sldMk cId="468020510" sldId="3520"/>
        </pc:sldMkLst>
      </pc:sldChg>
      <pc:sldChg chg="del">
        <pc:chgData name="Frances Steel" userId="79d46658-80de-4106-bb59-cad1b389c72e" providerId="ADAL" clId="{C9A650DF-FC12-494D-9C76-2639CC59E8C5}" dt="2026-08-13T08:21:22.049" v="2" actId="47"/>
        <pc:sldMkLst>
          <pc:docMk/>
          <pc:sldMk cId="1692839814" sldId="3521"/>
        </pc:sldMkLst>
      </pc:sldChg>
      <pc:sldChg chg="del">
        <pc:chgData name="Frances Steel" userId="79d46658-80de-4106-bb59-cad1b389c72e" providerId="ADAL" clId="{C9A650DF-FC12-494D-9C76-2639CC59E8C5}" dt="2026-08-13T08:21:22.049" v="2" actId="47"/>
        <pc:sldMkLst>
          <pc:docMk/>
          <pc:sldMk cId="485105097" sldId="3522"/>
        </pc:sldMkLst>
      </pc:sldChg>
      <pc:sldChg chg="del">
        <pc:chgData name="Frances Steel" userId="79d46658-80de-4106-bb59-cad1b389c72e" providerId="ADAL" clId="{C9A650DF-FC12-494D-9C76-2639CC59E8C5}" dt="2026-08-13T08:21:22.049" v="2" actId="47"/>
        <pc:sldMkLst>
          <pc:docMk/>
          <pc:sldMk cId="274534297" sldId="3523"/>
        </pc:sldMkLst>
      </pc:sldChg>
      <pc:sldChg chg="del">
        <pc:chgData name="Frances Steel" userId="79d46658-80de-4106-bb59-cad1b389c72e" providerId="ADAL" clId="{C9A650DF-FC12-494D-9C76-2639CC59E8C5}" dt="2026-08-13T08:21:22.049" v="2" actId="47"/>
        <pc:sldMkLst>
          <pc:docMk/>
          <pc:sldMk cId="2206756454" sldId="3524"/>
        </pc:sldMkLst>
      </pc:sldChg>
      <pc:sldChg chg="del">
        <pc:chgData name="Frances Steel" userId="79d46658-80de-4106-bb59-cad1b389c72e" providerId="ADAL" clId="{C9A650DF-FC12-494D-9C76-2639CC59E8C5}" dt="2026-08-13T08:21:22.049" v="2" actId="47"/>
        <pc:sldMkLst>
          <pc:docMk/>
          <pc:sldMk cId="1660752254" sldId="3525"/>
        </pc:sldMkLst>
      </pc:sldChg>
      <pc:sldChg chg="del">
        <pc:chgData name="Frances Steel" userId="79d46658-80de-4106-bb59-cad1b389c72e" providerId="ADAL" clId="{C9A650DF-FC12-494D-9C76-2639CC59E8C5}" dt="2026-08-13T08:21:22.049" v="2" actId="47"/>
        <pc:sldMkLst>
          <pc:docMk/>
          <pc:sldMk cId="2533332080" sldId="3526"/>
        </pc:sldMkLst>
      </pc:sldChg>
      <pc:sldChg chg="del">
        <pc:chgData name="Frances Steel" userId="79d46658-80de-4106-bb59-cad1b389c72e" providerId="ADAL" clId="{C9A650DF-FC12-494D-9C76-2639CC59E8C5}" dt="2026-08-13T08:21:22.049" v="2" actId="47"/>
        <pc:sldMkLst>
          <pc:docMk/>
          <pc:sldMk cId="4065841812" sldId="3527"/>
        </pc:sldMkLst>
      </pc:sldChg>
      <pc:sldChg chg="del">
        <pc:chgData name="Frances Steel" userId="79d46658-80de-4106-bb59-cad1b389c72e" providerId="ADAL" clId="{C9A650DF-FC12-494D-9C76-2639CC59E8C5}" dt="2026-08-13T08:21:22.049" v="2" actId="47"/>
        <pc:sldMkLst>
          <pc:docMk/>
          <pc:sldMk cId="589465397" sldId="3528"/>
        </pc:sldMkLst>
      </pc:sldChg>
      <pc:sldChg chg="del">
        <pc:chgData name="Frances Steel" userId="79d46658-80de-4106-bb59-cad1b389c72e" providerId="ADAL" clId="{C9A650DF-FC12-494D-9C76-2639CC59E8C5}" dt="2026-08-13T08:21:04.348" v="0" actId="47"/>
        <pc:sldMkLst>
          <pc:docMk/>
          <pc:sldMk cId="2993787579" sldId="3529"/>
        </pc:sldMkLst>
      </pc:sldChg>
      <pc:sldChg chg="del">
        <pc:chgData name="Frances Steel" userId="79d46658-80de-4106-bb59-cad1b389c72e" providerId="ADAL" clId="{C9A650DF-FC12-494D-9C76-2639CC59E8C5}" dt="2026-08-13T08:21:09.635" v="1" actId="47"/>
        <pc:sldMkLst>
          <pc:docMk/>
          <pc:sldMk cId="371695293" sldId="3530"/>
        </pc:sldMkLst>
      </pc:sldChg>
      <pc:sldChg chg="del">
        <pc:chgData name="Frances Steel" userId="79d46658-80de-4106-bb59-cad1b389c72e" providerId="ADAL" clId="{C9A650DF-FC12-494D-9C76-2639CC59E8C5}" dt="2026-08-13T08:21:22.049" v="2" actId="47"/>
        <pc:sldMkLst>
          <pc:docMk/>
          <pc:sldMk cId="1086988512" sldId="3532"/>
        </pc:sldMkLst>
      </pc:sldChg>
      <pc:sldChg chg="del">
        <pc:chgData name="Frances Steel" userId="79d46658-80de-4106-bb59-cad1b389c72e" providerId="ADAL" clId="{C9A650DF-FC12-494D-9C76-2639CC59E8C5}" dt="2026-08-13T08:21:22.049" v="2" actId="47"/>
        <pc:sldMkLst>
          <pc:docMk/>
          <pc:sldMk cId="414757199" sldId="3533"/>
        </pc:sldMkLst>
      </pc:sldChg>
      <pc:sldChg chg="del">
        <pc:chgData name="Frances Steel" userId="79d46658-80de-4106-bb59-cad1b389c72e" providerId="ADAL" clId="{C9A650DF-FC12-494D-9C76-2639CC59E8C5}" dt="2026-08-13T08:21:22.049" v="2" actId="47"/>
        <pc:sldMkLst>
          <pc:docMk/>
          <pc:sldMk cId="3135178155" sldId="3534"/>
        </pc:sldMkLst>
      </pc:sldChg>
      <pc:sldChg chg="del">
        <pc:chgData name="Frances Steel" userId="79d46658-80de-4106-bb59-cad1b389c72e" providerId="ADAL" clId="{C9A650DF-FC12-494D-9C76-2639CC59E8C5}" dt="2026-08-13T08:21:22.049" v="2" actId="47"/>
        <pc:sldMkLst>
          <pc:docMk/>
          <pc:sldMk cId="28073093" sldId="3535"/>
        </pc:sldMkLst>
      </pc:sldChg>
      <pc:sldChg chg="del">
        <pc:chgData name="Frances Steel" userId="79d46658-80de-4106-bb59-cad1b389c72e" providerId="ADAL" clId="{C9A650DF-FC12-494D-9C76-2639CC59E8C5}" dt="2026-08-13T08:21:22.049" v="2" actId="47"/>
        <pc:sldMkLst>
          <pc:docMk/>
          <pc:sldMk cId="1073880402" sldId="3536"/>
        </pc:sldMkLst>
      </pc:sldChg>
      <pc:sldChg chg="del">
        <pc:chgData name="Frances Steel" userId="79d46658-80de-4106-bb59-cad1b389c72e" providerId="ADAL" clId="{C9A650DF-FC12-494D-9C76-2639CC59E8C5}" dt="2026-08-13T08:21:22.049" v="2" actId="47"/>
        <pc:sldMkLst>
          <pc:docMk/>
          <pc:sldMk cId="3388881317" sldId="3537"/>
        </pc:sldMkLst>
      </pc:sldChg>
      <pc:sldChg chg="del">
        <pc:chgData name="Frances Steel" userId="79d46658-80de-4106-bb59-cad1b389c72e" providerId="ADAL" clId="{C9A650DF-FC12-494D-9C76-2639CC59E8C5}" dt="2026-08-13T08:21:22.049" v="2" actId="47"/>
        <pc:sldMkLst>
          <pc:docMk/>
          <pc:sldMk cId="1634473596" sldId="3538"/>
        </pc:sldMkLst>
      </pc:sldChg>
      <pc:sldChg chg="del">
        <pc:chgData name="Frances Steel" userId="79d46658-80de-4106-bb59-cad1b389c72e" providerId="ADAL" clId="{C9A650DF-FC12-494D-9C76-2639CC59E8C5}" dt="2026-08-13T08:21:22.049" v="2" actId="47"/>
        <pc:sldMkLst>
          <pc:docMk/>
          <pc:sldMk cId="771806197" sldId="3539"/>
        </pc:sldMkLst>
      </pc:sldChg>
      <pc:sldChg chg="del">
        <pc:chgData name="Frances Steel" userId="79d46658-80de-4106-bb59-cad1b389c72e" providerId="ADAL" clId="{C9A650DF-FC12-494D-9C76-2639CC59E8C5}" dt="2026-08-13T08:21:22.049" v="2" actId="47"/>
        <pc:sldMkLst>
          <pc:docMk/>
          <pc:sldMk cId="3942614258" sldId="3540"/>
        </pc:sldMkLst>
      </pc:sldChg>
      <pc:sldChg chg="del">
        <pc:chgData name="Frances Steel" userId="79d46658-80de-4106-bb59-cad1b389c72e" providerId="ADAL" clId="{C9A650DF-FC12-494D-9C76-2639CC59E8C5}" dt="2026-08-13T08:21:22.049" v="2" actId="47"/>
        <pc:sldMkLst>
          <pc:docMk/>
          <pc:sldMk cId="1889031152" sldId="3541"/>
        </pc:sldMkLst>
      </pc:sldChg>
      <pc:sldChg chg="del">
        <pc:chgData name="Frances Steel" userId="79d46658-80de-4106-bb59-cad1b389c72e" providerId="ADAL" clId="{C9A650DF-FC12-494D-9C76-2639CC59E8C5}" dt="2026-08-13T08:21:22.049" v="2" actId="47"/>
        <pc:sldMkLst>
          <pc:docMk/>
          <pc:sldMk cId="4284772620" sldId="3542"/>
        </pc:sldMkLst>
      </pc:sldChg>
      <pc:sldChg chg="del">
        <pc:chgData name="Frances Steel" userId="79d46658-80de-4106-bb59-cad1b389c72e" providerId="ADAL" clId="{C9A650DF-FC12-494D-9C76-2639CC59E8C5}" dt="2026-08-13T08:21:22.049" v="2" actId="47"/>
        <pc:sldMkLst>
          <pc:docMk/>
          <pc:sldMk cId="1952090991" sldId="3543"/>
        </pc:sldMkLst>
      </pc:sldChg>
      <pc:sldChg chg="del">
        <pc:chgData name="Frances Steel" userId="79d46658-80de-4106-bb59-cad1b389c72e" providerId="ADAL" clId="{C9A650DF-FC12-494D-9C76-2639CC59E8C5}" dt="2026-08-13T08:21:04.348" v="0" actId="47"/>
        <pc:sldMkLst>
          <pc:docMk/>
          <pc:sldMk cId="340517371" sldId="3544"/>
        </pc:sldMkLst>
      </pc:sldChg>
      <pc:sldChg chg="del">
        <pc:chgData name="Frances Steel" userId="79d46658-80de-4106-bb59-cad1b389c72e" providerId="ADAL" clId="{C9A650DF-FC12-494D-9C76-2639CC59E8C5}" dt="2026-08-13T08:21:04.348" v="0" actId="47"/>
        <pc:sldMkLst>
          <pc:docMk/>
          <pc:sldMk cId="891527419" sldId="3545"/>
        </pc:sldMkLst>
      </pc:sldChg>
      <pc:sldChg chg="del">
        <pc:chgData name="Frances Steel" userId="79d46658-80de-4106-bb59-cad1b389c72e" providerId="ADAL" clId="{C9A650DF-FC12-494D-9C76-2639CC59E8C5}" dt="2026-08-13T08:21:04.348" v="0" actId="47"/>
        <pc:sldMkLst>
          <pc:docMk/>
          <pc:sldMk cId="360682497" sldId="3546"/>
        </pc:sldMkLst>
      </pc:sldChg>
      <pc:sldChg chg="del">
        <pc:chgData name="Frances Steel" userId="79d46658-80de-4106-bb59-cad1b389c72e" providerId="ADAL" clId="{C9A650DF-FC12-494D-9C76-2639CC59E8C5}" dt="2026-08-13T08:21:22.049" v="2" actId="47"/>
        <pc:sldMkLst>
          <pc:docMk/>
          <pc:sldMk cId="3116679550" sldId="3547"/>
        </pc:sldMkLst>
      </pc:sldChg>
      <pc:sldChg chg="del">
        <pc:chgData name="Frances Steel" userId="79d46658-80de-4106-bb59-cad1b389c72e" providerId="ADAL" clId="{C9A650DF-FC12-494D-9C76-2639CC59E8C5}" dt="2026-08-13T08:21:22.049" v="2" actId="47"/>
        <pc:sldMkLst>
          <pc:docMk/>
          <pc:sldMk cId="1269151997" sldId="3548"/>
        </pc:sldMkLst>
      </pc:sldChg>
      <pc:sldChg chg="del">
        <pc:chgData name="Frances Steel" userId="79d46658-80de-4106-bb59-cad1b389c72e" providerId="ADAL" clId="{C9A650DF-FC12-494D-9C76-2639CC59E8C5}" dt="2026-08-13T08:21:22.049" v="2" actId="47"/>
        <pc:sldMkLst>
          <pc:docMk/>
          <pc:sldMk cId="2428663583" sldId="3549"/>
        </pc:sldMkLst>
      </pc:sldChg>
      <pc:sldChg chg="del">
        <pc:chgData name="Frances Steel" userId="79d46658-80de-4106-bb59-cad1b389c72e" providerId="ADAL" clId="{C9A650DF-FC12-494D-9C76-2639CC59E8C5}" dt="2026-08-13T08:21:22.049" v="2" actId="47"/>
        <pc:sldMkLst>
          <pc:docMk/>
          <pc:sldMk cId="2209366147" sldId="3550"/>
        </pc:sldMkLst>
      </pc:sldChg>
      <pc:sldChg chg="del">
        <pc:chgData name="Frances Steel" userId="79d46658-80de-4106-bb59-cad1b389c72e" providerId="ADAL" clId="{C9A650DF-FC12-494D-9C76-2639CC59E8C5}" dt="2026-08-13T08:21:22.049" v="2" actId="47"/>
        <pc:sldMkLst>
          <pc:docMk/>
          <pc:sldMk cId="870760244" sldId="3551"/>
        </pc:sldMkLst>
      </pc:sldChg>
      <pc:sldChg chg="del">
        <pc:chgData name="Frances Steel" userId="79d46658-80de-4106-bb59-cad1b389c72e" providerId="ADAL" clId="{C9A650DF-FC12-494D-9C76-2639CC59E8C5}" dt="2026-08-13T08:21:22.049" v="2" actId="47"/>
        <pc:sldMkLst>
          <pc:docMk/>
          <pc:sldMk cId="604370478" sldId="3552"/>
        </pc:sldMkLst>
      </pc:sldChg>
      <pc:sldChg chg="del">
        <pc:chgData name="Frances Steel" userId="79d46658-80de-4106-bb59-cad1b389c72e" providerId="ADAL" clId="{C9A650DF-FC12-494D-9C76-2639CC59E8C5}" dt="2026-08-13T08:21:22.049" v="2" actId="47"/>
        <pc:sldMkLst>
          <pc:docMk/>
          <pc:sldMk cId="2243130878" sldId="3553"/>
        </pc:sldMkLst>
      </pc:sldChg>
      <pc:sldChg chg="del">
        <pc:chgData name="Frances Steel" userId="79d46658-80de-4106-bb59-cad1b389c72e" providerId="ADAL" clId="{C9A650DF-FC12-494D-9C76-2639CC59E8C5}" dt="2026-08-13T08:21:22.049" v="2" actId="47"/>
        <pc:sldMkLst>
          <pc:docMk/>
          <pc:sldMk cId="620553186" sldId="3554"/>
        </pc:sldMkLst>
      </pc:sldChg>
      <pc:sldChg chg="del">
        <pc:chgData name="Frances Steel" userId="79d46658-80de-4106-bb59-cad1b389c72e" providerId="ADAL" clId="{C9A650DF-FC12-494D-9C76-2639CC59E8C5}" dt="2026-08-13T08:21:22.049" v="2" actId="47"/>
        <pc:sldMkLst>
          <pc:docMk/>
          <pc:sldMk cId="2407289677" sldId="3555"/>
        </pc:sldMkLst>
      </pc:sldChg>
      <pc:sldChg chg="del">
        <pc:chgData name="Frances Steel" userId="79d46658-80de-4106-bb59-cad1b389c72e" providerId="ADAL" clId="{C9A650DF-FC12-494D-9C76-2639CC59E8C5}" dt="2026-08-13T08:21:22.049" v="2" actId="47"/>
        <pc:sldMkLst>
          <pc:docMk/>
          <pc:sldMk cId="3721920874" sldId="3556"/>
        </pc:sldMkLst>
      </pc:sldChg>
      <pc:sldChg chg="del">
        <pc:chgData name="Frances Steel" userId="79d46658-80de-4106-bb59-cad1b389c72e" providerId="ADAL" clId="{C9A650DF-FC12-494D-9C76-2639CC59E8C5}" dt="2026-08-13T08:21:22.049" v="2" actId="47"/>
        <pc:sldMkLst>
          <pc:docMk/>
          <pc:sldMk cId="549278476" sldId="3557"/>
        </pc:sldMkLst>
      </pc:sldChg>
      <pc:sldChg chg="del">
        <pc:chgData name="Frances Steel" userId="79d46658-80de-4106-bb59-cad1b389c72e" providerId="ADAL" clId="{C9A650DF-FC12-494D-9C76-2639CC59E8C5}" dt="2026-08-13T08:21:22.049" v="2" actId="47"/>
        <pc:sldMkLst>
          <pc:docMk/>
          <pc:sldMk cId="3122842810" sldId="3558"/>
        </pc:sldMkLst>
      </pc:sldChg>
      <pc:sldChg chg="del">
        <pc:chgData name="Frances Steel" userId="79d46658-80de-4106-bb59-cad1b389c72e" providerId="ADAL" clId="{C9A650DF-FC12-494D-9C76-2639CC59E8C5}" dt="2026-08-13T08:21:22.049" v="2" actId="47"/>
        <pc:sldMkLst>
          <pc:docMk/>
          <pc:sldMk cId="1430127400" sldId="3559"/>
        </pc:sldMkLst>
      </pc:sldChg>
      <pc:sldChg chg="del">
        <pc:chgData name="Frances Steel" userId="79d46658-80de-4106-bb59-cad1b389c72e" providerId="ADAL" clId="{C9A650DF-FC12-494D-9C76-2639CC59E8C5}" dt="2026-08-13T08:21:22.049" v="2" actId="47"/>
        <pc:sldMkLst>
          <pc:docMk/>
          <pc:sldMk cId="713790187" sldId="3560"/>
        </pc:sldMkLst>
      </pc:sldChg>
      <pc:sldChg chg="del">
        <pc:chgData name="Frances Steel" userId="79d46658-80de-4106-bb59-cad1b389c72e" providerId="ADAL" clId="{C9A650DF-FC12-494D-9C76-2639CC59E8C5}" dt="2026-08-13T08:21:22.049" v="2" actId="47"/>
        <pc:sldMkLst>
          <pc:docMk/>
          <pc:sldMk cId="3676417349" sldId="3561"/>
        </pc:sldMkLst>
      </pc:sldChg>
      <pc:sldChg chg="del">
        <pc:chgData name="Frances Steel" userId="79d46658-80de-4106-bb59-cad1b389c72e" providerId="ADAL" clId="{C9A650DF-FC12-494D-9C76-2639CC59E8C5}" dt="2026-08-13T08:21:22.049" v="2" actId="47"/>
        <pc:sldMkLst>
          <pc:docMk/>
          <pc:sldMk cId="1395979418" sldId="3562"/>
        </pc:sldMkLst>
      </pc:sldChg>
      <pc:sldChg chg="del">
        <pc:chgData name="Frances Steel" userId="79d46658-80de-4106-bb59-cad1b389c72e" providerId="ADAL" clId="{C9A650DF-FC12-494D-9C76-2639CC59E8C5}" dt="2026-08-13T08:21:22.049" v="2" actId="47"/>
        <pc:sldMkLst>
          <pc:docMk/>
          <pc:sldMk cId="3368464879" sldId="3563"/>
        </pc:sldMkLst>
      </pc:sldChg>
      <pc:sldChg chg="del">
        <pc:chgData name="Frances Steel" userId="79d46658-80de-4106-bb59-cad1b389c72e" providerId="ADAL" clId="{C9A650DF-FC12-494D-9C76-2639CC59E8C5}" dt="2026-08-13T08:21:22.049" v="2" actId="47"/>
        <pc:sldMkLst>
          <pc:docMk/>
          <pc:sldMk cId="1575245538" sldId="3564"/>
        </pc:sldMkLst>
      </pc:sldChg>
      <pc:sldChg chg="del">
        <pc:chgData name="Frances Steel" userId="79d46658-80de-4106-bb59-cad1b389c72e" providerId="ADAL" clId="{C9A650DF-FC12-494D-9C76-2639CC59E8C5}" dt="2026-08-13T08:21:22.049" v="2" actId="47"/>
        <pc:sldMkLst>
          <pc:docMk/>
          <pc:sldMk cId="3303511093" sldId="3565"/>
        </pc:sldMkLst>
      </pc:sldChg>
      <pc:sldChg chg="del">
        <pc:chgData name="Frances Steel" userId="79d46658-80de-4106-bb59-cad1b389c72e" providerId="ADAL" clId="{C9A650DF-FC12-494D-9C76-2639CC59E8C5}" dt="2026-08-13T08:21:22.049" v="2" actId="47"/>
        <pc:sldMkLst>
          <pc:docMk/>
          <pc:sldMk cId="2452142336" sldId="3566"/>
        </pc:sldMkLst>
      </pc:sldChg>
      <pc:sldChg chg="del">
        <pc:chgData name="Frances Steel" userId="79d46658-80de-4106-bb59-cad1b389c72e" providerId="ADAL" clId="{C9A650DF-FC12-494D-9C76-2639CC59E8C5}" dt="2026-08-13T08:21:22.049" v="2" actId="47"/>
        <pc:sldMkLst>
          <pc:docMk/>
          <pc:sldMk cId="545092800" sldId="3567"/>
        </pc:sldMkLst>
      </pc:sldChg>
      <pc:sldChg chg="del">
        <pc:chgData name="Frances Steel" userId="79d46658-80de-4106-bb59-cad1b389c72e" providerId="ADAL" clId="{C9A650DF-FC12-494D-9C76-2639CC59E8C5}" dt="2026-08-13T08:21:22.049" v="2" actId="47"/>
        <pc:sldMkLst>
          <pc:docMk/>
          <pc:sldMk cId="4180720052" sldId="3568"/>
        </pc:sldMkLst>
      </pc:sldChg>
      <pc:sldChg chg="del">
        <pc:chgData name="Frances Steel" userId="79d46658-80de-4106-bb59-cad1b389c72e" providerId="ADAL" clId="{C9A650DF-FC12-494D-9C76-2639CC59E8C5}" dt="2026-08-13T08:21:22.049" v="2" actId="47"/>
        <pc:sldMkLst>
          <pc:docMk/>
          <pc:sldMk cId="3309602404" sldId="3569"/>
        </pc:sldMkLst>
      </pc:sldChg>
      <pc:sldChg chg="del">
        <pc:chgData name="Frances Steel" userId="79d46658-80de-4106-bb59-cad1b389c72e" providerId="ADAL" clId="{C9A650DF-FC12-494D-9C76-2639CC59E8C5}" dt="2026-08-13T08:21:22.049" v="2" actId="47"/>
        <pc:sldMkLst>
          <pc:docMk/>
          <pc:sldMk cId="3175223818" sldId="3571"/>
        </pc:sldMkLst>
      </pc:sldChg>
      <pc:sldChg chg="del">
        <pc:chgData name="Frances Steel" userId="79d46658-80de-4106-bb59-cad1b389c72e" providerId="ADAL" clId="{C9A650DF-FC12-494D-9C76-2639CC59E8C5}" dt="2026-08-13T08:21:22.049" v="2" actId="47"/>
        <pc:sldMkLst>
          <pc:docMk/>
          <pc:sldMk cId="2240629409" sldId="3572"/>
        </pc:sldMkLst>
      </pc:sldChg>
      <pc:sldChg chg="del">
        <pc:chgData name="Frances Steel" userId="79d46658-80de-4106-bb59-cad1b389c72e" providerId="ADAL" clId="{C9A650DF-FC12-494D-9C76-2639CC59E8C5}" dt="2026-08-13T08:21:22.049" v="2" actId="47"/>
        <pc:sldMkLst>
          <pc:docMk/>
          <pc:sldMk cId="1444226533" sldId="3573"/>
        </pc:sldMkLst>
      </pc:sldChg>
      <pc:sldChg chg="del">
        <pc:chgData name="Frances Steel" userId="79d46658-80de-4106-bb59-cad1b389c72e" providerId="ADAL" clId="{C9A650DF-FC12-494D-9C76-2639CC59E8C5}" dt="2026-08-13T08:21:22.049" v="2" actId="47"/>
        <pc:sldMkLst>
          <pc:docMk/>
          <pc:sldMk cId="2992094980" sldId="3574"/>
        </pc:sldMkLst>
      </pc:sldChg>
      <pc:sldChg chg="del">
        <pc:chgData name="Frances Steel" userId="79d46658-80de-4106-bb59-cad1b389c72e" providerId="ADAL" clId="{C9A650DF-FC12-494D-9C76-2639CC59E8C5}" dt="2026-08-13T08:21:22.049" v="2" actId="47"/>
        <pc:sldMkLst>
          <pc:docMk/>
          <pc:sldMk cId="3402670211" sldId="3576"/>
        </pc:sldMkLst>
      </pc:sldChg>
      <pc:sldChg chg="del">
        <pc:chgData name="Frances Steel" userId="79d46658-80de-4106-bb59-cad1b389c72e" providerId="ADAL" clId="{C9A650DF-FC12-494D-9C76-2639CC59E8C5}" dt="2026-08-13T08:21:22.049" v="2" actId="47"/>
        <pc:sldMkLst>
          <pc:docMk/>
          <pc:sldMk cId="1087445837" sldId="3583"/>
        </pc:sldMkLst>
      </pc:sldChg>
      <pc:sldChg chg="del">
        <pc:chgData name="Frances Steel" userId="79d46658-80de-4106-bb59-cad1b389c72e" providerId="ADAL" clId="{C9A650DF-FC12-494D-9C76-2639CC59E8C5}" dt="2026-08-13T08:21:22.049" v="2" actId="47"/>
        <pc:sldMkLst>
          <pc:docMk/>
          <pc:sldMk cId="774319632" sldId="3585"/>
        </pc:sldMkLst>
      </pc:sldChg>
      <pc:sldChg chg="del">
        <pc:chgData name="Frances Steel" userId="79d46658-80de-4106-bb59-cad1b389c72e" providerId="ADAL" clId="{C9A650DF-FC12-494D-9C76-2639CC59E8C5}" dt="2026-08-13T08:21:22.049" v="2" actId="47"/>
        <pc:sldMkLst>
          <pc:docMk/>
          <pc:sldMk cId="3021341923" sldId="3586"/>
        </pc:sldMkLst>
      </pc:sldChg>
      <pc:sldChg chg="del">
        <pc:chgData name="Frances Steel" userId="79d46658-80de-4106-bb59-cad1b389c72e" providerId="ADAL" clId="{C9A650DF-FC12-494D-9C76-2639CC59E8C5}" dt="2026-08-13T08:21:22.049" v="2" actId="47"/>
        <pc:sldMkLst>
          <pc:docMk/>
          <pc:sldMk cId="3404830875" sldId="3587"/>
        </pc:sldMkLst>
      </pc:sldChg>
      <pc:sldChg chg="del">
        <pc:chgData name="Frances Steel" userId="79d46658-80de-4106-bb59-cad1b389c72e" providerId="ADAL" clId="{C9A650DF-FC12-494D-9C76-2639CC59E8C5}" dt="2026-08-13T08:21:22.049" v="2" actId="47"/>
        <pc:sldMkLst>
          <pc:docMk/>
          <pc:sldMk cId="639701333" sldId="3588"/>
        </pc:sldMkLst>
      </pc:sldChg>
      <pc:sldChg chg="del">
        <pc:chgData name="Frances Steel" userId="79d46658-80de-4106-bb59-cad1b389c72e" providerId="ADAL" clId="{C9A650DF-FC12-494D-9C76-2639CC59E8C5}" dt="2026-08-13T08:21:22.049" v="2" actId="47"/>
        <pc:sldMkLst>
          <pc:docMk/>
          <pc:sldMk cId="1546815046" sldId="3589"/>
        </pc:sldMkLst>
      </pc:sldChg>
      <pc:sldChg chg="del">
        <pc:chgData name="Frances Steel" userId="79d46658-80de-4106-bb59-cad1b389c72e" providerId="ADAL" clId="{C9A650DF-FC12-494D-9C76-2639CC59E8C5}" dt="2026-08-13T08:21:22.049" v="2" actId="47"/>
        <pc:sldMkLst>
          <pc:docMk/>
          <pc:sldMk cId="4096960989" sldId="3590"/>
        </pc:sldMkLst>
      </pc:sldChg>
      <pc:sldChg chg="del">
        <pc:chgData name="Frances Steel" userId="79d46658-80de-4106-bb59-cad1b389c72e" providerId="ADAL" clId="{C9A650DF-FC12-494D-9C76-2639CC59E8C5}" dt="2026-08-13T08:21:04.348" v="0" actId="47"/>
        <pc:sldMkLst>
          <pc:docMk/>
          <pc:sldMk cId="488233633" sldId="3591"/>
        </pc:sldMkLst>
      </pc:sldChg>
      <pc:sldChg chg="del">
        <pc:chgData name="Frances Steel" userId="79d46658-80de-4106-bb59-cad1b389c72e" providerId="ADAL" clId="{C9A650DF-FC12-494D-9C76-2639CC59E8C5}" dt="2026-08-13T08:21:04.348" v="0" actId="47"/>
        <pc:sldMkLst>
          <pc:docMk/>
          <pc:sldMk cId="1632537218" sldId="3592"/>
        </pc:sldMkLst>
      </pc:sldChg>
      <pc:sldChg chg="del">
        <pc:chgData name="Frances Steel" userId="79d46658-80de-4106-bb59-cad1b389c72e" providerId="ADAL" clId="{C9A650DF-FC12-494D-9C76-2639CC59E8C5}" dt="2026-08-13T08:21:09.635" v="1" actId="47"/>
        <pc:sldMkLst>
          <pc:docMk/>
          <pc:sldMk cId="85705141" sldId="3593"/>
        </pc:sldMkLst>
      </pc:sldChg>
      <pc:sldChg chg="del">
        <pc:chgData name="Frances Steel" userId="79d46658-80de-4106-bb59-cad1b389c72e" providerId="ADAL" clId="{C9A650DF-FC12-494D-9C76-2639CC59E8C5}" dt="2026-08-13T08:21:22.049" v="2" actId="47"/>
        <pc:sldMkLst>
          <pc:docMk/>
          <pc:sldMk cId="3294856732" sldId="3595"/>
        </pc:sldMkLst>
      </pc:sldChg>
      <pc:sldChg chg="del">
        <pc:chgData name="Frances Steel" userId="79d46658-80de-4106-bb59-cad1b389c72e" providerId="ADAL" clId="{C9A650DF-FC12-494D-9C76-2639CC59E8C5}" dt="2026-08-13T08:21:22.049" v="2" actId="47"/>
        <pc:sldMkLst>
          <pc:docMk/>
          <pc:sldMk cId="1621689607" sldId="3596"/>
        </pc:sldMkLst>
      </pc:sldChg>
      <pc:sldChg chg="del">
        <pc:chgData name="Frances Steel" userId="79d46658-80de-4106-bb59-cad1b389c72e" providerId="ADAL" clId="{C9A650DF-FC12-494D-9C76-2639CC59E8C5}" dt="2026-08-13T08:21:22.049" v="2" actId="47"/>
        <pc:sldMkLst>
          <pc:docMk/>
          <pc:sldMk cId="1867903476" sldId="3597"/>
        </pc:sldMkLst>
      </pc:sldChg>
      <pc:sldChg chg="del">
        <pc:chgData name="Frances Steel" userId="79d46658-80de-4106-bb59-cad1b389c72e" providerId="ADAL" clId="{C9A650DF-FC12-494D-9C76-2639CC59E8C5}" dt="2026-08-13T08:21:22.049" v="2" actId="47"/>
        <pc:sldMkLst>
          <pc:docMk/>
          <pc:sldMk cId="4034703726" sldId="3598"/>
        </pc:sldMkLst>
      </pc:sldChg>
      <pc:sldChg chg="del">
        <pc:chgData name="Frances Steel" userId="79d46658-80de-4106-bb59-cad1b389c72e" providerId="ADAL" clId="{C9A650DF-FC12-494D-9C76-2639CC59E8C5}" dt="2026-08-13T08:21:22.049" v="2" actId="47"/>
        <pc:sldMkLst>
          <pc:docMk/>
          <pc:sldMk cId="1056544355" sldId="3599"/>
        </pc:sldMkLst>
      </pc:sldChg>
      <pc:sldChg chg="del">
        <pc:chgData name="Frances Steel" userId="79d46658-80de-4106-bb59-cad1b389c72e" providerId="ADAL" clId="{C9A650DF-FC12-494D-9C76-2639CC59E8C5}" dt="2026-08-13T08:21:22.049" v="2" actId="47"/>
        <pc:sldMkLst>
          <pc:docMk/>
          <pc:sldMk cId="3452992296" sldId="3600"/>
        </pc:sldMkLst>
      </pc:sldChg>
      <pc:sldChg chg="del">
        <pc:chgData name="Frances Steel" userId="79d46658-80de-4106-bb59-cad1b389c72e" providerId="ADAL" clId="{C9A650DF-FC12-494D-9C76-2639CC59E8C5}" dt="2026-08-13T08:21:22.049" v="2" actId="47"/>
        <pc:sldMkLst>
          <pc:docMk/>
          <pc:sldMk cId="1251298828" sldId="3601"/>
        </pc:sldMkLst>
      </pc:sldChg>
      <pc:sldChg chg="del">
        <pc:chgData name="Frances Steel" userId="79d46658-80de-4106-bb59-cad1b389c72e" providerId="ADAL" clId="{C9A650DF-FC12-494D-9C76-2639CC59E8C5}" dt="2026-08-13T08:21:22.049" v="2" actId="47"/>
        <pc:sldMkLst>
          <pc:docMk/>
          <pc:sldMk cId="2846457177" sldId="3602"/>
        </pc:sldMkLst>
      </pc:sldChg>
      <pc:sldChg chg="del">
        <pc:chgData name="Frances Steel" userId="79d46658-80de-4106-bb59-cad1b389c72e" providerId="ADAL" clId="{C9A650DF-FC12-494D-9C76-2639CC59E8C5}" dt="2026-08-13T08:21:22.049" v="2" actId="47"/>
        <pc:sldMkLst>
          <pc:docMk/>
          <pc:sldMk cId="2574039626" sldId="3603"/>
        </pc:sldMkLst>
      </pc:sldChg>
      <pc:sldChg chg="del">
        <pc:chgData name="Frances Steel" userId="79d46658-80de-4106-bb59-cad1b389c72e" providerId="ADAL" clId="{C9A650DF-FC12-494D-9C76-2639CC59E8C5}" dt="2026-08-13T08:21:22.049" v="2" actId="47"/>
        <pc:sldMkLst>
          <pc:docMk/>
          <pc:sldMk cId="1213233620" sldId="3604"/>
        </pc:sldMkLst>
      </pc:sldChg>
      <pc:sldChg chg="del">
        <pc:chgData name="Frances Steel" userId="79d46658-80de-4106-bb59-cad1b389c72e" providerId="ADAL" clId="{C9A650DF-FC12-494D-9C76-2639CC59E8C5}" dt="2026-08-13T08:21:22.049" v="2" actId="47"/>
        <pc:sldMkLst>
          <pc:docMk/>
          <pc:sldMk cId="3740316804" sldId="3605"/>
        </pc:sldMkLst>
      </pc:sldChg>
      <pc:sldChg chg="del">
        <pc:chgData name="Frances Steel" userId="79d46658-80de-4106-bb59-cad1b389c72e" providerId="ADAL" clId="{C9A650DF-FC12-494D-9C76-2639CC59E8C5}" dt="2026-08-13T08:21:22.049" v="2" actId="47"/>
        <pc:sldMkLst>
          <pc:docMk/>
          <pc:sldMk cId="184770298" sldId="3606"/>
        </pc:sldMkLst>
      </pc:sldChg>
      <pc:sldChg chg="del">
        <pc:chgData name="Frances Steel" userId="79d46658-80de-4106-bb59-cad1b389c72e" providerId="ADAL" clId="{C9A650DF-FC12-494D-9C76-2639CC59E8C5}" dt="2026-08-13T08:21:22.049" v="2" actId="47"/>
        <pc:sldMkLst>
          <pc:docMk/>
          <pc:sldMk cId="1093369827" sldId="3607"/>
        </pc:sldMkLst>
      </pc:sldChg>
      <pc:sldChg chg="del">
        <pc:chgData name="Frances Steel" userId="79d46658-80de-4106-bb59-cad1b389c72e" providerId="ADAL" clId="{C9A650DF-FC12-494D-9C76-2639CC59E8C5}" dt="2026-08-13T08:21:22.049" v="2" actId="47"/>
        <pc:sldMkLst>
          <pc:docMk/>
          <pc:sldMk cId="2860019110" sldId="3608"/>
        </pc:sldMkLst>
      </pc:sldChg>
      <pc:sldChg chg="del">
        <pc:chgData name="Frances Steel" userId="79d46658-80de-4106-bb59-cad1b389c72e" providerId="ADAL" clId="{C9A650DF-FC12-494D-9C76-2639CC59E8C5}" dt="2026-08-13T08:21:22.049" v="2" actId="47"/>
        <pc:sldMkLst>
          <pc:docMk/>
          <pc:sldMk cId="1057550712" sldId="3609"/>
        </pc:sldMkLst>
      </pc:sldChg>
      <pc:sldChg chg="del">
        <pc:chgData name="Frances Steel" userId="79d46658-80de-4106-bb59-cad1b389c72e" providerId="ADAL" clId="{C9A650DF-FC12-494D-9C76-2639CC59E8C5}" dt="2026-08-13T08:21:22.049" v="2" actId="47"/>
        <pc:sldMkLst>
          <pc:docMk/>
          <pc:sldMk cId="4290369166" sldId="3610"/>
        </pc:sldMkLst>
      </pc:sldChg>
      <pc:sldChg chg="del">
        <pc:chgData name="Frances Steel" userId="79d46658-80de-4106-bb59-cad1b389c72e" providerId="ADAL" clId="{C9A650DF-FC12-494D-9C76-2639CC59E8C5}" dt="2026-08-13T08:21:22.049" v="2" actId="47"/>
        <pc:sldMkLst>
          <pc:docMk/>
          <pc:sldMk cId="2064590978" sldId="3611"/>
        </pc:sldMkLst>
      </pc:sldChg>
      <pc:sldChg chg="del">
        <pc:chgData name="Frances Steel" userId="79d46658-80de-4106-bb59-cad1b389c72e" providerId="ADAL" clId="{C9A650DF-FC12-494D-9C76-2639CC59E8C5}" dt="2026-08-13T08:21:22.049" v="2" actId="47"/>
        <pc:sldMkLst>
          <pc:docMk/>
          <pc:sldMk cId="3364598706" sldId="3612"/>
        </pc:sldMkLst>
      </pc:sldChg>
      <pc:sldChg chg="del">
        <pc:chgData name="Frances Steel" userId="79d46658-80de-4106-bb59-cad1b389c72e" providerId="ADAL" clId="{C9A650DF-FC12-494D-9C76-2639CC59E8C5}" dt="2026-08-13T08:21:22.049" v="2" actId="47"/>
        <pc:sldMkLst>
          <pc:docMk/>
          <pc:sldMk cId="2551435383" sldId="3613"/>
        </pc:sldMkLst>
      </pc:sldChg>
      <pc:sldChg chg="del">
        <pc:chgData name="Frances Steel" userId="79d46658-80de-4106-bb59-cad1b389c72e" providerId="ADAL" clId="{C9A650DF-FC12-494D-9C76-2639CC59E8C5}" dt="2026-08-13T08:21:22.049" v="2" actId="47"/>
        <pc:sldMkLst>
          <pc:docMk/>
          <pc:sldMk cId="2672549274" sldId="3614"/>
        </pc:sldMkLst>
      </pc:sldChg>
      <pc:sldMasterChg chg="delSldLayout">
        <pc:chgData name="Frances Steel" userId="79d46658-80de-4106-bb59-cad1b389c72e" providerId="ADAL" clId="{C9A650DF-FC12-494D-9C76-2639CC59E8C5}" dt="2026-08-13T08:21:22.049" v="2" actId="47"/>
        <pc:sldMasterMkLst>
          <pc:docMk/>
          <pc:sldMasterMk cId="2460629482" sldId="2147483744"/>
        </pc:sldMasterMkLst>
        <pc:sldLayoutChg chg="del">
          <pc:chgData name="Frances Steel" userId="79d46658-80de-4106-bb59-cad1b389c72e" providerId="ADAL" clId="{C9A650DF-FC12-494D-9C76-2639CC59E8C5}" dt="2026-08-13T08:21:22.049" v="2" actId="47"/>
          <pc:sldLayoutMkLst>
            <pc:docMk/>
            <pc:sldMasterMk cId="2460629482" sldId="2147483744"/>
            <pc:sldLayoutMk cId="516699319" sldId="2147483799"/>
          </pc:sldLayoutMkLst>
        </pc:sldLayoutChg>
        <pc:sldLayoutChg chg="del">
          <pc:chgData name="Frances Steel" userId="79d46658-80de-4106-bb59-cad1b389c72e" providerId="ADAL" clId="{C9A650DF-FC12-494D-9C76-2639CC59E8C5}" dt="2026-08-13T08:21:04.348" v="0" actId="47"/>
          <pc:sldLayoutMkLst>
            <pc:docMk/>
            <pc:sldMasterMk cId="2460629482" sldId="2147483744"/>
            <pc:sldLayoutMk cId="3406619176" sldId="2147483862"/>
          </pc:sldLayoutMkLst>
        </pc:sldLayoutChg>
      </pc:sldMasterChg>
      <pc:sldMasterChg chg="delSldLayout">
        <pc:chgData name="Frances Steel" userId="79d46658-80de-4106-bb59-cad1b389c72e" providerId="ADAL" clId="{C9A650DF-FC12-494D-9C76-2639CC59E8C5}" dt="2026-08-13T08:21:22.049" v="2" actId="47"/>
        <pc:sldMasterMkLst>
          <pc:docMk/>
          <pc:sldMasterMk cId="55287480" sldId="2147483844"/>
        </pc:sldMasterMkLst>
        <pc:sldLayoutChg chg="del">
          <pc:chgData name="Frances Steel" userId="79d46658-80de-4106-bb59-cad1b389c72e" providerId="ADAL" clId="{C9A650DF-FC12-494D-9C76-2639CC59E8C5}" dt="2026-08-13T08:21:22.049" v="2" actId="47"/>
          <pc:sldLayoutMkLst>
            <pc:docMk/>
            <pc:sldMasterMk cId="55287480" sldId="2147483844"/>
            <pc:sldLayoutMk cId="3523182684" sldId="2147483792"/>
          </pc:sldLayoutMkLst>
        </pc:sldLayoutChg>
        <pc:sldLayoutChg chg="del">
          <pc:chgData name="Frances Steel" userId="79d46658-80de-4106-bb59-cad1b389c72e" providerId="ADAL" clId="{C9A650DF-FC12-494D-9C76-2639CC59E8C5}" dt="2026-08-13T08:21:22.049" v="2" actId="47"/>
          <pc:sldLayoutMkLst>
            <pc:docMk/>
            <pc:sldMasterMk cId="55287480" sldId="2147483844"/>
            <pc:sldLayoutMk cId="292433768" sldId="21474837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97A01C3-3731-3149-B56D-C246E1170E13}"/>
              </a:ext>
            </a:extLst>
          </p:cNvPr>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a:latin typeface="Univers" panose="020B0503020202020204" pitchFamily="34" charset="0"/>
            </a:endParaRPr>
          </a:p>
        </p:txBody>
      </p:sp>
      <p:sp>
        <p:nvSpPr>
          <p:cNvPr id="3" name="Date Placeholder 2">
            <a:extLst>
              <a:ext uri="{FF2B5EF4-FFF2-40B4-BE49-F238E27FC236}">
                <a16:creationId xmlns:a16="http://schemas.microsoft.com/office/drawing/2014/main" id="{6F5B06F8-01A1-1548-9718-59895D60D98F}"/>
              </a:ext>
            </a:extLst>
          </p:cNvPr>
          <p:cNvSpPr>
            <a:spLocks noGrp="1"/>
          </p:cNvSpPr>
          <p:nvPr>
            <p:ph type="dt" sz="quarter" idx="1"/>
          </p:nvPr>
        </p:nvSpPr>
        <p:spPr>
          <a:xfrm>
            <a:off x="3902597" y="0"/>
            <a:ext cx="2985558" cy="502835"/>
          </a:xfrm>
          <a:prstGeom prst="rect">
            <a:avLst/>
          </a:prstGeom>
        </p:spPr>
        <p:txBody>
          <a:bodyPr vert="horz" lIns="96634" tIns="48317" rIns="96634" bIns="48317" rtlCol="0"/>
          <a:lstStyle>
            <a:lvl1pPr algn="r">
              <a:defRPr sz="1300"/>
            </a:lvl1pPr>
          </a:lstStyle>
          <a:p>
            <a:fld id="{2428D250-D686-D349-854D-330834D24D10}" type="datetimeFigureOut">
              <a:rPr lang="en-US" smtClean="0">
                <a:latin typeface="Univers" panose="020B0503020202020204" pitchFamily="34" charset="0"/>
              </a:rPr>
              <a:t>8/13/2026</a:t>
            </a:fld>
            <a:endParaRPr lang="en-US">
              <a:latin typeface="Univers" panose="020B0503020202020204" pitchFamily="34" charset="0"/>
            </a:endParaRPr>
          </a:p>
        </p:txBody>
      </p:sp>
      <p:sp>
        <p:nvSpPr>
          <p:cNvPr id="4" name="Footer Placeholder 3">
            <a:extLst>
              <a:ext uri="{FF2B5EF4-FFF2-40B4-BE49-F238E27FC236}">
                <a16:creationId xmlns:a16="http://schemas.microsoft.com/office/drawing/2014/main" id="{694E7B7F-7065-0B48-A334-2BBD5DF442D8}"/>
              </a:ext>
            </a:extLst>
          </p:cNvPr>
          <p:cNvSpPr>
            <a:spLocks noGrp="1"/>
          </p:cNvSpPr>
          <p:nvPr>
            <p:ph type="ftr" sz="quarter" idx="2"/>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a:latin typeface="Univers" panose="020B0503020202020204" pitchFamily="34" charset="0"/>
            </a:endParaRPr>
          </a:p>
        </p:txBody>
      </p:sp>
      <p:sp>
        <p:nvSpPr>
          <p:cNvPr id="5" name="Slide Number Placeholder 4">
            <a:extLst>
              <a:ext uri="{FF2B5EF4-FFF2-40B4-BE49-F238E27FC236}">
                <a16:creationId xmlns:a16="http://schemas.microsoft.com/office/drawing/2014/main" id="{054B06A6-CA63-EA40-A8AC-4D635A353158}"/>
              </a:ext>
            </a:extLst>
          </p:cNvPr>
          <p:cNvSpPr>
            <a:spLocks noGrp="1"/>
          </p:cNvSpPr>
          <p:nvPr>
            <p:ph type="sldNum" sz="quarter" idx="3"/>
          </p:nvPr>
        </p:nvSpPr>
        <p:spPr>
          <a:xfrm>
            <a:off x="3902597" y="9519055"/>
            <a:ext cx="2985558" cy="502834"/>
          </a:xfrm>
          <a:prstGeom prst="rect">
            <a:avLst/>
          </a:prstGeom>
        </p:spPr>
        <p:txBody>
          <a:bodyPr vert="horz" lIns="96634" tIns="48317" rIns="96634" bIns="48317" rtlCol="0" anchor="b"/>
          <a:lstStyle>
            <a:lvl1pPr algn="r">
              <a:defRPr sz="1300"/>
            </a:lvl1pPr>
          </a:lstStyle>
          <a:p>
            <a:fld id="{6C3F419A-F528-474E-8687-794CB20D1279}" type="slidenum">
              <a:rPr lang="en-US" smtClean="0">
                <a:latin typeface="Univers" panose="020B0503020202020204" pitchFamily="34" charset="0"/>
              </a:rPr>
              <a:t>‹#›</a:t>
            </a:fld>
            <a:endParaRPr lang="en-US">
              <a:latin typeface="Univers" panose="020B0503020202020204" pitchFamily="34" charset="0"/>
            </a:endParaRPr>
          </a:p>
        </p:txBody>
      </p:sp>
    </p:spTree>
    <p:extLst>
      <p:ext uri="{BB962C8B-B14F-4D97-AF65-F5344CB8AC3E}">
        <p14:creationId xmlns:p14="http://schemas.microsoft.com/office/powerpoint/2010/main" val="100728912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157" userDrawn="1">
          <p15:clr>
            <a:srgbClr val="F26B43"/>
          </p15:clr>
        </p15:guide>
        <p15:guide id="2" pos="217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b="0" i="0">
                <a:latin typeface="Univers" panose="020B0503020202020204" pitchFamily="34" charset="0"/>
              </a:defRPr>
            </a:lvl1pPr>
          </a:lstStyle>
          <a:p>
            <a:endParaRPr lang="en-US"/>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b="0" i="0">
                <a:latin typeface="Univers" panose="020B0503020202020204" pitchFamily="34" charset="0"/>
              </a:defRPr>
            </a:lvl1pPr>
          </a:lstStyle>
          <a:p>
            <a:fld id="{60D25A1C-ACC7-4C40-B413-7D889B1398B0}" type="datetimeFigureOut">
              <a:rPr lang="en-US" smtClean="0"/>
              <a:pPr/>
              <a:t>8/13/2026</a:t>
            </a:fld>
            <a:endParaRPr lang="en-US"/>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b="0" i="0">
                <a:latin typeface="Univers" panose="020B0503020202020204" pitchFamily="34" charset="0"/>
              </a:defRPr>
            </a:lvl1pPr>
          </a:lstStyle>
          <a:p>
            <a:endParaRPr lang="en-US"/>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b="0" i="0">
                <a:latin typeface="Univers" panose="020B0503020202020204" pitchFamily="34" charset="0"/>
              </a:defRPr>
            </a:lvl1pPr>
          </a:lstStyle>
          <a:p>
            <a:fld id="{8446DA44-74A0-5C45-A34A-10668028980F}" type="slidenum">
              <a:rPr lang="en-US" smtClean="0"/>
              <a:pPr/>
              <a:t>‹#›</a:t>
            </a:fld>
            <a:endParaRPr lang="en-US"/>
          </a:p>
        </p:txBody>
      </p:sp>
    </p:spTree>
    <p:extLst>
      <p:ext uri="{BB962C8B-B14F-4D97-AF65-F5344CB8AC3E}">
        <p14:creationId xmlns:p14="http://schemas.microsoft.com/office/powerpoint/2010/main" val="874818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Univers" panose="020B0503020202020204" pitchFamily="34" charset="0"/>
        <a:ea typeface="+mn-ea"/>
        <a:cs typeface="+mn-cs"/>
      </a:defRPr>
    </a:lvl1pPr>
    <a:lvl2pPr marL="457200" algn="l" defTabSz="914400" rtl="0" eaLnBrk="1" latinLnBrk="0" hangingPunct="1">
      <a:defRPr sz="1200" b="0" i="0" kern="1200">
        <a:solidFill>
          <a:schemeClr val="tx1"/>
        </a:solidFill>
        <a:latin typeface="Univers" panose="020B0503020202020204" pitchFamily="34" charset="0"/>
        <a:ea typeface="+mn-ea"/>
        <a:cs typeface="+mn-cs"/>
      </a:defRPr>
    </a:lvl2pPr>
    <a:lvl3pPr marL="914400" algn="l" defTabSz="914400" rtl="0" eaLnBrk="1" latinLnBrk="0" hangingPunct="1">
      <a:defRPr sz="1200" b="0" i="0" kern="1200">
        <a:solidFill>
          <a:schemeClr val="tx1"/>
        </a:solidFill>
        <a:latin typeface="Univers" panose="020B0503020202020204" pitchFamily="34" charset="0"/>
        <a:ea typeface="+mn-ea"/>
        <a:cs typeface="+mn-cs"/>
      </a:defRPr>
    </a:lvl3pPr>
    <a:lvl4pPr marL="1371600" algn="l" defTabSz="914400" rtl="0" eaLnBrk="1" latinLnBrk="0" hangingPunct="1">
      <a:defRPr sz="1200" b="0" i="0" kern="1200">
        <a:solidFill>
          <a:schemeClr val="tx1"/>
        </a:solidFill>
        <a:latin typeface="Univers" panose="020B0503020202020204" pitchFamily="34" charset="0"/>
        <a:ea typeface="+mn-ea"/>
        <a:cs typeface="+mn-cs"/>
      </a:defRPr>
    </a:lvl4pPr>
    <a:lvl5pPr marL="1828800" algn="l" defTabSz="914400" rtl="0" eaLnBrk="1" latinLnBrk="0" hangingPunct="1">
      <a:defRPr sz="1200" b="0" i="0" kern="1200">
        <a:solidFill>
          <a:schemeClr val="tx1"/>
        </a:solidFill>
        <a:latin typeface="Univers" panose="020B05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446DA44-74A0-5C45-A34A-10668028980F}" type="slidenum">
              <a:rPr lang="en-US" smtClean="0"/>
              <a:pPr/>
              <a:t>1</a:t>
            </a:fld>
            <a:endParaRPr lang="en-US"/>
          </a:p>
        </p:txBody>
      </p:sp>
    </p:spTree>
    <p:extLst>
      <p:ext uri="{BB962C8B-B14F-4D97-AF65-F5344CB8AC3E}">
        <p14:creationId xmlns:p14="http://schemas.microsoft.com/office/powerpoint/2010/main" val="1349793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8E45-CFA3-BDBE-76D3-51628783B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373E50-2E4D-8A4C-CA74-CA6B238535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BF0023-9C66-38B4-565C-13497055C548}"/>
              </a:ext>
            </a:extLst>
          </p:cNvPr>
          <p:cNvSpPr>
            <a:spLocks noGrp="1"/>
          </p:cNvSpPr>
          <p:nvPr>
            <p:ph type="body" idx="1"/>
          </p:nvPr>
        </p:nvSpPr>
        <p:spPr/>
        <p:txBody>
          <a:bodyPr/>
          <a:lstStyle/>
          <a:p>
            <a:r>
              <a:rPr lang="en-GB" b="1" dirty="0"/>
              <a:t>EFFECTIVE PRESENCE AND LANGUAGE TECHNIQUES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EXPLAIN </a:t>
            </a:r>
            <a:br>
              <a:rPr lang="en-GB" b="1" dirty="0"/>
            </a:br>
            <a:r>
              <a:rPr lang="en-GB" b="0" dirty="0"/>
              <a:t>The technique that we are looking at today is one of the six ‘Effective Presence and Language’ techniques. These foundational techniques provide</a:t>
            </a:r>
            <a:r>
              <a:rPr lang="en-GB" sz="1200" dirty="0"/>
              <a:t> a basis for any interaction you might have with a prisoner. They focus on having presence on the wing and communicating effectively with prisoners. Consequently, these techniques help to promote dynamic security and safety allowing officers to focus on building relationships and promoting change amongst prisoners. For officers to be effective and impactful in their roles it is crucial that they master this set of techniques. </a:t>
            </a:r>
          </a:p>
          <a:p>
            <a:endParaRPr lang="en-GB" b="1" dirty="0"/>
          </a:p>
        </p:txBody>
      </p:sp>
      <p:sp>
        <p:nvSpPr>
          <p:cNvPr id="4" name="Slide Number Placeholder 3">
            <a:extLst>
              <a:ext uri="{FF2B5EF4-FFF2-40B4-BE49-F238E27FC236}">
                <a16:creationId xmlns:a16="http://schemas.microsoft.com/office/drawing/2014/main" id="{3F99E885-2A67-1879-8254-587CFB56BDF3}"/>
              </a:ext>
            </a:extLst>
          </p:cNvPr>
          <p:cNvSpPr>
            <a:spLocks noGrp="1"/>
          </p:cNvSpPr>
          <p:nvPr>
            <p:ph type="sldNum" sz="quarter" idx="5"/>
          </p:nvPr>
        </p:nvSpPr>
        <p:spPr/>
        <p:txBody>
          <a:bodyPr/>
          <a:lstStyle/>
          <a:p>
            <a:pPr defTabSz="483169">
              <a:defRPr/>
            </a:pPr>
            <a:fld id="{8446DA44-74A0-5C45-A34A-10668028980F}" type="slidenum">
              <a:rPr lang="en-US">
                <a:solidFill>
                  <a:prstClr val="black"/>
                </a:solidFill>
              </a:rPr>
              <a:pPr defTabSz="483169">
                <a:defRPr/>
              </a:pPr>
              <a:t>2</a:t>
            </a:fld>
            <a:endParaRPr lang="en-US">
              <a:solidFill>
                <a:prstClr val="black"/>
              </a:solidFill>
            </a:endParaRPr>
          </a:p>
        </p:txBody>
      </p:sp>
    </p:spTree>
    <p:extLst>
      <p:ext uri="{BB962C8B-B14F-4D97-AF65-F5344CB8AC3E}">
        <p14:creationId xmlns:p14="http://schemas.microsoft.com/office/powerpoint/2010/main" val="1760569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56EE8-153A-444E-F347-A36FDD3A8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0B802-9399-DB83-8710-DF2F606F8E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27A3C3-8D3E-876C-DE8B-B8949F4A4161}"/>
              </a:ext>
            </a:extLst>
          </p:cNvPr>
          <p:cNvSpPr>
            <a:spLocks noGrp="1"/>
          </p:cNvSpPr>
          <p:nvPr>
            <p:ph type="body" idx="1"/>
          </p:nvPr>
        </p:nvSpPr>
        <p:spPr/>
        <p:txBody>
          <a:bodyPr/>
          <a:lstStyle/>
          <a:p>
            <a:r>
              <a:rPr lang="en-GB" b="1" dirty="0"/>
              <a:t>RECAP PREVIOUS TECHNIQUE</a:t>
            </a:r>
          </a:p>
          <a:p>
            <a:r>
              <a:rPr lang="en-GB" dirty="0"/>
              <a:t>What was the technique we covered last week?</a:t>
            </a:r>
          </a:p>
          <a:p>
            <a:r>
              <a:rPr lang="en-GB" dirty="0"/>
              <a:t>What does the technique look to do? </a:t>
            </a:r>
          </a:p>
          <a:p>
            <a:r>
              <a:rPr lang="en-GB" dirty="0"/>
              <a:t>What are the success checks for the technique? </a:t>
            </a:r>
          </a:p>
          <a:p>
            <a:endParaRPr lang="en-GB" dirty="0"/>
          </a:p>
          <a:p>
            <a:r>
              <a:rPr lang="en-GB" b="1" dirty="0"/>
              <a:t>CELEBRATE SUCCESSES</a:t>
            </a:r>
          </a:p>
          <a:p>
            <a:r>
              <a:rPr lang="en-GB" b="0" dirty="0"/>
              <a:t>We have had some great successes this week including…</a:t>
            </a:r>
          </a:p>
          <a:p>
            <a:r>
              <a:rPr lang="en-GB" b="0" dirty="0"/>
              <a:t>I would like to shoutout XXXXX because…</a:t>
            </a:r>
          </a:p>
          <a:p>
            <a:r>
              <a:rPr lang="en-GB" b="0" dirty="0"/>
              <a:t>Does anyone want to shout out one of their colleagues?</a:t>
            </a:r>
          </a:p>
        </p:txBody>
      </p:sp>
      <p:sp>
        <p:nvSpPr>
          <p:cNvPr id="4" name="Slide Number Placeholder 3">
            <a:extLst>
              <a:ext uri="{FF2B5EF4-FFF2-40B4-BE49-F238E27FC236}">
                <a16:creationId xmlns:a16="http://schemas.microsoft.com/office/drawing/2014/main" id="{61E11119-EFD4-2697-A92C-0EBE808CE243}"/>
              </a:ext>
            </a:extLst>
          </p:cNvPr>
          <p:cNvSpPr>
            <a:spLocks noGrp="1"/>
          </p:cNvSpPr>
          <p:nvPr>
            <p:ph type="sldNum" sz="quarter" idx="5"/>
          </p:nvPr>
        </p:nvSpPr>
        <p:spPr/>
        <p:txBody>
          <a:bodyPr/>
          <a:lstStyle/>
          <a:p>
            <a:fld id="{8446DA44-74A0-5C45-A34A-10668028980F}" type="slidenum">
              <a:rPr lang="en-US" smtClean="0"/>
              <a:pPr/>
              <a:t>3</a:t>
            </a:fld>
            <a:endParaRPr lang="en-US"/>
          </a:p>
        </p:txBody>
      </p:sp>
    </p:spTree>
    <p:extLst>
      <p:ext uri="{BB962C8B-B14F-4D97-AF65-F5344CB8AC3E}">
        <p14:creationId xmlns:p14="http://schemas.microsoft.com/office/powerpoint/2010/main" val="2406485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200" b="1" dirty="0"/>
              <a:t>INTRODUCE NEW TECHNIQUE: CLEAR DIRECTIONS</a:t>
            </a:r>
          </a:p>
          <a:p>
            <a:pPr defTabSz="966338">
              <a:defRPr/>
            </a:pPr>
            <a:endParaRPr lang="en-GB" sz="1200" b="1" dirty="0"/>
          </a:p>
          <a:p>
            <a:pPr defTabSz="966338">
              <a:defRPr/>
            </a:pPr>
            <a:r>
              <a:rPr lang="en-GB" sz="1200" b="1" dirty="0"/>
              <a:t>TRAINER NOTE: </a:t>
            </a:r>
            <a:r>
              <a:rPr lang="en-GB" sz="1200" dirty="0"/>
              <a:t>(Pause a moment to allow people to read the overview of the technique on slide.) </a:t>
            </a:r>
          </a:p>
          <a:p>
            <a:pPr defTabSz="966338">
              <a:defRPr/>
            </a:pPr>
            <a:endParaRPr lang="en-GB" sz="1200" dirty="0"/>
          </a:p>
          <a:p>
            <a:r>
              <a:rPr lang="en-GB" sz="1200" b="1" dirty="0"/>
              <a:t>EXPLAIN </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This technique helps you to be as clear as possible when giving prisoners instructions about what you want them to do.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Giving clear directions is particularly important in prisons. They help to remove any ambiguity about what prisoners should do.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This helps prisoners and staff in several ways: </a:t>
            </a:r>
          </a:p>
          <a:p>
            <a:pPr marL="638388" lvl="2"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Firstly, there are many reasons why a prisoner might not know exactly what’s needed: they may be new to the prison or wing; they may have been asked to do something different yesterday. Prisoners with limited English, hearing impairment, or difficulty processing information benefit most: the wing can be genuinely overwhelming for them.</a:t>
            </a:r>
          </a:p>
          <a:p>
            <a:pPr marL="638388" lvl="2"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Secondly, it reduces wiggle-room for prisoners who may not want to follow instructions. Clarity removes scope for creative misinterpretation: “Oh, sorry guv, I thought you meant I should go this way.”</a:t>
            </a:r>
          </a:p>
          <a:p>
            <a:pPr marL="638388" lvl="2"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Thirdly, if prisoners know exactly what’s needed, exactly how to complete an application, and exactly what to do to work towards enhanced, we make it easy for them to do the right thing.</a:t>
            </a:r>
          </a:p>
          <a:p>
            <a:endParaRPr lang="en-GB" dirty="0"/>
          </a:p>
        </p:txBody>
      </p:sp>
      <p:sp>
        <p:nvSpPr>
          <p:cNvPr id="4" name="Slide Number Placeholder 3"/>
          <p:cNvSpPr>
            <a:spLocks noGrp="1"/>
          </p:cNvSpPr>
          <p:nvPr>
            <p:ph type="sldNum" sz="quarter" idx="5"/>
          </p:nvPr>
        </p:nvSpPr>
        <p:spPr/>
        <p:txBody>
          <a:bodyPr/>
          <a:lstStyle/>
          <a:p>
            <a:fld id="{8446DA44-74A0-5C45-A34A-10668028980F}" type="slidenum">
              <a:rPr lang="en-US" smtClean="0"/>
              <a:pPr/>
              <a:t>4</a:t>
            </a:fld>
            <a:endParaRPr lang="en-US"/>
          </a:p>
        </p:txBody>
      </p:sp>
    </p:spTree>
    <p:extLst>
      <p:ext uri="{BB962C8B-B14F-4D97-AF65-F5344CB8AC3E}">
        <p14:creationId xmlns:p14="http://schemas.microsoft.com/office/powerpoint/2010/main" val="1964960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b="1" dirty="0"/>
              <a:t>INTRODUCE STEPS: CLEAR DIRECTIONS</a:t>
            </a:r>
          </a:p>
          <a:p>
            <a:pPr defTabSz="966338">
              <a:defRPr/>
            </a:pPr>
            <a:endParaRPr lang="en-GB" b="1" dirty="0"/>
          </a:p>
          <a:p>
            <a:r>
              <a:rPr lang="en-GB" b="1" dirty="0"/>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We are now going to go through each of the steps for this technique. </a:t>
            </a:r>
          </a:p>
          <a:p>
            <a:endParaRPr lang="en-GB" b="0" dirty="0"/>
          </a:p>
          <a:p>
            <a:pPr marL="228600" indent="-228600" algn="l" defTabSz="914400" rtl="0" eaLnBrk="1" latinLnBrk="0" hangingPunct="1">
              <a:buFont typeface="+mj-lt"/>
              <a:buAutoNum type="alphaUcPeriod"/>
            </a:pPr>
            <a:r>
              <a:rPr lang="en-GB" sz="1200" b="1" i="0" kern="1200" dirty="0">
                <a:solidFill>
                  <a:schemeClr val="tx1"/>
                </a:solidFill>
                <a:latin typeface="Univers" panose="020B0503020202020204" pitchFamily="34" charset="0"/>
                <a:ea typeface="+mn-ea"/>
                <a:cs typeface="+mn-cs"/>
              </a:rPr>
              <a:t>Be precise: </a:t>
            </a:r>
            <a:r>
              <a:rPr lang="en-GB" sz="1200" b="0" i="0" kern="1200" dirty="0">
                <a:solidFill>
                  <a:schemeClr val="tx1"/>
                </a:solidFill>
                <a:latin typeface="Univers" panose="020B0503020202020204" pitchFamily="34" charset="0"/>
                <a:ea typeface="+mn-ea"/>
                <a:cs typeface="+mn-cs"/>
              </a:rPr>
              <a:t>In simple terms say exactly what you want to see happen. It’s hard for prisoners to know what to do if we give vague or negative instructions. For example, if we say, “Don’t stand there,” where should prisoners stand? If we say, “This is too loud,” does that mean prisoners should whisper, go somewhere else, or stop what they’re doing entirely? The answers may seem obvious to us: but we need to make them obvious to prisoners. This helps prisoners who genuinely aren’t sure what to do and reduces leeway for prisoners who don’t want to do it. Instead of saying “Don’t stand there,” we might say, “Stand by the wall.”</a:t>
            </a:r>
          </a:p>
          <a:p>
            <a:pPr marL="228600" indent="-228600" algn="l" defTabSz="914400" rtl="0" eaLnBrk="1" latinLnBrk="0" hangingPunct="1">
              <a:buFont typeface="+mj-lt"/>
              <a:buAutoNum type="alphaUcPeriod"/>
            </a:pPr>
            <a:endParaRPr lang="en-GB" sz="1200" b="1" i="0" kern="1200" dirty="0">
              <a:solidFill>
                <a:schemeClr val="tx1"/>
              </a:solidFill>
              <a:latin typeface="Univers" panose="020B0503020202020204" pitchFamily="34" charset="0"/>
              <a:ea typeface="+mn-ea"/>
              <a:cs typeface="+mn-cs"/>
            </a:endParaRPr>
          </a:p>
          <a:p>
            <a:pPr marL="228600" indent="-228600" algn="l" defTabSz="914400" rtl="0" eaLnBrk="1" latinLnBrk="0" hangingPunct="1">
              <a:buFont typeface="+mj-lt"/>
              <a:buAutoNum type="alphaUcPeriod"/>
            </a:pPr>
            <a:r>
              <a:rPr lang="en-GB" sz="1200" b="1" i="0" kern="1200" dirty="0">
                <a:solidFill>
                  <a:schemeClr val="tx1"/>
                </a:solidFill>
                <a:latin typeface="Univers" panose="020B0503020202020204" pitchFamily="34" charset="0"/>
                <a:ea typeface="+mn-ea"/>
                <a:cs typeface="+mn-cs"/>
              </a:rPr>
              <a:t>Specify timeframe: </a:t>
            </a:r>
            <a:r>
              <a:rPr lang="en-GB" sz="1200" b="0" i="0" kern="1200" dirty="0">
                <a:solidFill>
                  <a:schemeClr val="tx1"/>
                </a:solidFill>
                <a:latin typeface="Univers" panose="020B0503020202020204" pitchFamily="34" charset="0"/>
                <a:ea typeface="+mn-ea"/>
                <a:cs typeface="+mn-cs"/>
              </a:rPr>
              <a:t>It is important to specify a timeframe for when you want something to be completed. Again, this adds precision to your instructions and removes any room for misinterpretation and makes it easier to follow up. For example, if we tell prisoners, “I’d like this tidied up please,” they may do so. But later, when things aren’t tidied up, they might argue that they’re still going to get things tidied up, as soon as they’ve finished whatever else they’re doing. A cue – “I’d like this tidied up now please” – makes our expectation clear and creates some urgency about action. It emphasises that the direction isn’t optional: it must happen.  </a:t>
            </a:r>
          </a:p>
          <a:p>
            <a:pPr marL="228600" indent="-228600" algn="l" defTabSz="914400" rtl="0" eaLnBrk="1" latinLnBrk="0" hangingPunct="1">
              <a:buFont typeface="+mj-lt"/>
              <a:buAutoNum type="alphaUcPeriod"/>
            </a:pPr>
            <a:endParaRPr lang="en-GB" sz="1200" b="1" i="0" kern="1200" dirty="0">
              <a:solidFill>
                <a:schemeClr val="tx1"/>
              </a:solidFill>
              <a:latin typeface="Univers" panose="020B0503020202020204" pitchFamily="34" charset="0"/>
              <a:ea typeface="+mn-ea"/>
              <a:cs typeface="+mn-cs"/>
            </a:endParaRPr>
          </a:p>
          <a:p>
            <a:pPr marL="228600" indent="-228600" algn="l" defTabSz="914400" rtl="0" eaLnBrk="1" latinLnBrk="0" hangingPunct="1">
              <a:buFont typeface="+mj-lt"/>
              <a:buAutoNum type="alphaUcPeriod"/>
            </a:pPr>
            <a:r>
              <a:rPr lang="en-GB" sz="1200" b="1" i="0" kern="1200" dirty="0">
                <a:solidFill>
                  <a:schemeClr val="tx1"/>
                </a:solidFill>
                <a:latin typeface="Univers" panose="020B0503020202020204" pitchFamily="34" charset="0"/>
                <a:ea typeface="+mn-ea"/>
                <a:cs typeface="+mn-cs"/>
              </a:rPr>
              <a:t>Instructions: </a:t>
            </a:r>
            <a:r>
              <a:rPr lang="en-GB" sz="1200" b="0" i="0" kern="1200" dirty="0">
                <a:solidFill>
                  <a:schemeClr val="tx1"/>
                </a:solidFill>
                <a:latin typeface="Univers" panose="020B0503020202020204" pitchFamily="34" charset="0"/>
                <a:ea typeface="+mn-ea"/>
                <a:cs typeface="+mn-cs"/>
              </a:rPr>
              <a:t>Sometimes, directions become longer and more complicated than intended. We might start with something simple but add multiple steps: “First… then… and remember…” Prisoners may get lost. If a prisoner doesn’t follow the initial direction, don’t repeat it. Instead, give them the first step to take – as simply as possible. Imagine struggling to organise movements, as prisoners mill about noisily: some are heading to exercise, others to healthcare, and others to courses. We can simplify: “First, everyone going to healthcare, line up by the gate. Thank you. Next…”</a:t>
            </a:r>
          </a:p>
          <a:p>
            <a:pPr marL="228600" indent="-228600" algn="l" defTabSz="914400" rtl="0" eaLnBrk="1" latinLnBrk="0" hangingPunct="1">
              <a:buFont typeface="+mj-lt"/>
              <a:buAutoNum type="alphaUcPeriod"/>
            </a:pPr>
            <a:endParaRPr lang="en-GB" sz="1200" b="1" i="0" kern="1200" dirty="0">
              <a:solidFill>
                <a:schemeClr val="tx1"/>
              </a:solidFill>
              <a:latin typeface="Univers" panose="020B0503020202020204" pitchFamily="34" charset="0"/>
              <a:ea typeface="+mn-ea"/>
              <a:cs typeface="+mn-cs"/>
            </a:endParaRPr>
          </a:p>
          <a:p>
            <a:pPr marL="228600" indent="-228600" algn="l" defTabSz="914400" rtl="0" eaLnBrk="1" latinLnBrk="0" hangingPunct="1">
              <a:buFont typeface="+mj-lt"/>
              <a:buAutoNum type="alphaUcPeriod"/>
            </a:pPr>
            <a:r>
              <a:rPr lang="en-GB" sz="1200" b="1" i="0" kern="1200" dirty="0">
                <a:solidFill>
                  <a:schemeClr val="tx1"/>
                </a:solidFill>
                <a:latin typeface="Univers" panose="020B0503020202020204" pitchFamily="34" charset="0"/>
                <a:ea typeface="+mn-ea"/>
                <a:cs typeface="+mn-cs"/>
              </a:rPr>
              <a:t>Acknowledge: </a:t>
            </a:r>
            <a:r>
              <a:rPr lang="en-GB" sz="1200" b="0" i="0" kern="1200" dirty="0">
                <a:solidFill>
                  <a:schemeClr val="tx1"/>
                </a:solidFill>
                <a:latin typeface="Univers" panose="020B0503020202020204" pitchFamily="34" charset="0"/>
                <a:ea typeface="+mn-ea"/>
                <a:cs typeface="+mn-cs"/>
              </a:rPr>
              <a:t>The last step involves recognising that a prisoner is complying with instructions even it is partial compliance. This can be as simple as a, “Great,” or a, “Nice one,” or a “Thank you.” It shows prisoners that we’re monitoring what they’re doing – and that we notice when they do things right. It can also be a useful encouragement, particularly for those who aren’t used to interacting positively with officers. It also sends an important message to other prisoners. If we’ve asked prisoners to go back to their cells, acknowledging those who have done so signals to everyone else that this is happening – now – and encourages them to comply too. We don’t have to wait until the prisoner has done everything right: acknowledging that they’ve taken the first step in the right direction may help them to keep going.</a:t>
            </a:r>
          </a:p>
        </p:txBody>
      </p:sp>
      <p:sp>
        <p:nvSpPr>
          <p:cNvPr id="4" name="Slide Number Placeholder 3"/>
          <p:cNvSpPr>
            <a:spLocks noGrp="1"/>
          </p:cNvSpPr>
          <p:nvPr>
            <p:ph type="sldNum" sz="quarter" idx="5"/>
          </p:nvPr>
        </p:nvSpPr>
        <p:spPr/>
        <p:txBody>
          <a:bodyPr/>
          <a:lstStyle/>
          <a:p>
            <a:fld id="{8446DA44-74A0-5C45-A34A-10668028980F}" type="slidenum">
              <a:rPr lang="en-US" smtClean="0"/>
              <a:pPr/>
              <a:t>5</a:t>
            </a:fld>
            <a:endParaRPr lang="en-US"/>
          </a:p>
        </p:txBody>
      </p:sp>
    </p:spTree>
    <p:extLst>
      <p:ext uri="{BB962C8B-B14F-4D97-AF65-F5344CB8AC3E}">
        <p14:creationId xmlns:p14="http://schemas.microsoft.com/office/powerpoint/2010/main" val="507232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7A907-9B2C-6070-F992-13EF12619E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11FCB5-1143-E013-F723-8FF5D6293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FEA1FA-8CC7-DACC-727C-3FDF3011B04A}"/>
              </a:ext>
            </a:extLst>
          </p:cNvPr>
          <p:cNvSpPr>
            <a:spLocks noGrp="1"/>
          </p:cNvSpPr>
          <p:nvPr>
            <p:ph type="body" idx="1"/>
          </p:nvPr>
        </p:nvSpPr>
        <p:spPr/>
        <p:txBody>
          <a:bodyPr/>
          <a:lstStyle/>
          <a:p>
            <a:r>
              <a:rPr lang="en-GB" b="1" dirty="0"/>
              <a:t>TURN AND TALK: CLEAR DIRECTIONS</a:t>
            </a:r>
          </a:p>
          <a:p>
            <a:endParaRPr lang="en-GB" b="1" dirty="0"/>
          </a:p>
          <a:p>
            <a:r>
              <a:rPr lang="en-GB" b="1" dirty="0"/>
              <a:t>PAIRED DISCUSSION </a:t>
            </a:r>
          </a:p>
          <a:p>
            <a:r>
              <a:rPr lang="en-GB" b="0" dirty="0"/>
              <a:t>In pairs I would like you to discuss the following questions using the pocket guide as a reference (</a:t>
            </a:r>
            <a:r>
              <a:rPr lang="en-GB" b="1" dirty="0"/>
              <a:t>p16)</a:t>
            </a:r>
            <a:r>
              <a:rPr lang="en-GB" b="0" dirty="0"/>
              <a:t>:</a:t>
            </a:r>
            <a:r>
              <a:rPr lang="en-GB" b="1" dirty="0"/>
              <a:t>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Do you use this technique as part of your practice? If so, how and when?</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of the steps do you use?</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Which of the steps do you want to work on?</a:t>
            </a:r>
          </a:p>
          <a:p>
            <a:endParaRPr lang="en-GB" dirty="0"/>
          </a:p>
          <a:p>
            <a:r>
              <a:rPr lang="en-GB" b="1" dirty="0"/>
              <a:t>WHOLE GROUP FEEDBACK </a:t>
            </a:r>
          </a:p>
          <a:p>
            <a:r>
              <a:rPr lang="en-GB" b="0" dirty="0"/>
              <a:t>(Get whole group feedback following paired discussions.)</a:t>
            </a:r>
            <a:endParaRPr lang="en-GB" b="1" dirty="0"/>
          </a:p>
        </p:txBody>
      </p:sp>
      <p:sp>
        <p:nvSpPr>
          <p:cNvPr id="4" name="Slide Number Placeholder 3">
            <a:extLst>
              <a:ext uri="{FF2B5EF4-FFF2-40B4-BE49-F238E27FC236}">
                <a16:creationId xmlns:a16="http://schemas.microsoft.com/office/drawing/2014/main" id="{8353F6DD-91A1-DABE-559B-CF760C2E055D}"/>
              </a:ext>
            </a:extLst>
          </p:cNvPr>
          <p:cNvSpPr>
            <a:spLocks noGrp="1"/>
          </p:cNvSpPr>
          <p:nvPr>
            <p:ph type="sldNum" sz="quarter" idx="5"/>
          </p:nvPr>
        </p:nvSpPr>
        <p:spPr/>
        <p:txBody>
          <a:bodyPr/>
          <a:lstStyle/>
          <a:p>
            <a:fld id="{8446DA44-74A0-5C45-A34A-10668028980F}" type="slidenum">
              <a:rPr lang="en-US" smtClean="0"/>
              <a:pPr/>
              <a:t>6</a:t>
            </a:fld>
            <a:endParaRPr lang="en-US"/>
          </a:p>
        </p:txBody>
      </p:sp>
    </p:spTree>
    <p:extLst>
      <p:ext uri="{BB962C8B-B14F-4D97-AF65-F5344CB8AC3E}">
        <p14:creationId xmlns:p14="http://schemas.microsoft.com/office/powerpoint/2010/main" val="3890330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528AC-B6FF-EFEE-694C-6DA03B14F1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3B96C-CDD7-9381-3651-081214CA9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A1E64-1D82-07A0-4133-338580BAD3C4}"/>
              </a:ext>
            </a:extLst>
          </p:cNvPr>
          <p:cNvSpPr>
            <a:spLocks noGrp="1"/>
          </p:cNvSpPr>
          <p:nvPr>
            <p:ph type="body" idx="1"/>
          </p:nvPr>
        </p:nvSpPr>
        <p:spPr/>
        <p:txBody>
          <a:bodyPr/>
          <a:lstStyle/>
          <a:p>
            <a:r>
              <a:rPr lang="en-GB" b="1" dirty="0"/>
              <a:t>MODEL VIDEO: CLEAR DIRECTIONS</a:t>
            </a:r>
          </a:p>
          <a:p>
            <a:endParaRPr lang="en-GB" b="1" dirty="0"/>
          </a:p>
          <a:p>
            <a:r>
              <a:rPr lang="en-GB" sz="1200" b="1" i="0" kern="1200" dirty="0">
                <a:solidFill>
                  <a:schemeClr val="tx1"/>
                </a:solidFill>
                <a:effectLst/>
                <a:latin typeface="Univers" panose="020B0503020202020204" pitchFamily="34" charset="0"/>
                <a:ea typeface="+mn-ea"/>
                <a:cs typeface="+mn-cs"/>
              </a:rPr>
              <a:t>TRAINER NOTE: </a:t>
            </a:r>
            <a:r>
              <a:rPr lang="en-GB" sz="1200" b="0" i="0" kern="1200" dirty="0">
                <a:solidFill>
                  <a:schemeClr val="tx1"/>
                </a:solidFill>
                <a:effectLst/>
                <a:latin typeface="Univers" panose="020B0503020202020204" pitchFamily="34" charset="0"/>
                <a:ea typeface="+mn-ea"/>
                <a:cs typeface="+mn-cs"/>
              </a:rPr>
              <a:t>If possible, insert the model video onto this slide ahead of starting your session. (You can find the online link to the videos here: https://unlockedgrads.org.uk/leading-prison-landings/the-videos/ or by pressing CTRL+CLICK on the box on the slide.)</a:t>
            </a:r>
          </a:p>
          <a:p>
            <a:r>
              <a:rPr lang="en-GB" sz="1200" b="0" i="0" kern="1200" dirty="0">
                <a:solidFill>
                  <a:schemeClr val="tx1"/>
                </a:solidFill>
                <a:effectLst/>
                <a:latin typeface="Univers" panose="020B0503020202020204" pitchFamily="34" charset="0"/>
                <a:ea typeface="+mn-ea"/>
                <a:cs typeface="+mn-cs"/>
              </a:rPr>
              <a:t> </a:t>
            </a:r>
            <a:endParaRPr lang="en-GB" b="1" dirty="0"/>
          </a:p>
          <a:p>
            <a:r>
              <a:rPr lang="en-GB" b="1" dirty="0"/>
              <a:t>EXPLAIN VIDEO </a:t>
            </a:r>
          </a:p>
          <a:p>
            <a:r>
              <a:rPr lang="en-GB" b="0" dirty="0"/>
              <a:t>We are now going to watch the model video for this technique. While you are watching the video try to see if you can identify the success checks as they are met. </a:t>
            </a:r>
          </a:p>
          <a:p>
            <a:endParaRPr lang="en-GB" b="0" dirty="0"/>
          </a:p>
          <a:p>
            <a:r>
              <a:rPr lang="en-GB" sz="1200" b="1" dirty="0"/>
              <a:t>EXPLAIN POTENTIAL PITFALLS</a:t>
            </a:r>
          </a:p>
          <a:p>
            <a:r>
              <a:rPr lang="en-GB" sz="1200" dirty="0"/>
              <a:t>Now that you have a better understanding of this technique, I want to explain some potential pitfalls that officers can make when trying to use it:</a:t>
            </a:r>
          </a:p>
          <a:p>
            <a:pPr marL="285750" indent="-285750">
              <a:buFont typeface="Univers" panose="020B0503020202020204" pitchFamily="34" charset="0"/>
              <a:buChar char="–"/>
            </a:pPr>
            <a:endParaRPr lang="en-GB" sz="1200" dirty="0"/>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Over-complicating instructions. </a:t>
            </a:r>
            <a:r>
              <a:rPr lang="en-GB" sz="1200" b="0" i="0" kern="1200" dirty="0">
                <a:solidFill>
                  <a:schemeClr val="tx1"/>
                </a:solidFill>
                <a:latin typeface="Univers" panose="020B0503020202020204" pitchFamily="34" charset="0"/>
                <a:ea typeface="+mn-ea"/>
                <a:cs typeface="+mn-cs"/>
              </a:rPr>
              <a:t>It’s easy to make instructions too complicated. We can use too many words. We can describe multiple steps at once. We can add conditionals: “If you’ve already had a shower, head back to your cells. If you haven’t, you can go there quickly now.” Whenever possible – and whenever prisoners don’t comply – simplify instructions. Use fewer words. Describe fewer steps. Include fewer alternatives. A single step, in a few words – “Line up here for exercise” – is easy for prisoners to do and easy for us to monitor and acknowledge.</a:t>
            </a:r>
          </a:p>
          <a:p>
            <a:pPr marL="181188" indent="-181188" algn="l" defTabSz="914400" rtl="0" eaLnBrk="1" latinLnBrk="0" hangingPunct="1">
              <a:buFont typeface="Univers" panose="020B0503020202020204" pitchFamily="34" charset="0"/>
              <a:buChar char="–"/>
            </a:pPr>
            <a:endParaRPr lang="en-GB" sz="1200" b="0" i="0" kern="1200" dirty="0">
              <a:solidFill>
                <a:schemeClr val="tx1"/>
              </a:solidFill>
              <a:latin typeface="Univers" panose="020B0503020202020204" pitchFamily="34" charset="0"/>
              <a:ea typeface="+mn-ea"/>
              <a:cs typeface="+mn-cs"/>
            </a:endParaRPr>
          </a:p>
          <a:p>
            <a:pPr marL="181188" indent="-181188" algn="l" defTabSz="914400" rtl="0" eaLnBrk="1" latinLnBrk="0" hangingPunct="1">
              <a:buFont typeface="Univers" panose="020B0503020202020204" pitchFamily="34" charset="0"/>
              <a:buChar char="–"/>
            </a:pPr>
            <a:r>
              <a:rPr lang="en-GB" sz="1200" b="1" i="0" kern="1200" dirty="0">
                <a:solidFill>
                  <a:schemeClr val="tx1"/>
                </a:solidFill>
                <a:latin typeface="Univers" panose="020B0503020202020204" pitchFamily="34" charset="0"/>
                <a:ea typeface="+mn-ea"/>
                <a:cs typeface="+mn-cs"/>
              </a:rPr>
              <a:t>Waiting for complete compliance before acknowledging. </a:t>
            </a:r>
            <a:r>
              <a:rPr lang="en-GB" sz="1200" b="0" i="0" kern="1200" dirty="0">
                <a:solidFill>
                  <a:schemeClr val="tx1"/>
                </a:solidFill>
                <a:latin typeface="Univers" panose="020B0503020202020204" pitchFamily="34" charset="0"/>
                <a:ea typeface="+mn-ea"/>
                <a:cs typeface="+mn-cs"/>
              </a:rPr>
              <a:t>We want everything to be done properly – so it might be tempting to wait for this to happen before we acknowledge the prisoner. But when we acknowledge their initial action, we encourage them to keep going – we might even smuggle the next step or further clarification in. “Great, you’ve got the mop, let’s start at this end of the wing.”</a:t>
            </a:r>
          </a:p>
          <a:p>
            <a:endParaRPr lang="en-GB" sz="1400" dirty="0"/>
          </a:p>
        </p:txBody>
      </p:sp>
      <p:sp>
        <p:nvSpPr>
          <p:cNvPr id="4" name="Slide Number Placeholder 3">
            <a:extLst>
              <a:ext uri="{FF2B5EF4-FFF2-40B4-BE49-F238E27FC236}">
                <a16:creationId xmlns:a16="http://schemas.microsoft.com/office/drawing/2014/main" id="{4A6D48B7-AD41-12C0-1AB9-9BEB0DBAF506}"/>
              </a:ext>
            </a:extLst>
          </p:cNvPr>
          <p:cNvSpPr>
            <a:spLocks noGrp="1"/>
          </p:cNvSpPr>
          <p:nvPr>
            <p:ph type="sldNum" sz="quarter" idx="5"/>
          </p:nvPr>
        </p:nvSpPr>
        <p:spPr/>
        <p:txBody>
          <a:bodyPr/>
          <a:lstStyle/>
          <a:p>
            <a:fld id="{8446DA44-74A0-5C45-A34A-10668028980F}" type="slidenum">
              <a:rPr lang="en-US" smtClean="0"/>
              <a:pPr/>
              <a:t>7</a:t>
            </a:fld>
            <a:endParaRPr lang="en-US"/>
          </a:p>
        </p:txBody>
      </p:sp>
    </p:spTree>
    <p:extLst>
      <p:ext uri="{BB962C8B-B14F-4D97-AF65-F5344CB8AC3E}">
        <p14:creationId xmlns:p14="http://schemas.microsoft.com/office/powerpoint/2010/main" val="2819648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86E86-252C-E187-9BBE-601F221C90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4C5DD3-C2A3-9394-E51D-D6C236F88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323333-572F-784A-C632-92D130D012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PRACTICE: CLEAR DIRECTIONS</a:t>
            </a:r>
          </a:p>
          <a:p>
            <a:endParaRPr lang="en-GB" b="1" dirty="0"/>
          </a:p>
          <a:p>
            <a:r>
              <a:rPr lang="en-GB" b="1" i="0" dirty="0"/>
              <a:t>EXPLAIN THE PRACTICE </a:t>
            </a:r>
            <a:r>
              <a:rPr lang="en-GB" b="0" i="0" dirty="0"/>
              <a:t>(NB: you can change the times for scripting, practice and feedback as needed.)</a:t>
            </a:r>
          </a:p>
          <a:p>
            <a:r>
              <a:rPr lang="en-GB" b="0" i="0" dirty="0"/>
              <a:t>We are now going to practise using the technique clear directions: </a:t>
            </a:r>
          </a:p>
          <a:p>
            <a:pPr marL="181188" indent="-181188">
              <a:buFont typeface="Univers" panose="020B0503020202020204" pitchFamily="34" charset="0"/>
              <a:buChar char="–"/>
            </a:pPr>
            <a:r>
              <a:rPr lang="en-GB" b="0" i="0" dirty="0"/>
              <a:t>When might you use the technique of clear directions? Think about a prisoner or group of prisoners you are working with when you have needed to, or will need to, use this technique. For example, when conducting movements around the prison, during an incident or when locking up, etc. </a:t>
            </a:r>
          </a:p>
          <a:p>
            <a:pPr marL="181188" indent="-181188">
              <a:buFont typeface="Univers" panose="020B0503020202020204" pitchFamily="34" charset="0"/>
              <a:buChar char="–"/>
            </a:pPr>
            <a:r>
              <a:rPr lang="en-GB" b="0" i="0" dirty="0"/>
              <a:t>To remind you, the success checks for this practice are: </a:t>
            </a:r>
          </a:p>
          <a:p>
            <a:pPr marL="664357" lvl="1" indent="-181188">
              <a:buFont typeface="Univers" panose="020B0503020202020204" pitchFamily="34" charset="0"/>
              <a:buChar char="–"/>
            </a:pPr>
            <a:r>
              <a:rPr lang="en-GB" b="0" i="0" dirty="0"/>
              <a:t>READ SUCCESS CHECKS FROM SLIDE</a:t>
            </a:r>
          </a:p>
          <a:p>
            <a:pPr marL="181188" indent="-181188">
              <a:buFont typeface="Univers" panose="020B0503020202020204" pitchFamily="34" charset="0"/>
              <a:buChar char="–"/>
            </a:pPr>
            <a:r>
              <a:rPr lang="en-GB" b="0" i="0" dirty="0"/>
              <a:t>(Check all have chosen a real-life scenario – choose people to share theirs if time.)</a:t>
            </a:r>
          </a:p>
          <a:p>
            <a:pPr marL="181188" indent="-181188">
              <a:buFont typeface="Univers" panose="020B0503020202020204" pitchFamily="34" charset="0"/>
              <a:buChar char="–"/>
            </a:pPr>
            <a:r>
              <a:rPr lang="en-GB" b="0" i="0" dirty="0"/>
              <a:t>You each now have 1 minute to script what you would say and do in the scenario you have chosen, using the success checks. </a:t>
            </a:r>
          </a:p>
          <a:p>
            <a:pPr marL="181188" indent="-181188">
              <a:buFont typeface="Univers" panose="020B0503020202020204" pitchFamily="34" charset="0"/>
              <a:buChar char="–"/>
            </a:pPr>
            <a:r>
              <a:rPr lang="en-GB" b="0" i="0" dirty="0"/>
              <a:t>(Trainer then allocate pairs.)</a:t>
            </a:r>
          </a:p>
          <a:p>
            <a:pPr marL="181188" indent="-181188">
              <a:buFont typeface="Univers" panose="020B0503020202020204" pitchFamily="34" charset="0"/>
              <a:buChar char="–"/>
            </a:pPr>
            <a:r>
              <a:rPr lang="en-GB" b="0" i="0" dirty="0"/>
              <a:t>Person nearest the door is going to be the prisoner first (Participant A) and the other will be the officer (Participant B).</a:t>
            </a:r>
          </a:p>
          <a:p>
            <a:pPr marL="181188" indent="-181188">
              <a:buFont typeface="Univers" panose="020B0503020202020204" pitchFamily="34" charset="0"/>
              <a:buChar char="–"/>
            </a:pPr>
            <a:r>
              <a:rPr lang="en-GB" b="0" i="0" dirty="0"/>
              <a:t>For practice round 1, Participant B explain your scenario to your partner – they will be playing the role of the prisoner. </a:t>
            </a:r>
          </a:p>
          <a:p>
            <a:pPr marL="181188" indent="-181188" defTabSz="966338">
              <a:buFont typeface="Univers" panose="020B0503020202020204" pitchFamily="34" charset="0"/>
              <a:buChar char="–"/>
              <a:defRPr/>
            </a:pPr>
            <a:r>
              <a:rPr lang="en-GB" b="0" i="0" dirty="0"/>
              <a:t>Ok, when I say go, you will have 2 minutes to run the practice using the scenario Participant B has given. If you finish before the 2 minutes, give feedback and practice again, making improvements.</a:t>
            </a:r>
          </a:p>
          <a:p>
            <a:pPr marL="181188" indent="-181188" defTabSz="966338">
              <a:buFont typeface="Univers" panose="020B0503020202020204" pitchFamily="34" charset="0"/>
              <a:buChar char="–"/>
              <a:defRPr/>
            </a:pPr>
            <a:r>
              <a:rPr lang="en-GB" b="0" i="0" dirty="0"/>
              <a:t>Remember to stay in role throughout. </a:t>
            </a:r>
          </a:p>
          <a:p>
            <a:pPr marL="181188" indent="-181188">
              <a:buFont typeface="Univers" panose="020B0503020202020204" pitchFamily="34" charset="0"/>
              <a:buChar char="–"/>
            </a:pPr>
            <a:r>
              <a:rPr lang="en-GB" b="0" i="0" dirty="0"/>
              <a:t>Go. </a:t>
            </a:r>
          </a:p>
          <a:p>
            <a:endParaRPr lang="en-GB" b="0" i="0" dirty="0"/>
          </a:p>
          <a:p>
            <a:r>
              <a:rPr lang="en-GB" b="1" i="0" dirty="0"/>
              <a:t>START PRACTICE </a:t>
            </a:r>
          </a:p>
          <a:p>
            <a:r>
              <a:rPr lang="en-GB" b="0" i="0" dirty="0"/>
              <a:t>(Circulate during practice and give live feedback to pairs, as necessary.) </a:t>
            </a:r>
          </a:p>
          <a:p>
            <a:pPr marL="181188" indent="-181188">
              <a:buFont typeface="Arial" panose="020B0604020202020204" pitchFamily="34" charset="0"/>
              <a:buChar char="•"/>
            </a:pPr>
            <a:endParaRPr lang="en-GB" b="0" i="0" dirty="0"/>
          </a:p>
          <a:p>
            <a:r>
              <a:rPr lang="en-GB" b="1" i="0" dirty="0"/>
              <a:t>EXPLAIN THE FEEDBACK</a:t>
            </a:r>
          </a:p>
          <a:p>
            <a:pPr marL="181188" indent="-181188" algn="l" defTabSz="914400" rtl="0" eaLnBrk="1" latinLnBrk="0" hangingPunct="1">
              <a:buFont typeface="Univers" panose="020B0503020202020204" pitchFamily="34" charset="0"/>
              <a:buChar char="–"/>
            </a:pPr>
            <a:r>
              <a:rPr lang="en-GB" sz="1200" b="0" i="0" kern="1200" dirty="0">
                <a:solidFill>
                  <a:schemeClr val="tx1"/>
                </a:solidFill>
                <a:latin typeface="Univers" panose="020B0503020202020204" pitchFamily="34" charset="0"/>
                <a:ea typeface="+mn-ea"/>
                <a:cs typeface="+mn-cs"/>
              </a:rPr>
              <a:t>Participant A, you will now give feedback to your partner. </a:t>
            </a:r>
          </a:p>
          <a:p>
            <a:pPr marL="181188" indent="-181188">
              <a:buFont typeface="Univers" panose="020B0503020202020204" pitchFamily="34" charset="0"/>
              <a:buChar char="–"/>
            </a:pPr>
            <a:r>
              <a:rPr lang="en-GB" b="0" i="0" dirty="0"/>
              <a:t>Referring to the success checks, tell them what they did well and what could they improve on?</a:t>
            </a:r>
          </a:p>
          <a:p>
            <a:pPr marL="181188" indent="-181188">
              <a:buFont typeface="Univers" panose="020B0503020202020204" pitchFamily="34" charset="0"/>
              <a:buChar char="–"/>
            </a:pPr>
            <a:r>
              <a:rPr lang="en-GB" b="0" i="0" dirty="0"/>
              <a:t>(If there is time, you could ask the participants to do a second round of practice implementing the feedback.)</a:t>
            </a:r>
          </a:p>
          <a:p>
            <a:pPr marL="181188" indent="-181188">
              <a:buFont typeface="Univers" panose="020B0503020202020204" pitchFamily="34" charset="0"/>
              <a:buChar char="–"/>
            </a:pPr>
            <a:endParaRPr lang="en-GB" b="0" i="0" dirty="0"/>
          </a:p>
          <a:p>
            <a:r>
              <a:rPr lang="en-GB" b="1" i="0" dirty="0"/>
              <a:t>SWITCH ROLES</a:t>
            </a:r>
          </a:p>
          <a:p>
            <a:pPr marL="181188" indent="-181188">
              <a:buFont typeface="Univers" panose="020B0503020202020204" pitchFamily="34" charset="0"/>
              <a:buChar char="–"/>
            </a:pPr>
            <a:r>
              <a:rPr lang="en-GB" b="0" i="0" dirty="0"/>
              <a:t>Now switch roles and repeat the practice and feedback cycle. </a:t>
            </a:r>
          </a:p>
          <a:p>
            <a:endParaRPr lang="en-GB" b="1" i="0" dirty="0"/>
          </a:p>
          <a:p>
            <a:r>
              <a:rPr lang="en-GB" b="1" i="0" dirty="0"/>
              <a:t>WHOLE GROUP FEEDBACK</a:t>
            </a:r>
          </a:p>
          <a:p>
            <a:pPr marL="191534" indent="-191534">
              <a:buFont typeface="Univers" panose="020B0503020202020204" pitchFamily="34" charset="0"/>
              <a:buChar char="–"/>
            </a:pPr>
            <a:r>
              <a:rPr lang="en-GB" b="0" i="0" dirty="0"/>
              <a:t>How was it?</a:t>
            </a:r>
          </a:p>
          <a:p>
            <a:pPr marL="191534" indent="-191534">
              <a:buFont typeface="Univers" panose="020B0503020202020204" pitchFamily="34" charset="0"/>
              <a:buChar char="–"/>
            </a:pPr>
            <a:r>
              <a:rPr lang="en-GB" b="0" i="0" dirty="0"/>
              <a:t>How did it feel?</a:t>
            </a:r>
          </a:p>
          <a:p>
            <a:pPr marL="191534" indent="-191534">
              <a:buFont typeface="Univers" panose="020B0503020202020204" pitchFamily="34" charset="0"/>
              <a:buChar char="–"/>
            </a:pPr>
            <a:r>
              <a:rPr lang="en-GB" b="0" i="0" dirty="0"/>
              <a:t>What feedback did you get?</a:t>
            </a:r>
            <a:endParaRPr lang="en-GB" b="1" i="0" dirty="0"/>
          </a:p>
          <a:p>
            <a:endParaRPr lang="en-GB" dirty="0"/>
          </a:p>
        </p:txBody>
      </p:sp>
      <p:sp>
        <p:nvSpPr>
          <p:cNvPr id="4" name="Slide Number Placeholder 3">
            <a:extLst>
              <a:ext uri="{FF2B5EF4-FFF2-40B4-BE49-F238E27FC236}">
                <a16:creationId xmlns:a16="http://schemas.microsoft.com/office/drawing/2014/main" id="{EA1115A7-8126-E5BC-D2DF-779F6D134087}"/>
              </a:ext>
            </a:extLst>
          </p:cNvPr>
          <p:cNvSpPr>
            <a:spLocks noGrp="1"/>
          </p:cNvSpPr>
          <p:nvPr>
            <p:ph type="sldNum" sz="quarter" idx="5"/>
          </p:nvPr>
        </p:nvSpPr>
        <p:spPr/>
        <p:txBody>
          <a:bodyPr/>
          <a:lstStyle/>
          <a:p>
            <a:pPr defTabSz="483169">
              <a:defRPr/>
            </a:pPr>
            <a:fld id="{8446DA44-74A0-5C45-A34A-10668028980F}" type="slidenum">
              <a:rPr lang="en-US">
                <a:solidFill>
                  <a:prstClr val="black"/>
                </a:solidFill>
              </a:rPr>
              <a:pPr defTabSz="483169">
                <a:defRPr/>
              </a:pPr>
              <a:t>8</a:t>
            </a:fld>
            <a:endParaRPr lang="en-US">
              <a:solidFill>
                <a:prstClr val="black"/>
              </a:solidFill>
            </a:endParaRPr>
          </a:p>
        </p:txBody>
      </p:sp>
    </p:spTree>
    <p:extLst>
      <p:ext uri="{BB962C8B-B14F-4D97-AF65-F5344CB8AC3E}">
        <p14:creationId xmlns:p14="http://schemas.microsoft.com/office/powerpoint/2010/main" val="27742792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A86E5-78BA-1714-B69A-80CF9ABE38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E2A9CA-380E-6365-4915-BE5A2E8302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0395D3-DDCA-8119-5838-98B639F9FFCD}"/>
              </a:ext>
            </a:extLst>
          </p:cNvPr>
          <p:cNvSpPr>
            <a:spLocks noGrp="1"/>
          </p:cNvSpPr>
          <p:nvPr>
            <p:ph type="body" idx="1"/>
          </p:nvPr>
        </p:nvSpPr>
        <p:spPr/>
        <p:txBody>
          <a:bodyPr/>
          <a:lstStyle/>
          <a:p>
            <a:r>
              <a:rPr lang="en-GB" b="1" dirty="0"/>
              <a:t>EXPLAIN NEXT STEPS FOR OBSERVATIONS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When will next observations take place? </a:t>
            </a:r>
          </a:p>
          <a:p>
            <a:pPr marL="181188" indent="-181188" algn="l" defTabSz="914400" rtl="0" eaLnBrk="1" latinLnBrk="0" hangingPunct="1">
              <a:buFont typeface="Univers" panose="020B0503020202020204" pitchFamily="34" charset="0"/>
              <a:buChar char="–"/>
              <a:defRPr/>
            </a:pPr>
            <a:r>
              <a:rPr lang="en-GB" sz="1200" b="0" i="0" kern="1200" dirty="0">
                <a:solidFill>
                  <a:schemeClr val="tx1"/>
                </a:solidFill>
                <a:latin typeface="Univers" panose="020B0503020202020204" pitchFamily="34" charset="0"/>
                <a:ea typeface="+mn-ea"/>
                <a:cs typeface="+mn-cs"/>
              </a:rPr>
              <a:t>Who will be conducting the observations? </a:t>
            </a:r>
          </a:p>
          <a:p>
            <a:pPr marL="181188" indent="-181188">
              <a:buFont typeface="Arial" panose="020B0604020202020204" pitchFamily="34" charset="0"/>
              <a:buChar char="•"/>
            </a:pPr>
            <a:endParaRPr lang="en-GB" b="0" dirty="0"/>
          </a:p>
          <a:p>
            <a:pPr defTabSz="966338">
              <a:defRPr/>
            </a:pPr>
            <a:r>
              <a:rPr lang="en-GB" b="1" dirty="0"/>
              <a:t>EXPLAIN NEXT STEPS FOR FEEDBACK</a:t>
            </a:r>
          </a:p>
          <a:p>
            <a:pPr marL="181188" indent="-181188" defTabSz="966338">
              <a:buFont typeface="Univers" panose="020B0503020202020204" pitchFamily="34" charset="0"/>
              <a:buChar char="–"/>
              <a:defRPr/>
            </a:pPr>
            <a:r>
              <a:rPr lang="en-GB" b="0" dirty="0"/>
              <a:t>When can they expect to get feedback on their observations?</a:t>
            </a:r>
          </a:p>
          <a:p>
            <a:pPr marL="181188" indent="-181188" defTabSz="966338">
              <a:buFont typeface="Univers" panose="020B0503020202020204" pitchFamily="34" charset="0"/>
              <a:buChar char="–"/>
              <a:defRPr/>
            </a:pPr>
            <a:r>
              <a:rPr lang="en-GB" b="0" dirty="0"/>
              <a:t>How will feedback be delivered?</a:t>
            </a:r>
          </a:p>
          <a:p>
            <a:pPr marL="181188" indent="-181188" defTabSz="966338">
              <a:buFont typeface="Univers" panose="020B0503020202020204" pitchFamily="34" charset="0"/>
              <a:buChar char="–"/>
              <a:defRPr/>
            </a:pPr>
            <a:endParaRPr lang="en-GB" b="0" dirty="0"/>
          </a:p>
          <a:p>
            <a:pPr defTabSz="966338">
              <a:defRPr/>
            </a:pPr>
            <a:r>
              <a:rPr lang="en-GB" b="1" dirty="0"/>
              <a:t>EXPLAIN NEXT STEPS FOR TRACKING </a:t>
            </a:r>
          </a:p>
          <a:p>
            <a:pPr marL="181188" indent="-181188" defTabSz="966338">
              <a:buFont typeface="Univers" panose="020B0503020202020204" pitchFamily="34" charset="0"/>
              <a:buChar char="–"/>
              <a:defRPr/>
            </a:pPr>
            <a:r>
              <a:rPr lang="en-GB" b="0" dirty="0"/>
              <a:t>How will observations and feedback be tracked? </a:t>
            </a:r>
          </a:p>
          <a:p>
            <a:pPr marL="181188" indent="-181188" defTabSz="966338">
              <a:buFont typeface="Univers" panose="020B0503020202020204" pitchFamily="34" charset="0"/>
              <a:buChar char="–"/>
              <a:defRPr/>
            </a:pPr>
            <a:r>
              <a:rPr lang="en-GB" b="0" dirty="0"/>
              <a:t>Are there any updates to share with staff?</a:t>
            </a:r>
          </a:p>
          <a:p>
            <a:endParaRPr lang="en-GB" b="0" dirty="0"/>
          </a:p>
        </p:txBody>
      </p:sp>
      <p:sp>
        <p:nvSpPr>
          <p:cNvPr id="4" name="Slide Number Placeholder 3">
            <a:extLst>
              <a:ext uri="{FF2B5EF4-FFF2-40B4-BE49-F238E27FC236}">
                <a16:creationId xmlns:a16="http://schemas.microsoft.com/office/drawing/2014/main" id="{010ED20F-F6AF-0D35-A230-42928F94666C}"/>
              </a:ext>
            </a:extLst>
          </p:cNvPr>
          <p:cNvSpPr>
            <a:spLocks noGrp="1"/>
          </p:cNvSpPr>
          <p:nvPr>
            <p:ph type="sldNum" sz="quarter" idx="5"/>
          </p:nvPr>
        </p:nvSpPr>
        <p:spPr/>
        <p:txBody>
          <a:bodyPr/>
          <a:lstStyle/>
          <a:p>
            <a:fld id="{8446DA44-74A0-5C45-A34A-10668028980F}" type="slidenum">
              <a:rPr lang="en-US" smtClean="0"/>
              <a:pPr/>
              <a:t>9</a:t>
            </a:fld>
            <a:endParaRPr lang="en-US"/>
          </a:p>
        </p:txBody>
      </p:sp>
    </p:spTree>
    <p:extLst>
      <p:ext uri="{BB962C8B-B14F-4D97-AF65-F5344CB8AC3E}">
        <p14:creationId xmlns:p14="http://schemas.microsoft.com/office/powerpoint/2010/main" val="2525194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 Title slide">
    <p:bg>
      <p:bgPr>
        <a:solidFill>
          <a:schemeClr val="accent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5C1A23E3-B0FC-7743-91A8-5C9D00EC790D}"/>
              </a:ext>
            </a:extLst>
          </p:cNvPr>
          <p:cNvSpPr>
            <a:spLocks noGrp="1"/>
          </p:cNvSpPr>
          <p:nvPr>
            <p:ph type="subTitle" idx="1"/>
          </p:nvPr>
        </p:nvSpPr>
        <p:spPr>
          <a:xfrm>
            <a:off x="323850" y="3017224"/>
            <a:ext cx="6839998" cy="410638"/>
          </a:xfrm>
        </p:spPr>
        <p:txBody>
          <a:bodyPr lIns="0" tIns="0" rIns="0" bIns="0">
            <a:normAutofit/>
          </a:bodyPr>
          <a:lstStyle>
            <a:lvl1pPr marL="0" indent="0" algn="l">
              <a:buNone/>
              <a:defRPr sz="2400" b="1" i="0"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20" name="Picture 19" descr="unlocked_logo_with_strap_reversed.png">
            <a:extLst>
              <a:ext uri="{FF2B5EF4-FFF2-40B4-BE49-F238E27FC236}">
                <a16:creationId xmlns:a16="http://schemas.microsoft.com/office/drawing/2014/main" id="{8E643377-05F2-4743-AC13-E473A39EFCF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324213"/>
            <a:ext cx="2096774" cy="507060"/>
          </a:xfrm>
          <a:prstGeom prst="rect">
            <a:avLst/>
          </a:prstGeom>
        </p:spPr>
      </p:pic>
      <p:sp>
        <p:nvSpPr>
          <p:cNvPr id="10" name="Title Placeholder 1">
            <a:extLst>
              <a:ext uri="{FF2B5EF4-FFF2-40B4-BE49-F238E27FC236}">
                <a16:creationId xmlns:a16="http://schemas.microsoft.com/office/drawing/2014/main" id="{4CDC50E5-0619-2647-BEC8-87C9EC68A5C3}"/>
              </a:ext>
            </a:extLst>
          </p:cNvPr>
          <p:cNvSpPr>
            <a:spLocks noGrp="1" noChangeAspect="1"/>
          </p:cNvSpPr>
          <p:nvPr>
            <p:ph type="title" hasCustomPrompt="1"/>
          </p:nvPr>
        </p:nvSpPr>
        <p:spPr>
          <a:xfrm>
            <a:off x="323848" y="1872044"/>
            <a:ext cx="6840000" cy="1145180"/>
          </a:xfrm>
          <a:prstGeom prst="rect">
            <a:avLst/>
          </a:prstGeom>
        </p:spPr>
        <p:txBody>
          <a:bodyPr vert="horz" wrap="square" lIns="0" tIns="0" rIns="0" bIns="0" rtlCol="0" anchor="t" anchorCtr="0">
            <a:spAutoFit/>
          </a:bodyPr>
          <a:lstStyle>
            <a:lvl1pPr>
              <a:lnSpc>
                <a:spcPts val="4400"/>
              </a:lnSpc>
              <a:defRPr sz="4800" b="1" i="0" cap="all" spc="0" baseline="0">
                <a:solidFill>
                  <a:schemeClr val="accent2"/>
                </a:solidFill>
                <a:latin typeface="Univers Condensed" panose="020F050202020403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0522319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834586"/>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102935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2A3632-5A89-0A7B-CF3B-0CC123C19949}"/>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085006"/>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A898980-9037-4682-742A-68166D26F96B}"/>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4446140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C9DA0-0CB6-06EF-F689-1F6E90231542}"/>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35801855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Section Title">
    <p:bg>
      <p:bgPr>
        <a:solidFill>
          <a:srgbClr val="E2463A"/>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552449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2463A"/>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2463A"/>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139300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urpl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2463A"/>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2463A"/>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2463A"/>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2386678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1D5F97-6856-8A95-5059-1716B12AD1FB}"/>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530423565"/>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9721B4F-379F-500E-5D0B-84C317748507}"/>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92769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88724F2-59B5-1DBE-71F6-C55F91F375F3}"/>
              </a:ext>
            </a:extLst>
          </p:cNvPr>
          <p:cNvSpPr/>
          <p:nvPr userDrawn="1"/>
        </p:nvSpPr>
        <p:spPr>
          <a:xfrm>
            <a:off x="0" y="4639501"/>
            <a:ext cx="9144000" cy="503999"/>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24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119999101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ection Title">
    <p:bg>
      <p:bgPr>
        <a:solidFill>
          <a:srgbClr val="245195"/>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78465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range Section Title">
    <p:bg>
      <p:bgPr>
        <a:solidFill>
          <a:srgbClr val="ED772C"/>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1003778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rang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ED772C"/>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ED772C"/>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2992703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rang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ED772C"/>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ED772C"/>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ED772C"/>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95549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9992C4-D16D-63A9-67BA-CA3895558918}"/>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1972002362"/>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3_8. Activity - Discussion poi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C99E72B-3CA7-3FE2-5150-1E64CCA72885}"/>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35226368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_7. Activity - Practice task">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F0BE45-E84C-57CF-54E3-0F9976A4894A}"/>
              </a:ext>
            </a:extLst>
          </p:cNvPr>
          <p:cNvSpPr/>
          <p:nvPr userDrawn="1"/>
        </p:nvSpPr>
        <p:spPr>
          <a:xfrm>
            <a:off x="0" y="4639501"/>
            <a:ext cx="9144000" cy="503999"/>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ED77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9385531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ntent - Tex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0BB51-5F72-B34D-BEA8-239B31FD061F}"/>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765644868"/>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u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245195"/>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245195"/>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1112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x3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1000927"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3603326"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6205726"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1000927" y="411162"/>
            <a:ext cx="1930133" cy="2339679"/>
          </a:xfrm>
          <a:solidFill>
            <a:srgbClr val="245195"/>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3603327" y="411162"/>
            <a:ext cx="1930133" cy="2339679"/>
          </a:xfrm>
          <a:solidFill>
            <a:srgbClr val="245195"/>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6205727" y="411162"/>
            <a:ext cx="1930133" cy="2339679"/>
          </a:xfrm>
          <a:solidFill>
            <a:srgbClr val="245195"/>
          </a:solidFill>
        </p:spPr>
        <p:txBody>
          <a:bodyPr/>
          <a:lstStyle/>
          <a:p>
            <a:endParaRPr lang="en-US"/>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6205726"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3603327"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1000927"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3356651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3. Content - Tex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F5ABB2-337B-19D5-81A6-108A932E16E8}"/>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7" name="Picture 6" descr="unlocked_logo_with_strap_reversed.png">
            <a:extLst>
              <a:ext uri="{FF2B5EF4-FFF2-40B4-BE49-F238E27FC236}">
                <a16:creationId xmlns:a16="http://schemas.microsoft.com/office/drawing/2014/main" id="{577FC6F8-95BE-524E-B973-3EEC8B36EEE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4" name="Text Placeholder 3">
            <a:extLst>
              <a:ext uri="{FF2B5EF4-FFF2-40B4-BE49-F238E27FC236}">
                <a16:creationId xmlns:a16="http://schemas.microsoft.com/office/drawing/2014/main" id="{D94388D6-984D-5C46-8552-47C69AA34747}"/>
              </a:ext>
            </a:extLst>
          </p:cNvPr>
          <p:cNvSpPr>
            <a:spLocks noGrp="1"/>
          </p:cNvSpPr>
          <p:nvPr>
            <p:ph type="body" sz="quarter" idx="14" hasCustomPrompt="1"/>
          </p:nvPr>
        </p:nvSpPr>
        <p:spPr>
          <a:xfrm>
            <a:off x="323850" y="1058863"/>
            <a:ext cx="8496300" cy="2880000"/>
          </a:xfrm>
        </p:spPr>
        <p:txBody>
          <a:bodyPr lIns="0" tIns="0" rIns="0" bIns="0">
            <a:normAutofit/>
          </a:bodyPr>
          <a:lstStyle>
            <a:lvl1pPr marL="234000" marR="0" indent="-234000" algn="l" defTabSz="685800" rtl="0" eaLnBrk="1" fontAlgn="auto" latinLnBrk="0" hangingPunct="1">
              <a:lnSpc>
                <a:spcPct val="100000"/>
              </a:lnSpc>
              <a:spcBef>
                <a:spcPts val="0"/>
              </a:spcBef>
              <a:spcAft>
                <a:spcPts val="1000"/>
              </a:spcAft>
              <a:buClr>
                <a:schemeClr val="tx2"/>
              </a:buClr>
              <a:buSzPct val="130000"/>
              <a:buFont typeface="Univers" panose="020B0503020202020204" pitchFamily="34" charset="0"/>
              <a:buChar char="–"/>
              <a:tabLst/>
              <a:defRPr sz="1650" b="0" i="0" baseline="0">
                <a:solidFill>
                  <a:srgbClr val="56565A"/>
                </a:solidFill>
                <a:latin typeface="Univers" panose="020B0503020202020204" pitchFamily="34" charset="0"/>
              </a:defRPr>
            </a:lvl1pPr>
          </a:lstStyle>
          <a:p>
            <a:pPr lvl="0"/>
            <a:r>
              <a:rPr lang="en-GB"/>
              <a:t>Insert text here.</a:t>
            </a:r>
          </a:p>
          <a:p>
            <a:pPr lvl="0"/>
            <a:r>
              <a:rPr lang="en-GB"/>
              <a:t>Insert text here.</a:t>
            </a:r>
            <a:endParaRPr lang="en-US"/>
          </a:p>
        </p:txBody>
      </p:sp>
      <p:pic>
        <p:nvPicPr>
          <p:cNvPr id="5" name="Picture 4" descr="unlocked_logo_with_strap_reversed.png">
            <a:extLst>
              <a:ext uri="{FF2B5EF4-FFF2-40B4-BE49-F238E27FC236}">
                <a16:creationId xmlns:a16="http://schemas.microsoft.com/office/drawing/2014/main" id="{48F0F104-B246-B0EB-9F92-D53E516458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8" name="Slide Number Placeholder 5">
            <a:extLst>
              <a:ext uri="{FF2B5EF4-FFF2-40B4-BE49-F238E27FC236}">
                <a16:creationId xmlns:a16="http://schemas.microsoft.com/office/drawing/2014/main" id="{3AEA90E0-0F9C-6205-2E41-AB4D4F50ED71}"/>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6" name="Subtitle 2">
            <a:extLst>
              <a:ext uri="{FF2B5EF4-FFF2-40B4-BE49-F238E27FC236}">
                <a16:creationId xmlns:a16="http://schemas.microsoft.com/office/drawing/2014/main" id="{FDAC6452-C1CF-CD5E-1306-3CE1BC108E5D}"/>
              </a:ext>
            </a:extLst>
          </p:cNvPr>
          <p:cNvSpPr>
            <a:spLocks noGrp="1"/>
          </p:cNvSpPr>
          <p:nvPr>
            <p:ph type="subTitle" idx="1" hasCustomPrompt="1"/>
          </p:nvPr>
        </p:nvSpPr>
        <p:spPr>
          <a:xfrm>
            <a:off x="321733" y="411163"/>
            <a:ext cx="6726726" cy="307031"/>
          </a:xfrm>
        </p:spPr>
        <p:txBody>
          <a:bodyPr lIns="0" tIns="0" rIns="0" bIns="0">
            <a:normAutofit/>
          </a:bodyPr>
          <a:lstStyle>
            <a:lvl1pPr marL="0" indent="0" algn="l">
              <a:buNone/>
              <a:defRPr sz="2400" b="1" i="0" cap="all" baseline="0">
                <a:solidFill>
                  <a:schemeClr val="accent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[INSERT HEADING]</a:t>
            </a:r>
          </a:p>
        </p:txBody>
      </p:sp>
    </p:spTree>
    <p:extLst>
      <p:ext uri="{BB962C8B-B14F-4D97-AF65-F5344CB8AC3E}">
        <p14:creationId xmlns:p14="http://schemas.microsoft.com/office/powerpoint/2010/main" val="2215200553"/>
      </p:ext>
    </p:extLst>
  </p:cSld>
  <p:clrMapOvr>
    <a:masterClrMapping/>
  </p:clrMapOvr>
  <p:extLst>
    <p:ext uri="{DCECCB84-F9BA-43D5-87BE-67443E8EF086}">
      <p15:sldGuideLst xmlns:p15="http://schemas.microsoft.com/office/powerpoint/2012/main">
        <p15:guide id="1" orient="horz" pos="1620">
          <p15:clr>
            <a:srgbClr val="FBAE40"/>
          </p15:clr>
        </p15:guide>
        <p15:guide id="2" pos="204">
          <p15:clr>
            <a:srgbClr val="FBAE40"/>
          </p15:clr>
        </p15:guide>
        <p15:guide id="3" pos="2880">
          <p15:clr>
            <a:srgbClr val="FBAE40"/>
          </p15:clr>
        </p15:guide>
        <p15:guide id="4" pos="5556">
          <p15:clr>
            <a:srgbClr val="FBAE40"/>
          </p15:clr>
        </p15:guide>
        <p15:guide id="5" orient="horz" pos="259">
          <p15:clr>
            <a:srgbClr val="FBAE40"/>
          </p15:clr>
        </p15:guide>
        <p15:guide id="7" orient="horz" pos="66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8. Activity - Discussion poin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8E8BA0F-1003-ACFD-C7F6-5CA50D2E65D3}"/>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C8C7ACF5-C92F-4E41-BB94-36F1F0BB5687}"/>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DISCUSSION POINT</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3850" y="1508288"/>
            <a:ext cx="6840000" cy="2783402"/>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67 Bold Condense" panose="020B0603020202020204" pitchFamily="34" charset="0"/>
              </a:defRPr>
            </a:lvl2pPr>
            <a:lvl3pPr>
              <a:defRPr sz="2400" baseline="0">
                <a:solidFill>
                  <a:schemeClr val="bg1"/>
                </a:solidFill>
                <a:latin typeface="Univers LT Std 67 Bold Condense" panose="020B0603020202020204" pitchFamily="34" charset="0"/>
              </a:defRPr>
            </a:lvl3pPr>
            <a:lvl4pPr>
              <a:defRPr sz="2400" baseline="0">
                <a:solidFill>
                  <a:schemeClr val="bg1"/>
                </a:solidFill>
                <a:latin typeface="Univers LT Std 67 Bold Condense" panose="020B0603020202020204" pitchFamily="34" charset="0"/>
              </a:defRPr>
            </a:lvl4pPr>
            <a:lvl5pPr>
              <a:defRPr sz="2400" baseline="0">
                <a:solidFill>
                  <a:schemeClr val="bg1"/>
                </a:solidFill>
                <a:latin typeface="Univers LT Std 67 Bold Condense" panose="020B0603020202020204" pitchFamily="34" charset="0"/>
              </a:defRPr>
            </a:lvl5pPr>
          </a:lstStyle>
          <a:p>
            <a:pPr lvl="0"/>
            <a:r>
              <a:rPr lang="en-GB"/>
              <a:t>[Insert discussion point task here]</a:t>
            </a:r>
          </a:p>
        </p:txBody>
      </p:sp>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Tree>
    <p:extLst>
      <p:ext uri="{BB962C8B-B14F-4D97-AF65-F5344CB8AC3E}">
        <p14:creationId xmlns:p14="http://schemas.microsoft.com/office/powerpoint/2010/main" val="165314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7. Activity - Practice task">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300875-7FAB-2483-228D-3F7847F1F806}"/>
              </a:ext>
            </a:extLst>
          </p:cNvPr>
          <p:cNvSpPr/>
          <p:nvPr userDrawn="1"/>
        </p:nvSpPr>
        <p:spPr>
          <a:xfrm>
            <a:off x="0" y="4639501"/>
            <a:ext cx="9144000" cy="503999"/>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10" name="Rectangle 9">
            <a:extLst>
              <a:ext uri="{FF2B5EF4-FFF2-40B4-BE49-F238E27FC236}">
                <a16:creationId xmlns:a16="http://schemas.microsoft.com/office/drawing/2014/main" id="{E35F2368-F362-254B-A004-BBCE6C459993}"/>
              </a:ext>
            </a:extLst>
          </p:cNvPr>
          <p:cNvSpPr/>
          <p:nvPr userDrawn="1"/>
        </p:nvSpPr>
        <p:spPr>
          <a:xfrm>
            <a:off x="0" y="-1"/>
            <a:ext cx="9144000" cy="1058863"/>
          </a:xfrm>
          <a:prstGeom prst="rect">
            <a:avLst/>
          </a:prstGeom>
          <a:solidFill>
            <a:srgbClr val="2451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sp>
        <p:nvSpPr>
          <p:cNvPr id="20" name="Subtitle 2">
            <a:extLst>
              <a:ext uri="{FF2B5EF4-FFF2-40B4-BE49-F238E27FC236}">
                <a16:creationId xmlns:a16="http://schemas.microsoft.com/office/drawing/2014/main" id="{881C81C0-4489-EB43-9F89-F72FB1BE80D9}"/>
              </a:ext>
            </a:extLst>
          </p:cNvPr>
          <p:cNvSpPr>
            <a:spLocks noGrp="1"/>
          </p:cNvSpPr>
          <p:nvPr>
            <p:ph type="subTitle" idx="1" hasCustomPrompt="1"/>
          </p:nvPr>
        </p:nvSpPr>
        <p:spPr>
          <a:xfrm>
            <a:off x="323850" y="392511"/>
            <a:ext cx="6726726" cy="410638"/>
          </a:xfrm>
        </p:spPr>
        <p:txBody>
          <a:bodyPr lIns="0" tIns="0" rIns="0" bIns="0">
            <a:normAutofit/>
          </a:bodyPr>
          <a:lstStyle>
            <a:lvl1pPr marL="0" indent="0" algn="l">
              <a:buNone/>
              <a:defRPr sz="2400" b="1" i="0" cap="all" baseline="0">
                <a:solidFill>
                  <a:schemeClr val="bg1"/>
                </a:solidFill>
                <a:latin typeface="Univers Condensed"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PRACTICE TASK</a:t>
            </a:r>
          </a:p>
        </p:txBody>
      </p:sp>
      <p:sp>
        <p:nvSpPr>
          <p:cNvPr id="3" name="Text Placeholder 2">
            <a:extLst>
              <a:ext uri="{FF2B5EF4-FFF2-40B4-BE49-F238E27FC236}">
                <a16:creationId xmlns:a16="http://schemas.microsoft.com/office/drawing/2014/main" id="{80B0CFC7-79FC-DB48-87FD-2706351F2E2D}"/>
              </a:ext>
            </a:extLst>
          </p:cNvPr>
          <p:cNvSpPr>
            <a:spLocks noGrp="1"/>
          </p:cNvSpPr>
          <p:nvPr>
            <p:ph type="body" sz="quarter" idx="15" hasCustomPrompt="1"/>
          </p:nvPr>
        </p:nvSpPr>
        <p:spPr>
          <a:xfrm>
            <a:off x="321733" y="1508288"/>
            <a:ext cx="7388323" cy="2634053"/>
          </a:xfrm>
          <a:noFill/>
        </p:spPr>
        <p:txBody>
          <a:bodyPr lIns="0" tIns="0" rIns="0" bIns="0">
            <a:noAutofit/>
          </a:bodyPr>
          <a:lstStyle>
            <a:lvl1pPr marL="0" indent="0">
              <a:spcBef>
                <a:spcPts val="0"/>
              </a:spcBef>
              <a:spcAft>
                <a:spcPts val="1000"/>
              </a:spcAft>
              <a:buFontTx/>
              <a:buNone/>
              <a:defRPr sz="2600" b="0" i="0" baseline="0">
                <a:solidFill>
                  <a:schemeClr val="accent1"/>
                </a:solidFill>
                <a:latin typeface="Univers Condensed" panose="020F0502020204030204" pitchFamily="34" charset="0"/>
              </a:defRPr>
            </a:lvl1pPr>
            <a:lvl2pPr>
              <a:defRPr sz="2400" baseline="0">
                <a:solidFill>
                  <a:schemeClr val="bg1"/>
                </a:solidFill>
                <a:latin typeface="Univers LT Std 47 Cn Lt" panose="020B0603020202020204" pitchFamily="34" charset="0"/>
              </a:defRPr>
            </a:lvl2pPr>
            <a:lvl3pPr>
              <a:defRPr sz="2400" baseline="0">
                <a:solidFill>
                  <a:schemeClr val="bg1"/>
                </a:solidFill>
                <a:latin typeface="Univers LT Std 47 Cn Lt" panose="020B0603020202020204" pitchFamily="34" charset="0"/>
              </a:defRPr>
            </a:lvl3pPr>
            <a:lvl4pPr>
              <a:defRPr sz="2400" baseline="0">
                <a:solidFill>
                  <a:schemeClr val="bg1"/>
                </a:solidFill>
                <a:latin typeface="Univers LT Std 47 Cn Lt" panose="020B0603020202020204" pitchFamily="34" charset="0"/>
              </a:defRPr>
            </a:lvl4pPr>
            <a:lvl5pPr>
              <a:defRPr sz="2400" baseline="0">
                <a:solidFill>
                  <a:schemeClr val="bg1"/>
                </a:solidFill>
                <a:latin typeface="Univers LT Std 47 Cn Lt" panose="020B0603020202020204" pitchFamily="34" charset="0"/>
              </a:defRPr>
            </a:lvl5pPr>
          </a:lstStyle>
          <a:p>
            <a:pPr lvl="0"/>
            <a:r>
              <a:rPr lang="en-GB"/>
              <a:t>[Insert practice task info here]</a:t>
            </a:r>
          </a:p>
        </p:txBody>
      </p:sp>
      <p:pic>
        <p:nvPicPr>
          <p:cNvPr id="12" name="Picture 11" descr="unlocked_logo_with_strap_reversed.png">
            <a:extLst>
              <a:ext uri="{FF2B5EF4-FFF2-40B4-BE49-F238E27FC236}">
                <a16:creationId xmlns:a16="http://schemas.microsoft.com/office/drawing/2014/main" id="{6566B8D7-6D9A-6343-9503-AEEDF21AF2D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5" name="Slide Number Placeholder 5">
            <a:extLst>
              <a:ext uri="{FF2B5EF4-FFF2-40B4-BE49-F238E27FC236}">
                <a16:creationId xmlns:a16="http://schemas.microsoft.com/office/drawing/2014/main" id="{5928F4C9-2022-F349-8C4D-8E9E0B3344C5}"/>
              </a:ext>
            </a:extLst>
          </p:cNvPr>
          <p:cNvSpPr txBox="1">
            <a:spLocks/>
          </p:cNvSpPr>
          <p:nvPr userDrawn="1"/>
        </p:nvSpPr>
        <p:spPr>
          <a:xfrm>
            <a:off x="8010200" y="4781216"/>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pic>
        <p:nvPicPr>
          <p:cNvPr id="4" name="Picture 3" descr="unlocked_logo_with_strap_reversed.png">
            <a:extLst>
              <a:ext uri="{FF2B5EF4-FFF2-40B4-BE49-F238E27FC236}">
                <a16:creationId xmlns:a16="http://schemas.microsoft.com/office/drawing/2014/main" id="{0AAB98EC-EFA8-8CC2-D1C0-59B162DB78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Tree>
    <p:extLst>
      <p:ext uri="{BB962C8B-B14F-4D97-AF65-F5344CB8AC3E}">
        <p14:creationId xmlns:p14="http://schemas.microsoft.com/office/powerpoint/2010/main" val="293849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Section Title">
    <p:bg>
      <p:bgPr>
        <a:solidFill>
          <a:srgbClr val="834586"/>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53" name="Text Placeholder 52">
            <a:extLst>
              <a:ext uri="{FF2B5EF4-FFF2-40B4-BE49-F238E27FC236}">
                <a16:creationId xmlns:a16="http://schemas.microsoft.com/office/drawing/2014/main" id="{A96463D8-A2FE-AFE5-695A-3F33CC6AA208}"/>
              </a:ext>
            </a:extLst>
          </p:cNvPr>
          <p:cNvSpPr>
            <a:spLocks noGrp="1"/>
          </p:cNvSpPr>
          <p:nvPr>
            <p:ph type="body" sz="quarter" idx="23" hasCustomPrompt="1"/>
          </p:nvPr>
        </p:nvSpPr>
        <p:spPr>
          <a:xfrm>
            <a:off x="2514176" y="411162"/>
            <a:ext cx="4722120" cy="3960787"/>
          </a:xfrm>
        </p:spPr>
        <p:txBody>
          <a:bodyPr lIns="0" tIns="0" rIns="0" bIns="0"/>
          <a:lstStyle>
            <a:lvl1pPr marL="0" indent="0">
              <a:spcAft>
                <a:spcPts val="600"/>
              </a:spcAft>
              <a:buFontTx/>
              <a:buNone/>
              <a:defRPr sz="2200" b="1" spc="-50" baseline="0">
                <a:solidFill>
                  <a:schemeClr val="bg1"/>
                </a:solidFill>
                <a:latin typeface="+mj-lt"/>
              </a:defRPr>
            </a:lvl1pPr>
            <a:lvl2pPr marL="0" indent="0">
              <a:lnSpc>
                <a:spcPct val="80000"/>
              </a:lnSpc>
              <a:spcBef>
                <a:spcPts val="600"/>
              </a:spcBef>
              <a:spcAft>
                <a:spcPts val="1200"/>
              </a:spcAft>
              <a:buFontTx/>
              <a:buNone/>
              <a:tabLst/>
              <a:defRPr sz="3600" b="1">
                <a:solidFill>
                  <a:schemeClr val="bg1"/>
                </a:solidFill>
                <a:latin typeface="+mj-lt"/>
              </a:defRPr>
            </a:lvl2pPr>
            <a:lvl3pPr marL="0" indent="0">
              <a:lnSpc>
                <a:spcPct val="110000"/>
              </a:lnSpc>
              <a:buFontTx/>
              <a:buNone/>
              <a:tabLst/>
              <a:defRPr sz="2000">
                <a:solidFill>
                  <a:schemeClr val="bg1"/>
                </a:solidFill>
              </a:defRPr>
            </a:lvl3pPr>
            <a:lvl4pPr marL="3175" indent="-3175">
              <a:buFontTx/>
              <a:buNone/>
              <a:tabLst/>
              <a:defRPr/>
            </a:lvl4pPr>
            <a:lvl5pPr marL="3175" indent="0">
              <a:buFontTx/>
              <a:buNone/>
              <a:tabLst/>
              <a:defRPr/>
            </a:lvl5pPr>
          </a:lstStyle>
          <a:p>
            <a:pPr lvl="0"/>
            <a:r>
              <a:rPr lang="en-GB"/>
              <a:t>[Number and Section title here]</a:t>
            </a:r>
          </a:p>
          <a:p>
            <a:pPr lvl="1"/>
            <a:r>
              <a:rPr lang="en-GB"/>
              <a:t>[INSERT THE TECHNIQUE TITLE HERE]</a:t>
            </a:r>
          </a:p>
          <a:p>
            <a:pPr lvl="2"/>
            <a:r>
              <a:rPr lang="en-GB"/>
              <a:t>[Insert body copy here]</a:t>
            </a:r>
          </a:p>
        </p:txBody>
      </p:sp>
    </p:spTree>
    <p:extLst>
      <p:ext uri="{BB962C8B-B14F-4D97-AF65-F5344CB8AC3E}">
        <p14:creationId xmlns:p14="http://schemas.microsoft.com/office/powerpoint/2010/main" val="366956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Section x4cols">
    <p:bg>
      <p:bgPr>
        <a:solidFill>
          <a:schemeClr val="bg1"/>
        </a:solidFill>
        <a:effectLst/>
      </p:bgPr>
    </p:bg>
    <p:spTree>
      <p:nvGrpSpPr>
        <p:cNvPr id="1" name=""/>
        <p:cNvGrpSpPr/>
        <p:nvPr/>
      </p:nvGrpSpPr>
      <p:grpSpPr>
        <a:xfrm>
          <a:off x="0" y="0"/>
          <a:ext cx="0" cy="0"/>
          <a:chOff x="0" y="0"/>
          <a:chExt cx="0" cy="0"/>
        </a:xfrm>
      </p:grpSpPr>
      <p:pic>
        <p:nvPicPr>
          <p:cNvPr id="12" name="Picture 11" descr="unlocked_logo_with_strap_reversed.png">
            <a:extLst>
              <a:ext uri="{FF2B5EF4-FFF2-40B4-BE49-F238E27FC236}">
                <a16:creationId xmlns:a16="http://schemas.microsoft.com/office/drawing/2014/main" id="{09B3C216-0C2E-6645-81AC-466FE3C151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14" name="Slide Number Placeholder 5">
            <a:extLst>
              <a:ext uri="{FF2B5EF4-FFF2-40B4-BE49-F238E27FC236}">
                <a16:creationId xmlns:a16="http://schemas.microsoft.com/office/drawing/2014/main" id="{34D02AA9-41BA-A44E-BC38-0728A877409C}"/>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2" name="Rectangle 1">
            <a:extLst>
              <a:ext uri="{FF2B5EF4-FFF2-40B4-BE49-F238E27FC236}">
                <a16:creationId xmlns:a16="http://schemas.microsoft.com/office/drawing/2014/main" id="{9BD5B00C-7805-9152-0D3D-D9E2A63C1B67}"/>
              </a:ext>
            </a:extLst>
          </p:cNvPr>
          <p:cNvSpPr/>
          <p:nvPr userDrawn="1"/>
        </p:nvSpPr>
        <p:spPr>
          <a:xfrm>
            <a:off x="0" y="4639501"/>
            <a:ext cx="9144000" cy="503999"/>
          </a:xfrm>
          <a:prstGeom prst="rect">
            <a:avLst/>
          </a:prstGeom>
          <a:solidFill>
            <a:srgbClr val="8345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Univers" panose="020B0503020202020204" pitchFamily="34" charset="0"/>
            </a:endParaRPr>
          </a:p>
        </p:txBody>
      </p:sp>
      <p:pic>
        <p:nvPicPr>
          <p:cNvPr id="4" name="Picture 3" descr="unlocked_logo_with_strap_reversed.png">
            <a:extLst>
              <a:ext uri="{FF2B5EF4-FFF2-40B4-BE49-F238E27FC236}">
                <a16:creationId xmlns:a16="http://schemas.microsoft.com/office/drawing/2014/main" id="{778485C2-ED71-D443-C8D0-198D3CAF4D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321733" y="4758430"/>
            <a:ext cx="978819" cy="236706"/>
          </a:xfrm>
          <a:prstGeom prst="rect">
            <a:avLst/>
          </a:prstGeom>
        </p:spPr>
      </p:pic>
      <p:sp>
        <p:nvSpPr>
          <p:cNvPr id="5" name="Slide Number Placeholder 5">
            <a:extLst>
              <a:ext uri="{FF2B5EF4-FFF2-40B4-BE49-F238E27FC236}">
                <a16:creationId xmlns:a16="http://schemas.microsoft.com/office/drawing/2014/main" id="{80770EAB-2A84-E901-FDD7-123A5B76566E}"/>
              </a:ext>
            </a:extLst>
          </p:cNvPr>
          <p:cNvSpPr txBox="1">
            <a:spLocks/>
          </p:cNvSpPr>
          <p:nvPr userDrawn="1"/>
        </p:nvSpPr>
        <p:spPr>
          <a:xfrm>
            <a:off x="8010200" y="4769494"/>
            <a:ext cx="809950" cy="215444"/>
          </a:xfrm>
          <a:prstGeom prst="rect">
            <a:avLst/>
          </a:prstGeom>
        </p:spPr>
        <p:txBody>
          <a:bodyPr vert="horz" wrap="square" lIns="0" tIns="0" rIns="0" bIns="0" rtlCol="0" anchor="t" anchorCtr="0">
            <a:spAutoFit/>
          </a:bodyPr>
          <a:lstStyle>
            <a:defPPr>
              <a:defRPr lang="en-US"/>
            </a:defPPr>
            <a:lvl1pPr marL="0" algn="r" defTabSz="457200" rtl="0" eaLnBrk="1" latinLnBrk="0" hangingPunct="1">
              <a:defRPr sz="9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12CBD5C-D18A-7D4B-9113-EC1B828AC27C}" type="slidenum">
              <a:rPr lang="en-US" sz="1400" b="1" i="0" baseline="0" smtClean="0">
                <a:solidFill>
                  <a:schemeClr val="bg1"/>
                </a:solidFill>
                <a:latin typeface="Univers Condensed" panose="020F0502020204030204" pitchFamily="34" charset="0"/>
              </a:rPr>
              <a:pPr/>
              <a:t>‹#›</a:t>
            </a:fld>
            <a:endParaRPr lang="en-US" sz="1400" b="1" i="0" baseline="0">
              <a:solidFill>
                <a:schemeClr val="bg1"/>
              </a:solidFill>
              <a:latin typeface="Univers Condensed" panose="020F0502020204030204" pitchFamily="34" charset="0"/>
            </a:endParaRPr>
          </a:p>
        </p:txBody>
      </p:sp>
      <p:sp>
        <p:nvSpPr>
          <p:cNvPr id="18" name="Text Placeholder 17">
            <a:extLst>
              <a:ext uri="{FF2B5EF4-FFF2-40B4-BE49-F238E27FC236}">
                <a16:creationId xmlns:a16="http://schemas.microsoft.com/office/drawing/2014/main" id="{970AA49D-C720-3A6B-DABA-23571A9B4A33}"/>
              </a:ext>
            </a:extLst>
          </p:cNvPr>
          <p:cNvSpPr>
            <a:spLocks noGrp="1"/>
          </p:cNvSpPr>
          <p:nvPr>
            <p:ph type="body" sz="quarter" idx="17" hasCustomPrompt="1"/>
          </p:nvPr>
        </p:nvSpPr>
        <p:spPr>
          <a:xfrm>
            <a:off x="335599"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28" name="Text Placeholder 17">
            <a:extLst>
              <a:ext uri="{FF2B5EF4-FFF2-40B4-BE49-F238E27FC236}">
                <a16:creationId xmlns:a16="http://schemas.microsoft.com/office/drawing/2014/main" id="{388EAE99-D2FF-528B-4F8B-2E5329ED3F62}"/>
              </a:ext>
            </a:extLst>
          </p:cNvPr>
          <p:cNvSpPr>
            <a:spLocks noGrp="1"/>
          </p:cNvSpPr>
          <p:nvPr>
            <p:ph type="body" sz="quarter" idx="18" hasCustomPrompt="1"/>
          </p:nvPr>
        </p:nvSpPr>
        <p:spPr>
          <a:xfrm>
            <a:off x="2514175" y="3147814"/>
            <a:ext cx="1937067"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0" name="Text Placeholder 17">
            <a:extLst>
              <a:ext uri="{FF2B5EF4-FFF2-40B4-BE49-F238E27FC236}">
                <a16:creationId xmlns:a16="http://schemas.microsoft.com/office/drawing/2014/main" id="{A9BA4AE9-D011-5A03-C63C-2CA6D2A4B1A2}"/>
              </a:ext>
            </a:extLst>
          </p:cNvPr>
          <p:cNvSpPr>
            <a:spLocks noGrp="1"/>
          </p:cNvSpPr>
          <p:nvPr>
            <p:ph type="body" sz="quarter" idx="19" hasCustomPrompt="1"/>
          </p:nvPr>
        </p:nvSpPr>
        <p:spPr>
          <a:xfrm>
            <a:off x="4706622" y="3147814"/>
            <a:ext cx="1930134"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2" name="Text Placeholder 17">
            <a:extLst>
              <a:ext uri="{FF2B5EF4-FFF2-40B4-BE49-F238E27FC236}">
                <a16:creationId xmlns:a16="http://schemas.microsoft.com/office/drawing/2014/main" id="{85DFA8E2-D094-BCCC-B653-51C002408F9E}"/>
              </a:ext>
            </a:extLst>
          </p:cNvPr>
          <p:cNvSpPr>
            <a:spLocks noGrp="1"/>
          </p:cNvSpPr>
          <p:nvPr>
            <p:ph type="body" sz="quarter" idx="20" hasCustomPrompt="1"/>
          </p:nvPr>
        </p:nvSpPr>
        <p:spPr>
          <a:xfrm>
            <a:off x="6890017" y="3147814"/>
            <a:ext cx="1932252" cy="663771"/>
          </a:xfrm>
        </p:spPr>
        <p:txBody>
          <a:bodyPr wrap="square" lIns="0" tIns="0" rIns="0" bIns="0">
            <a:spAutoFit/>
          </a:bodyPr>
          <a:lstStyle>
            <a:lvl1pPr marL="6350" indent="0">
              <a:lnSpc>
                <a:spcPct val="90000"/>
              </a:lnSpc>
              <a:spcBef>
                <a:spcPts val="0"/>
              </a:spcBef>
              <a:buNone/>
              <a:tabLst/>
              <a:defRPr sz="1600" b="1">
                <a:solidFill>
                  <a:srgbClr val="2D2D2A"/>
                </a:solidFill>
                <a:latin typeface="+mj-lt"/>
              </a:defRPr>
            </a:lvl1pPr>
            <a:lvl2pPr marL="6350" indent="0">
              <a:lnSpc>
                <a:spcPct val="100000"/>
              </a:lnSpc>
              <a:buNone/>
              <a:tabLst/>
              <a:defRPr sz="1000">
                <a:solidFill>
                  <a:srgbClr val="2D2D2A"/>
                </a:solidFill>
              </a:defRPr>
            </a:lvl2pPr>
          </a:lstStyle>
          <a:p>
            <a:pPr lvl="0"/>
            <a:r>
              <a:rPr lang="en-GB"/>
              <a:t>[Insert the step title in here]</a:t>
            </a:r>
          </a:p>
          <a:p>
            <a:pPr lvl="1"/>
            <a:r>
              <a:rPr lang="en-GB"/>
              <a:t>[Insert the body in here]</a:t>
            </a:r>
          </a:p>
        </p:txBody>
      </p:sp>
      <p:sp>
        <p:nvSpPr>
          <p:cNvPr id="35" name="Picture Placeholder 33">
            <a:extLst>
              <a:ext uri="{FF2B5EF4-FFF2-40B4-BE49-F238E27FC236}">
                <a16:creationId xmlns:a16="http://schemas.microsoft.com/office/drawing/2014/main" id="{F28BE4D4-BB7C-3030-E75D-DB692C1839D3}"/>
              </a:ext>
            </a:extLst>
          </p:cNvPr>
          <p:cNvSpPr>
            <a:spLocks noGrp="1"/>
          </p:cNvSpPr>
          <p:nvPr>
            <p:ph type="pic" sz="quarter" idx="21"/>
          </p:nvPr>
        </p:nvSpPr>
        <p:spPr>
          <a:xfrm>
            <a:off x="335599" y="411162"/>
            <a:ext cx="1930133" cy="2339679"/>
          </a:xfrm>
          <a:solidFill>
            <a:srgbClr val="834586"/>
          </a:solidFill>
        </p:spPr>
        <p:txBody>
          <a:bodyPr/>
          <a:lstStyle/>
          <a:p>
            <a:endParaRPr lang="en-US"/>
          </a:p>
        </p:txBody>
      </p:sp>
      <p:sp>
        <p:nvSpPr>
          <p:cNvPr id="37" name="Picture Placeholder 33">
            <a:extLst>
              <a:ext uri="{FF2B5EF4-FFF2-40B4-BE49-F238E27FC236}">
                <a16:creationId xmlns:a16="http://schemas.microsoft.com/office/drawing/2014/main" id="{0A01962C-39E8-C795-E7BB-6C84E71C7516}"/>
              </a:ext>
            </a:extLst>
          </p:cNvPr>
          <p:cNvSpPr>
            <a:spLocks noGrp="1"/>
          </p:cNvSpPr>
          <p:nvPr>
            <p:ph type="pic" sz="quarter" idx="22"/>
          </p:nvPr>
        </p:nvSpPr>
        <p:spPr>
          <a:xfrm>
            <a:off x="2514176" y="411162"/>
            <a:ext cx="1930133" cy="2339679"/>
          </a:xfrm>
          <a:solidFill>
            <a:srgbClr val="834586"/>
          </a:solidFill>
        </p:spPr>
        <p:txBody>
          <a:bodyPr/>
          <a:lstStyle/>
          <a:p>
            <a:endParaRPr lang="en-US"/>
          </a:p>
        </p:txBody>
      </p:sp>
      <p:sp>
        <p:nvSpPr>
          <p:cNvPr id="39" name="Picture Placeholder 33">
            <a:extLst>
              <a:ext uri="{FF2B5EF4-FFF2-40B4-BE49-F238E27FC236}">
                <a16:creationId xmlns:a16="http://schemas.microsoft.com/office/drawing/2014/main" id="{F5B3BA5C-7E57-D9EC-16EF-4449286A7D21}"/>
              </a:ext>
            </a:extLst>
          </p:cNvPr>
          <p:cNvSpPr>
            <a:spLocks noGrp="1"/>
          </p:cNvSpPr>
          <p:nvPr>
            <p:ph type="pic" sz="quarter" idx="23"/>
          </p:nvPr>
        </p:nvSpPr>
        <p:spPr>
          <a:xfrm>
            <a:off x="4706623" y="411162"/>
            <a:ext cx="1930133" cy="2339679"/>
          </a:xfrm>
          <a:solidFill>
            <a:srgbClr val="834586"/>
          </a:solidFill>
        </p:spPr>
        <p:txBody>
          <a:bodyPr/>
          <a:lstStyle/>
          <a:p>
            <a:endParaRPr lang="en-US"/>
          </a:p>
        </p:txBody>
      </p:sp>
      <p:sp>
        <p:nvSpPr>
          <p:cNvPr id="41" name="Picture Placeholder 33">
            <a:extLst>
              <a:ext uri="{FF2B5EF4-FFF2-40B4-BE49-F238E27FC236}">
                <a16:creationId xmlns:a16="http://schemas.microsoft.com/office/drawing/2014/main" id="{126BCF06-439C-A164-144E-63E3437BDD05}"/>
              </a:ext>
            </a:extLst>
          </p:cNvPr>
          <p:cNvSpPr>
            <a:spLocks noGrp="1"/>
          </p:cNvSpPr>
          <p:nvPr>
            <p:ph type="pic" sz="quarter" idx="24"/>
          </p:nvPr>
        </p:nvSpPr>
        <p:spPr>
          <a:xfrm>
            <a:off x="6890017" y="411162"/>
            <a:ext cx="1930133" cy="2339679"/>
          </a:xfrm>
          <a:solidFill>
            <a:srgbClr val="834586"/>
          </a:solidFill>
        </p:spPr>
        <p:txBody>
          <a:bodyPr/>
          <a:lstStyle/>
          <a:p>
            <a:endParaRPr lang="en-US"/>
          </a:p>
        </p:txBody>
      </p:sp>
      <p:sp>
        <p:nvSpPr>
          <p:cNvPr id="46" name="TextBox 45">
            <a:extLst>
              <a:ext uri="{FF2B5EF4-FFF2-40B4-BE49-F238E27FC236}">
                <a16:creationId xmlns:a16="http://schemas.microsoft.com/office/drawing/2014/main" id="{B86DB12B-97E5-7C26-3C65-791E2538EEF1}"/>
              </a:ext>
            </a:extLst>
          </p:cNvPr>
          <p:cNvSpPr txBox="1">
            <a:spLocks/>
          </p:cNvSpPr>
          <p:nvPr userDrawn="1"/>
        </p:nvSpPr>
        <p:spPr>
          <a:xfrm>
            <a:off x="6890017" y="2748847"/>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D</a:t>
            </a:r>
          </a:p>
        </p:txBody>
      </p:sp>
      <p:sp>
        <p:nvSpPr>
          <p:cNvPr id="47" name="TextBox 46">
            <a:extLst>
              <a:ext uri="{FF2B5EF4-FFF2-40B4-BE49-F238E27FC236}">
                <a16:creationId xmlns:a16="http://schemas.microsoft.com/office/drawing/2014/main" id="{36E283F1-1C5B-57DE-41A1-0400A5784025}"/>
              </a:ext>
            </a:extLst>
          </p:cNvPr>
          <p:cNvSpPr txBox="1">
            <a:spLocks/>
          </p:cNvSpPr>
          <p:nvPr userDrawn="1"/>
        </p:nvSpPr>
        <p:spPr>
          <a:xfrm>
            <a:off x="4706622" y="2748125"/>
            <a:ext cx="216000" cy="223200"/>
          </a:xfrm>
          <a:prstGeom prst="rect">
            <a:avLst/>
          </a:prstGeom>
          <a:solidFill>
            <a:srgbClr val="2D2D2A"/>
          </a:solidFill>
        </p:spPr>
        <p:txBody>
          <a:bodyPr wrap="non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C</a:t>
            </a:r>
          </a:p>
        </p:txBody>
      </p:sp>
      <p:sp>
        <p:nvSpPr>
          <p:cNvPr id="48" name="TextBox 47">
            <a:extLst>
              <a:ext uri="{FF2B5EF4-FFF2-40B4-BE49-F238E27FC236}">
                <a16:creationId xmlns:a16="http://schemas.microsoft.com/office/drawing/2014/main" id="{5C57E81C-BAB8-60A4-9A49-9E5747F221D4}"/>
              </a:ext>
            </a:extLst>
          </p:cNvPr>
          <p:cNvSpPr txBox="1">
            <a:spLocks/>
          </p:cNvSpPr>
          <p:nvPr userDrawn="1"/>
        </p:nvSpPr>
        <p:spPr>
          <a:xfrm>
            <a:off x="2514176" y="2748125"/>
            <a:ext cx="216000" cy="223200"/>
          </a:xfrm>
          <a:prstGeom prst="rect">
            <a:avLst/>
          </a:prstGeom>
          <a:solidFill>
            <a:srgbClr val="2D2D2A"/>
          </a:solidFill>
        </p:spPr>
        <p:txBody>
          <a:bodyPr wrap="square" lIns="36000" tIns="43200" rIns="36000" bIns="36000" rtlCol="0">
            <a:sp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B</a:t>
            </a:r>
          </a:p>
        </p:txBody>
      </p:sp>
      <p:sp>
        <p:nvSpPr>
          <p:cNvPr id="50" name="TextBox 49">
            <a:extLst>
              <a:ext uri="{FF2B5EF4-FFF2-40B4-BE49-F238E27FC236}">
                <a16:creationId xmlns:a16="http://schemas.microsoft.com/office/drawing/2014/main" id="{CAC31811-7BFE-AD35-1AB2-B85B623F993D}"/>
              </a:ext>
            </a:extLst>
          </p:cNvPr>
          <p:cNvSpPr txBox="1">
            <a:spLocks/>
          </p:cNvSpPr>
          <p:nvPr userDrawn="1"/>
        </p:nvSpPr>
        <p:spPr>
          <a:xfrm>
            <a:off x="335599" y="2748125"/>
            <a:ext cx="216000" cy="223200"/>
          </a:xfrm>
          <a:prstGeom prst="rect">
            <a:avLst/>
          </a:prstGeom>
          <a:solidFill>
            <a:srgbClr val="2D2D2A"/>
          </a:solidFill>
        </p:spPr>
        <p:txBody>
          <a:bodyPr wrap="none" lIns="36000" tIns="43200" rIns="36000" bIns="36000" rtlCol="0">
            <a:noAutofit/>
          </a:bodyPr>
          <a:lstStyle/>
          <a:p>
            <a:pPr algn="ctr" fontAlgn="t">
              <a:lnSpc>
                <a:spcPct val="75000"/>
              </a:lnSpc>
              <a:spcBef>
                <a:spcPts val="0"/>
              </a:spcBef>
            </a:pPr>
            <a:r>
              <a:rPr lang="en-US" sz="1200" b="1" i="0">
                <a:solidFill>
                  <a:schemeClr val="bg1"/>
                </a:solidFill>
                <a:latin typeface="Univers Condensed" panose="020F0502020204030204" pitchFamily="34" charset="0"/>
                <a:cs typeface="Univers Condensed" panose="020F0502020204030204" pitchFamily="34" charset="0"/>
              </a:rPr>
              <a:t>A</a:t>
            </a:r>
          </a:p>
        </p:txBody>
      </p:sp>
    </p:spTree>
    <p:extLst>
      <p:ext uri="{BB962C8B-B14F-4D97-AF65-F5344CB8AC3E}">
        <p14:creationId xmlns:p14="http://schemas.microsoft.com/office/powerpoint/2010/main" val="4031013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fld id="{05E573A7-A576-1A4F-A6D2-2E63EA922DE4}" type="datetime1">
              <a:rPr lang="en-GB" smtClean="0"/>
              <a:pPr/>
              <a:t>13/08/2026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r>
              <a:rPr lang="en-US"/>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fld id="{712CBD5C-D18A-7D4B-9113-EC1B828AC27C}" type="slidenum">
              <a:rPr lang="en-US" smtClean="0"/>
              <a:pPr/>
              <a:t>‹#›</a:t>
            </a:fld>
            <a:endParaRPr lang="en-US"/>
          </a:p>
        </p:txBody>
      </p:sp>
    </p:spTree>
    <p:extLst>
      <p:ext uri="{BB962C8B-B14F-4D97-AF65-F5344CB8AC3E}">
        <p14:creationId xmlns:p14="http://schemas.microsoft.com/office/powerpoint/2010/main" val="2460629482"/>
      </p:ext>
    </p:extLst>
  </p:cSld>
  <p:clrMap bg1="lt1" tx1="dk1" bg2="lt2" tx2="dk2" accent1="accent1" accent2="accent2" accent3="accent3" accent4="accent4" accent5="accent5" accent6="accent6" hlink="hlink" folHlink="folHlink"/>
  <p:sldLayoutIdLst>
    <p:sldLayoutId id="2147483785" r:id="rId1"/>
    <p:sldLayoutId id="2147483828" r:id="rId2"/>
    <p:sldLayoutId id="2147483830" r:id="rId3"/>
    <p:sldLayoutId id="2147483829" r:id="rId4"/>
    <p:sldLayoutId id="2147483874" r:id="rId5"/>
    <p:sldLayoutId id="2147483863" r:id="rId6"/>
    <p:sldLayoutId id="2147483864" r:id="rId7"/>
    <p:sldLayoutId id="2147483853" r:id="rId8"/>
    <p:sldLayoutId id="2147483856" r:id="rId9"/>
    <p:sldLayoutId id="2147483859" r:id="rId10"/>
    <p:sldLayoutId id="2147483865" r:id="rId11"/>
    <p:sldLayoutId id="2147483866" r:id="rId12"/>
    <p:sldLayoutId id="2147483867" r:id="rId13"/>
    <p:sldLayoutId id="2147483854" r:id="rId14"/>
    <p:sldLayoutId id="2147483857" r:id="rId15"/>
    <p:sldLayoutId id="2147483860" r:id="rId16"/>
    <p:sldLayoutId id="2147483868" r:id="rId17"/>
    <p:sldLayoutId id="2147483869" r:id="rId18"/>
    <p:sldLayoutId id="2147483870" r:id="rId19"/>
    <p:sldLayoutId id="2147483855" r:id="rId20"/>
    <p:sldLayoutId id="2147483858" r:id="rId21"/>
    <p:sldLayoutId id="2147483861" r:id="rId22"/>
    <p:sldLayoutId id="2147483871" r:id="rId23"/>
    <p:sldLayoutId id="2147483872" r:id="rId24"/>
    <p:sldLayoutId id="2147483873" r:id="rId25"/>
  </p:sldLayoutIdLst>
  <p:hf hdr="0" dt="0"/>
  <p:txStyles>
    <p:titleStyle>
      <a:lvl1pPr algn="l" defTabSz="685800" rtl="0" eaLnBrk="1" latinLnBrk="0" hangingPunct="1">
        <a:lnSpc>
          <a:spcPct val="90000"/>
        </a:lnSpc>
        <a:spcBef>
          <a:spcPct val="0"/>
        </a:spcBef>
        <a:buNone/>
        <a:defRPr sz="2400" b="1" i="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127A84"/>
        </a:buClr>
        <a:buFont typeface="Arial" panose="020B0604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rgbClr val="127A84"/>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204" userDrawn="1">
          <p15:clr>
            <a:srgbClr val="F26B43"/>
          </p15:clr>
        </p15:guide>
        <p15:guide id="4" pos="5556" userDrawn="1">
          <p15:clr>
            <a:srgbClr val="F26B43"/>
          </p15:clr>
        </p15:guide>
        <p15:guide id="5" orient="horz" pos="667" userDrawn="1">
          <p15:clr>
            <a:srgbClr val="F26B43"/>
          </p15:clr>
        </p15:guide>
        <p15:guide id="6" orient="horz" pos="2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058863"/>
            <a:ext cx="7886700" cy="3263504"/>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b="0" i="0">
                <a:solidFill>
                  <a:schemeClr val="tx1">
                    <a:tint val="75000"/>
                  </a:schemeClr>
                </a:solidFill>
                <a:latin typeface="Univers" panose="020B0503020202020204"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5E573A7-A576-1A4F-A6D2-2E63EA922DE4}" type="datetime1">
              <a:rPr kumimoji="0" lang="en-GB"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13/08/2026</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b="0" i="0">
                <a:solidFill>
                  <a:schemeClr val="tx1">
                    <a:tint val="75000"/>
                  </a:schemeClr>
                </a:solidFill>
                <a:latin typeface="Univers" panose="020B0503020202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rPr>
              <a:t>Insert document title here</a:t>
            </a: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b="0" i="0">
                <a:solidFill>
                  <a:schemeClr val="tx1">
                    <a:tint val="75000"/>
                  </a:schemeClr>
                </a:solidFill>
                <a:latin typeface="Univers" panose="020B0503020202020204" pitchFamily="34"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12CBD5C-D18A-7D4B-9113-EC1B828AC27C}" type="slidenum">
              <a:rPr kumimoji="0" lang="en-US" sz="900" b="0" i="0" u="none" strike="noStrike" kern="1200" cap="none" spc="0" normalizeH="0" baseline="0" noProof="0" smtClean="0">
                <a:ln>
                  <a:noFill/>
                </a:ln>
                <a:solidFill>
                  <a:srgbClr val="000000">
                    <a:tint val="75000"/>
                  </a:srgbClr>
                </a:solidFill>
                <a:effectLst/>
                <a:uLnTx/>
                <a:uFillTx/>
                <a:latin typeface="Univers" panose="020B0503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tint val="75000"/>
                </a:srgbClr>
              </a:solidFill>
              <a:effectLst/>
              <a:uLnTx/>
              <a:uFillTx/>
              <a:latin typeface="Univers" panose="020B0503020202020204" pitchFamily="34" charset="0"/>
              <a:ea typeface="+mn-ea"/>
              <a:cs typeface="+mn-cs"/>
            </a:endParaRPr>
          </a:p>
        </p:txBody>
      </p:sp>
      <p:sp>
        <p:nvSpPr>
          <p:cNvPr id="9" name="Title Placeholder 1">
            <a:extLst>
              <a:ext uri="{FF2B5EF4-FFF2-40B4-BE49-F238E27FC236}">
                <a16:creationId xmlns:a16="http://schemas.microsoft.com/office/drawing/2014/main" id="{2418878E-9209-262B-DAB2-6606DF4B1EB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MASTER HEADING</a:t>
            </a:r>
            <a:endParaRPr lang="en-GB"/>
          </a:p>
        </p:txBody>
      </p:sp>
    </p:spTree>
    <p:extLst>
      <p:ext uri="{BB962C8B-B14F-4D97-AF65-F5344CB8AC3E}">
        <p14:creationId xmlns:p14="http://schemas.microsoft.com/office/powerpoint/2010/main" val="55287480"/>
      </p:ext>
    </p:extLst>
  </p:cSld>
  <p:clrMap bg1="lt1" tx1="dk1" bg2="lt2" tx2="dk2" accent1="accent1" accent2="accent2" accent3="accent3" accent4="accent4" accent5="accent5" accent6="accent6" hlink="hlink" folHlink="folHlink"/>
  <p:sldLayoutIdLst>
    <p:sldLayoutId id="2147483827" r:id="rId1"/>
  </p:sldLayoutIdLst>
  <p:hf hdr="0" dt="0"/>
  <p:txStyles>
    <p:titleStyle>
      <a:lvl1pPr algn="l" defTabSz="685800" rtl="0" eaLnBrk="1" latinLnBrk="0" hangingPunct="1">
        <a:lnSpc>
          <a:spcPct val="90000"/>
        </a:lnSpc>
        <a:spcBef>
          <a:spcPct val="0"/>
        </a:spcBef>
        <a:buNone/>
        <a:defRPr sz="2400" b="1" i="0" kern="1200" cap="all" baseline="0">
          <a:solidFill>
            <a:schemeClr val="accent1"/>
          </a:solidFill>
          <a:latin typeface="+mj-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204">
          <p15:clr>
            <a:srgbClr val="F26B43"/>
          </p15:clr>
        </p15:guide>
        <p15:guide id="4" pos="5556">
          <p15:clr>
            <a:srgbClr val="F26B43"/>
          </p15:clr>
        </p15:guide>
        <p15:guide id="5" orient="horz" pos="667">
          <p15:clr>
            <a:srgbClr val="F26B43"/>
          </p15:clr>
        </p15:guide>
        <p15:guide id="6" orient="horz" pos="25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unlockedgrads.org.uk/leading-prison-landings/the-video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6.sv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BDB00-5662-9376-A6D2-7676B2FFD6ED}"/>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A44BF866-BFAE-4837-A8E5-D1601E7CF545}"/>
              </a:ext>
            </a:extLst>
          </p:cNvPr>
          <p:cNvSpPr>
            <a:spLocks noGrp="1"/>
          </p:cNvSpPr>
          <p:nvPr>
            <p:ph type="subTitle" idx="1"/>
          </p:nvPr>
        </p:nvSpPr>
        <p:spPr>
          <a:xfrm>
            <a:off x="323848" y="2444317"/>
            <a:ext cx="6839998" cy="410638"/>
          </a:xfrm>
        </p:spPr>
        <p:txBody>
          <a:bodyPr/>
          <a:lstStyle/>
          <a:p>
            <a:r>
              <a:rPr lang="en-US"/>
              <a:t>Training slides</a:t>
            </a:r>
            <a:endParaRPr lang="en-GB"/>
          </a:p>
        </p:txBody>
      </p:sp>
      <p:sp>
        <p:nvSpPr>
          <p:cNvPr id="3" name="Title 2">
            <a:extLst>
              <a:ext uri="{FF2B5EF4-FFF2-40B4-BE49-F238E27FC236}">
                <a16:creationId xmlns:a16="http://schemas.microsoft.com/office/drawing/2014/main" id="{4E4F8A91-C80C-E859-83CE-A725F2BCDD9B}"/>
              </a:ext>
            </a:extLst>
          </p:cNvPr>
          <p:cNvSpPr>
            <a:spLocks noGrp="1"/>
          </p:cNvSpPr>
          <p:nvPr>
            <p:ph type="title"/>
          </p:nvPr>
        </p:nvSpPr>
        <p:spPr>
          <a:xfrm>
            <a:off x="323848" y="1872044"/>
            <a:ext cx="6840000" cy="572273"/>
          </a:xfrm>
        </p:spPr>
        <p:txBody>
          <a:bodyPr/>
          <a:lstStyle/>
          <a:p>
            <a:r>
              <a:rPr lang="en-US"/>
              <a:t>#04 clear directions</a:t>
            </a:r>
            <a:endParaRPr lang="en-GB"/>
          </a:p>
        </p:txBody>
      </p:sp>
    </p:spTree>
    <p:extLst>
      <p:ext uri="{BB962C8B-B14F-4D97-AF65-F5344CB8AC3E}">
        <p14:creationId xmlns:p14="http://schemas.microsoft.com/office/powerpoint/2010/main" val="2425874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11EBA-BEF7-EC4D-EBAD-8C267633BC94}"/>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E7BC9308-7CEE-F379-29AE-7CAC7C0F0401}"/>
              </a:ext>
            </a:extLst>
          </p:cNvPr>
          <p:cNvSpPr>
            <a:spLocks noGrp="1"/>
          </p:cNvSpPr>
          <p:nvPr>
            <p:ph type="subTitle" idx="1"/>
          </p:nvPr>
        </p:nvSpPr>
        <p:spPr>
          <a:xfrm>
            <a:off x="323850" y="1917083"/>
            <a:ext cx="8496300" cy="1511913"/>
          </a:xfrm>
        </p:spPr>
        <p:txBody>
          <a:bodyPr>
            <a:normAutofit/>
          </a:bodyPr>
          <a:lstStyle/>
          <a:p>
            <a:r>
              <a:rPr lang="en-GB"/>
              <a:t>As you use this technique in your everyday work, you may find it useful to refer back to </a:t>
            </a:r>
            <a:r>
              <a:rPr lang="en-GB" i="1"/>
              <a:t>Leading Prison Landings: A Pocket Guide, </a:t>
            </a:r>
            <a:r>
              <a:rPr lang="en-GB"/>
              <a:t>or the full training manual, </a:t>
            </a:r>
            <a:r>
              <a:rPr lang="en-GB" i="1"/>
              <a:t>Leading Prison Landings: The Unlocked Guide to </a:t>
            </a:r>
            <a:r>
              <a:rPr lang="en-GB" i="1" err="1"/>
              <a:t>Jailcraft</a:t>
            </a:r>
            <a:r>
              <a:rPr lang="en-GB"/>
              <a:t>.</a:t>
            </a:r>
          </a:p>
        </p:txBody>
      </p:sp>
    </p:spTree>
    <p:extLst>
      <p:ext uri="{BB962C8B-B14F-4D97-AF65-F5344CB8AC3E}">
        <p14:creationId xmlns:p14="http://schemas.microsoft.com/office/powerpoint/2010/main" val="299084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5C7DE-C988-4361-99E2-64EF148E1498}"/>
            </a:ext>
          </a:extLst>
        </p:cNvPr>
        <p:cNvGrpSpPr/>
        <p:nvPr/>
      </p:nvGrpSpPr>
      <p:grpSpPr>
        <a:xfrm>
          <a:off x="0" y="0"/>
          <a:ext cx="0" cy="0"/>
          <a:chOff x="0" y="0"/>
          <a:chExt cx="0" cy="0"/>
        </a:xfrm>
      </p:grpSpPr>
      <p:sp>
        <p:nvSpPr>
          <p:cNvPr id="7" name="Text Placeholder 19">
            <a:extLst>
              <a:ext uri="{FF2B5EF4-FFF2-40B4-BE49-F238E27FC236}">
                <a16:creationId xmlns:a16="http://schemas.microsoft.com/office/drawing/2014/main" id="{DD25A1A8-3A73-549F-CE4E-105D1F2FDB4A}"/>
              </a:ext>
            </a:extLst>
          </p:cNvPr>
          <p:cNvSpPr txBox="1">
            <a:spLocks/>
          </p:cNvSpPr>
          <p:nvPr/>
        </p:nvSpPr>
        <p:spPr>
          <a:xfrm>
            <a:off x="6134100" y="411163"/>
            <a:ext cx="2686050"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#01 Radar and be seen looking</a:t>
            </a:r>
            <a:endParaRPr kumimoji="0" lang="en-US"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#02 Assertive body language</a:t>
            </a:r>
            <a:endParaRPr kumimoji="0" lang="en-US"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GB" sz="1600" b="1" i="0" u="none" strike="noStrike" kern="1200" cap="none" spc="-50" normalizeH="0" baseline="0" noProof="0">
                <a:ln>
                  <a:noFill/>
                </a:ln>
                <a:solidFill>
                  <a:srgbClr val="FFFFFF"/>
                </a:solidFill>
                <a:effectLst/>
                <a:uLnTx/>
                <a:uFillTx/>
                <a:latin typeface="Univers Condensed"/>
                <a:ea typeface="+mn-ea"/>
                <a:cs typeface="+mn-cs"/>
              </a:rPr>
              <a:t>#03 Strong voice</a:t>
            </a:r>
            <a:endParaRPr kumimoji="0" lang="en-GB"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GB" sz="1600" b="1" i="0" u="none" strike="noStrike" kern="1200" cap="none" spc="-50" normalizeH="0" baseline="0" noProof="0">
                <a:ln>
                  <a:noFill/>
                </a:ln>
                <a:solidFill>
                  <a:srgbClr val="FFFFFF"/>
                </a:solidFill>
                <a:effectLst/>
                <a:uLnTx/>
                <a:uFillTx/>
                <a:latin typeface="Univers Condensed"/>
                <a:ea typeface="+mn-ea"/>
                <a:cs typeface="+mn-cs"/>
              </a:rPr>
              <a:t>#04 Clear directions</a:t>
            </a: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1" i="0" u="none" strike="noStrike" kern="1200" cap="none" spc="-50" normalizeH="0" baseline="0" noProof="0">
                <a:ln>
                  <a:noFill/>
                </a:ln>
                <a:solidFill>
                  <a:srgbClr val="FFFFFF"/>
                </a:solidFill>
                <a:effectLst/>
                <a:uLnTx/>
                <a:uFillTx/>
                <a:latin typeface="Univers Condensed"/>
                <a:ea typeface="+mn-ea"/>
                <a:cs typeface="+mn-cs"/>
              </a:rPr>
              <a:t>#05 Purpose not power</a:t>
            </a:r>
            <a:endParaRPr kumimoji="0" lang="en-US" sz="1600" b="0" i="0" u="none" strike="noStrike" kern="1200" cap="none" spc="-50" normalizeH="0" baseline="0" noProof="0">
              <a:ln>
                <a:noFill/>
              </a:ln>
              <a:solidFill>
                <a:srgbClr val="FFFFFF"/>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GB" sz="1600" b="1" i="0" u="none" strike="noStrike" kern="1200" cap="none" spc="-50" normalizeH="0" baseline="0" noProof="0">
                <a:ln>
                  <a:noFill/>
                </a:ln>
                <a:solidFill>
                  <a:srgbClr val="FFFFFF"/>
                </a:solidFill>
                <a:effectLst/>
                <a:uLnTx/>
                <a:uFillTx/>
                <a:latin typeface="Univers Condensed"/>
                <a:ea typeface="+mn-ea"/>
                <a:cs typeface="+mn-cs"/>
              </a:rPr>
              <a:t>#06 Code switching</a:t>
            </a:r>
          </a:p>
        </p:txBody>
      </p:sp>
      <p:sp>
        <p:nvSpPr>
          <p:cNvPr id="8" name="Rectangle 7">
            <a:extLst>
              <a:ext uri="{FF2B5EF4-FFF2-40B4-BE49-F238E27FC236}">
                <a16:creationId xmlns:a16="http://schemas.microsoft.com/office/drawing/2014/main" id="{655E1EDD-9FD8-072D-9A55-382FCD5136DB}"/>
              </a:ext>
            </a:extLst>
          </p:cNvPr>
          <p:cNvSpPr/>
          <p:nvPr/>
        </p:nvSpPr>
        <p:spPr>
          <a:xfrm>
            <a:off x="6012180" y="1472590"/>
            <a:ext cx="1767840" cy="46482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Univers"/>
              <a:ea typeface="+mn-ea"/>
              <a:cs typeface="+mn-cs"/>
            </a:endParaRPr>
          </a:p>
        </p:txBody>
      </p:sp>
      <p:sp>
        <p:nvSpPr>
          <p:cNvPr id="2" name="Text Placeholder 19">
            <a:extLst>
              <a:ext uri="{FF2B5EF4-FFF2-40B4-BE49-F238E27FC236}">
                <a16:creationId xmlns:a16="http://schemas.microsoft.com/office/drawing/2014/main" id="{1ABFCAA7-7D84-A71B-C601-F0C6771285DE}"/>
              </a:ext>
            </a:extLst>
          </p:cNvPr>
          <p:cNvSpPr txBox="1">
            <a:spLocks/>
          </p:cNvSpPr>
          <p:nvPr/>
        </p:nvSpPr>
        <p:spPr>
          <a:xfrm>
            <a:off x="323849" y="396876"/>
            <a:ext cx="4970045" cy="3960787"/>
          </a:xfrm>
          <a:prstGeom prst="rect">
            <a:avLst/>
          </a:prstGeom>
        </p:spPr>
        <p:txBody>
          <a:bodyPr vert="horz" wrap="square" lIns="0" tIns="0" rIns="0" bIns="0" rtlCol="0">
            <a:noAutofit/>
          </a:bodyPr>
          <a:lstStyle>
            <a:lvl1pPr marL="0" indent="0" algn="l" defTabSz="685800" rtl="0" eaLnBrk="1" latinLnBrk="0" hangingPunct="1">
              <a:lnSpc>
                <a:spcPct val="90000"/>
              </a:lnSpc>
              <a:spcBef>
                <a:spcPts val="750"/>
              </a:spcBef>
              <a:spcAft>
                <a:spcPts val="600"/>
              </a:spcAft>
              <a:buClr>
                <a:srgbClr val="127A84"/>
              </a:buClr>
              <a:buFontTx/>
              <a:buNone/>
              <a:defRPr sz="2200" b="1" i="0" kern="1200" spc="-50" baseline="0">
                <a:solidFill>
                  <a:schemeClr val="bg1"/>
                </a:solidFill>
                <a:latin typeface="+mj-lt"/>
                <a:ea typeface="+mn-ea"/>
                <a:cs typeface="+mn-cs"/>
              </a:defRPr>
            </a:lvl1pPr>
            <a:lvl2pPr marL="0" indent="0" algn="l" defTabSz="685800" rtl="0" eaLnBrk="1" latinLnBrk="0" hangingPunct="1">
              <a:lnSpc>
                <a:spcPct val="80000"/>
              </a:lnSpc>
              <a:spcBef>
                <a:spcPts val="600"/>
              </a:spcBef>
              <a:spcAft>
                <a:spcPts val="1200"/>
              </a:spcAft>
              <a:buClr>
                <a:srgbClr val="127A84"/>
              </a:buClr>
              <a:buFontTx/>
              <a:buNone/>
              <a:tabLst/>
              <a:defRPr sz="3600" b="1" i="0" kern="1200">
                <a:solidFill>
                  <a:schemeClr val="bg1"/>
                </a:solidFill>
                <a:latin typeface="+mj-lt"/>
                <a:ea typeface="+mn-ea"/>
                <a:cs typeface="+mn-cs"/>
              </a:defRPr>
            </a:lvl2pPr>
            <a:lvl3pPr marL="0" indent="0" algn="l" defTabSz="685800" rtl="0" eaLnBrk="1" latinLnBrk="0" hangingPunct="1">
              <a:lnSpc>
                <a:spcPct val="110000"/>
              </a:lnSpc>
              <a:spcBef>
                <a:spcPts val="375"/>
              </a:spcBef>
              <a:buClr>
                <a:srgbClr val="127A84"/>
              </a:buClr>
              <a:buFontTx/>
              <a:buNone/>
              <a:tabLst/>
              <a:defRPr sz="2000" b="0" i="0" kern="1200">
                <a:solidFill>
                  <a:schemeClr val="bg1"/>
                </a:solidFill>
                <a:latin typeface="Univers" panose="020B0503020202020204" pitchFamily="34" charset="0"/>
                <a:ea typeface="+mn-ea"/>
                <a:cs typeface="+mn-cs"/>
              </a:defRPr>
            </a:lvl3pPr>
            <a:lvl4pPr marL="3175" indent="-3175" algn="l" defTabSz="685800" rtl="0" eaLnBrk="1" latinLnBrk="0" hangingPunct="1">
              <a:lnSpc>
                <a:spcPct val="90000"/>
              </a:lnSpc>
              <a:spcBef>
                <a:spcPts val="375"/>
              </a:spcBef>
              <a:buClr>
                <a:srgbClr val="127A84"/>
              </a:buClr>
              <a:buFontTx/>
              <a:buNone/>
              <a:tabLst/>
              <a:defRPr sz="1650" b="0" i="0" kern="1200">
                <a:solidFill>
                  <a:schemeClr val="tx2"/>
                </a:solidFill>
                <a:latin typeface="Univers" panose="020B0503020202020204" pitchFamily="34" charset="0"/>
                <a:ea typeface="+mn-ea"/>
                <a:cs typeface="+mn-cs"/>
              </a:defRPr>
            </a:lvl4pPr>
            <a:lvl5pPr marL="3175" indent="0" algn="l" defTabSz="685800" rtl="0" eaLnBrk="1" latinLnBrk="0" hangingPunct="1">
              <a:lnSpc>
                <a:spcPct val="90000"/>
              </a:lnSpc>
              <a:spcBef>
                <a:spcPts val="375"/>
              </a:spcBef>
              <a:buFontTx/>
              <a:buNone/>
              <a:tabLst/>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2800" b="1" i="0" u="none" strike="noStrike" kern="1200" cap="none" spc="-50" normalizeH="0" baseline="0" noProof="0">
                <a:ln>
                  <a:noFill/>
                </a:ln>
                <a:solidFill>
                  <a:srgbClr val="FFFFFF"/>
                </a:solidFill>
                <a:effectLst/>
                <a:uLnTx/>
                <a:uFillTx/>
                <a:latin typeface="Univers Condensed"/>
                <a:ea typeface="+mn-ea"/>
                <a:cs typeface="+mn-cs"/>
              </a:rPr>
              <a:t>EFFECTIVE PRESENCE AND LANGUAGE</a:t>
            </a:r>
            <a:endParaRPr kumimoji="0" lang="en-GB" sz="2800" b="0" i="0" u="none" strike="noStrike" kern="1200" cap="none" spc="-50" normalizeH="0" baseline="0" noProof="0">
              <a:ln>
                <a:noFill/>
              </a:ln>
              <a:solidFill>
                <a:srgbClr val="000000"/>
              </a:solidFill>
              <a:effectLst/>
              <a:uLnTx/>
              <a:uFillTx/>
              <a:latin typeface="Univers Condensed"/>
              <a:ea typeface="+mn-ea"/>
              <a:cs typeface="+mn-cs"/>
            </a:endParaRP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 first six strategies focus on </a:t>
            </a:r>
            <a:r>
              <a:rPr kumimoji="0" lang="en-US" sz="1600" b="0" i="0" u="none" strike="noStrike" kern="1200" cap="none" spc="-50" normalizeH="0" baseline="0" noProof="0" err="1">
                <a:ln>
                  <a:noFill/>
                </a:ln>
                <a:solidFill>
                  <a:srgbClr val="FFFFFF"/>
                </a:solidFill>
                <a:effectLst/>
                <a:uLnTx/>
                <a:uFillTx/>
                <a:latin typeface="Univers Condensed"/>
                <a:ea typeface="+mn-ea"/>
                <a:cs typeface="+mn-cs"/>
              </a:rPr>
              <a:t>maximising</a:t>
            </a:r>
            <a:r>
              <a:rPr kumimoji="0" lang="en-US" sz="1600" b="0" i="0" u="none" strike="noStrike" kern="1200" cap="none" spc="-50" normalizeH="0" baseline="0" noProof="0">
                <a:ln>
                  <a:noFill/>
                </a:ln>
                <a:solidFill>
                  <a:srgbClr val="FFFFFF"/>
                </a:solidFill>
                <a:effectLst/>
                <a:uLnTx/>
                <a:uFillTx/>
                <a:latin typeface="Univers Condensed"/>
                <a:ea typeface="+mn-ea"/>
                <a:cs typeface="+mn-cs"/>
              </a:rPr>
              <a:t> your presence on the wing and ensuring effective communication. </a:t>
            </a:r>
          </a:p>
          <a:p>
            <a:pPr marL="0" marR="0" lvl="0" indent="0" algn="l" defTabSz="685800" rtl="0" eaLnBrk="1" fontAlgn="auto" latinLnBrk="0" hangingPunct="1">
              <a:lnSpc>
                <a:spcPct val="90000"/>
              </a:lnSpc>
              <a:spcBef>
                <a:spcPts val="750"/>
              </a:spcBef>
              <a:spcAft>
                <a:spcPts val="600"/>
              </a:spcAft>
              <a:buClr>
                <a:srgbClr val="127A84"/>
              </a:buClr>
              <a:buSzTx/>
              <a:buFontTx/>
              <a:buNone/>
              <a:tabLst/>
              <a:defRPr/>
            </a:pPr>
            <a:r>
              <a:rPr kumimoji="0" lang="en-US" sz="1600" b="0" i="0" u="none" strike="noStrike" kern="1200" cap="none" spc="-50" normalizeH="0" baseline="0" noProof="0">
                <a:ln>
                  <a:noFill/>
                </a:ln>
                <a:solidFill>
                  <a:srgbClr val="FFFFFF"/>
                </a:solidFill>
                <a:effectLst/>
                <a:uLnTx/>
                <a:uFillTx/>
                <a:latin typeface="Univers Condensed"/>
                <a:ea typeface="+mn-ea"/>
                <a:cs typeface="+mn-cs"/>
              </a:rPr>
              <a:t>These techniques promote dynamic security and safety, allowing you to build relationships and promote change.</a:t>
            </a:r>
            <a:endParaRPr kumimoji="0" lang="en-GB" sz="1800" b="1" i="0" u="none" strike="noStrike" kern="1200" cap="none" spc="-50" normalizeH="0" baseline="0" noProof="0">
              <a:ln>
                <a:noFill/>
              </a:ln>
              <a:solidFill>
                <a:srgbClr val="FFFFFF"/>
              </a:solidFill>
              <a:effectLst/>
              <a:uLnTx/>
              <a:uFillTx/>
              <a:latin typeface="Univers Condensed"/>
              <a:ea typeface="+mn-ea"/>
              <a:cs typeface="+mn-cs"/>
            </a:endParaRPr>
          </a:p>
        </p:txBody>
      </p:sp>
    </p:spTree>
    <p:extLst>
      <p:ext uri="{BB962C8B-B14F-4D97-AF65-F5344CB8AC3E}">
        <p14:creationId xmlns:p14="http://schemas.microsoft.com/office/powerpoint/2010/main" val="1616419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4CA83-28BB-B60A-8784-94E901F9D37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229264-9FED-0F48-F960-44188D0AC027}"/>
              </a:ext>
            </a:extLst>
          </p:cNvPr>
          <p:cNvSpPr>
            <a:spLocks noGrp="1"/>
          </p:cNvSpPr>
          <p:nvPr>
            <p:ph type="subTitle" idx="1"/>
          </p:nvPr>
        </p:nvSpPr>
        <p:spPr/>
        <p:txBody>
          <a:bodyPr>
            <a:normAutofit lnSpcReduction="10000"/>
          </a:bodyPr>
          <a:lstStyle/>
          <a:p>
            <a:r>
              <a:rPr lang="en-GB"/>
              <a:t>Recap of previous technique </a:t>
            </a:r>
          </a:p>
        </p:txBody>
      </p:sp>
      <p:pic>
        <p:nvPicPr>
          <p:cNvPr id="35" name="Graphic 34" descr="Clapping hands with solid fill">
            <a:extLst>
              <a:ext uri="{FF2B5EF4-FFF2-40B4-BE49-F238E27FC236}">
                <a16:creationId xmlns:a16="http://schemas.microsoft.com/office/drawing/2014/main" id="{05B86203-4A91-F1C5-927C-FC9818CCDD9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9252" y="1608283"/>
            <a:ext cx="1629207" cy="1629207"/>
          </a:xfrm>
          <a:prstGeom prst="rect">
            <a:avLst/>
          </a:prstGeom>
        </p:spPr>
      </p:pic>
      <p:pic>
        <p:nvPicPr>
          <p:cNvPr id="8" name="Graphic 7" descr="Arrow circle with solid fill">
            <a:extLst>
              <a:ext uri="{FF2B5EF4-FFF2-40B4-BE49-F238E27FC236}">
                <a16:creationId xmlns:a16="http://schemas.microsoft.com/office/drawing/2014/main" id="{CDC662CD-7366-C96F-2849-9E544425A83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3274" y="1707756"/>
            <a:ext cx="1629206" cy="1629206"/>
          </a:xfrm>
          <a:prstGeom prst="rect">
            <a:avLst/>
          </a:prstGeom>
        </p:spPr>
      </p:pic>
    </p:spTree>
    <p:extLst>
      <p:ext uri="{BB962C8B-B14F-4D97-AF65-F5344CB8AC3E}">
        <p14:creationId xmlns:p14="http://schemas.microsoft.com/office/powerpoint/2010/main" val="2960759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5B70E-F968-1A9D-3C3D-84072FDBADE3}"/>
            </a:ext>
          </a:extLst>
        </p:cNvPr>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ECB304B3-CD6C-A3A5-88F6-8F169134DC11}"/>
              </a:ext>
            </a:extLst>
          </p:cNvPr>
          <p:cNvPicPr>
            <a:picLocks noGrp="1" noChangeAspect="1"/>
          </p:cNvPicPr>
          <p:nvPr>
            <p:ph type="pic" sz="quarter" idx="21"/>
          </p:nvPr>
        </p:nvPicPr>
        <p:blipFill>
          <a:blip r:embed="rId3"/>
          <a:srcRect l="503" r="503"/>
          <a:stretch/>
        </p:blipFill>
        <p:spPr>
          <a:prstGeom prst="rect">
            <a:avLst/>
          </a:prstGeom>
          <a:solidFill>
            <a:srgbClr val="245195"/>
          </a:solidFill>
        </p:spPr>
      </p:pic>
      <p:sp>
        <p:nvSpPr>
          <p:cNvPr id="20" name="Text Placeholder 19">
            <a:extLst>
              <a:ext uri="{FF2B5EF4-FFF2-40B4-BE49-F238E27FC236}">
                <a16:creationId xmlns:a16="http://schemas.microsoft.com/office/drawing/2014/main" id="{0E9F7FD6-46C8-62EA-C08F-E358998E8B65}"/>
              </a:ext>
            </a:extLst>
          </p:cNvPr>
          <p:cNvSpPr>
            <a:spLocks noGrp="1"/>
          </p:cNvSpPr>
          <p:nvPr>
            <p:ph type="body" sz="quarter" idx="23"/>
          </p:nvPr>
        </p:nvSpPr>
        <p:spPr/>
        <p:txBody>
          <a:bodyPr/>
          <a:lstStyle/>
          <a:p>
            <a:r>
              <a:rPr lang="en-US"/>
              <a:t>#04 Effective presence and language</a:t>
            </a:r>
          </a:p>
          <a:p>
            <a:pPr lvl="1"/>
            <a:r>
              <a:rPr lang="en-US"/>
              <a:t>CLEAR DIRECTIONS</a:t>
            </a:r>
          </a:p>
          <a:p>
            <a:pPr lvl="2"/>
            <a:r>
              <a:rPr lang="en-GB"/>
              <a:t>Provide specific instructions, stating what you would like to see happen, so that prisoners know exactly what to do, and you are able to check.</a:t>
            </a:r>
          </a:p>
        </p:txBody>
      </p:sp>
    </p:spTree>
    <p:extLst>
      <p:ext uri="{BB962C8B-B14F-4D97-AF65-F5344CB8AC3E}">
        <p14:creationId xmlns:p14="http://schemas.microsoft.com/office/powerpoint/2010/main" val="3138081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385E5-FD1C-BB09-26DA-72EA66C4C04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DC8E99-800E-CA91-52C2-97E563AA7846}"/>
              </a:ext>
            </a:extLst>
          </p:cNvPr>
          <p:cNvSpPr>
            <a:spLocks noGrp="1"/>
          </p:cNvSpPr>
          <p:nvPr>
            <p:ph type="body" sz="quarter" idx="17"/>
          </p:nvPr>
        </p:nvSpPr>
        <p:spPr>
          <a:xfrm>
            <a:off x="335599" y="3147814"/>
            <a:ext cx="1930134" cy="802271"/>
          </a:xfrm>
        </p:spPr>
        <p:txBody>
          <a:bodyPr/>
          <a:lstStyle/>
          <a:p>
            <a:r>
              <a:rPr lang="en-GB"/>
              <a:t>Be precise</a:t>
            </a:r>
          </a:p>
          <a:p>
            <a:pPr lvl="1"/>
            <a:r>
              <a:rPr lang="en-GB"/>
              <a:t>Say exactly what you want to see happen.</a:t>
            </a:r>
          </a:p>
          <a:p>
            <a:endParaRPr lang="en-US"/>
          </a:p>
        </p:txBody>
      </p:sp>
      <p:sp>
        <p:nvSpPr>
          <p:cNvPr id="18" name="Text Placeholder 17">
            <a:extLst>
              <a:ext uri="{FF2B5EF4-FFF2-40B4-BE49-F238E27FC236}">
                <a16:creationId xmlns:a16="http://schemas.microsoft.com/office/drawing/2014/main" id="{F147F744-C353-EA9A-2E43-B215A8EBD937}"/>
              </a:ext>
            </a:extLst>
          </p:cNvPr>
          <p:cNvSpPr>
            <a:spLocks noGrp="1"/>
          </p:cNvSpPr>
          <p:nvPr>
            <p:ph type="body" sz="quarter" idx="18"/>
          </p:nvPr>
        </p:nvSpPr>
        <p:spPr>
          <a:xfrm>
            <a:off x="2514175" y="3147814"/>
            <a:ext cx="1937067" cy="956159"/>
          </a:xfrm>
        </p:spPr>
        <p:txBody>
          <a:bodyPr/>
          <a:lstStyle/>
          <a:p>
            <a:r>
              <a:rPr lang="en-GB"/>
              <a:t>Specify timeframe</a:t>
            </a:r>
          </a:p>
          <a:p>
            <a:pPr lvl="1"/>
            <a:r>
              <a:rPr lang="en-GB"/>
              <a:t>Say when you want something to happen, or to have been completed by. </a:t>
            </a:r>
          </a:p>
          <a:p>
            <a:endParaRPr lang="en-US"/>
          </a:p>
        </p:txBody>
      </p:sp>
      <p:sp>
        <p:nvSpPr>
          <p:cNvPr id="19" name="Text Placeholder 18">
            <a:extLst>
              <a:ext uri="{FF2B5EF4-FFF2-40B4-BE49-F238E27FC236}">
                <a16:creationId xmlns:a16="http://schemas.microsoft.com/office/drawing/2014/main" id="{D3C955A2-A2A1-A773-1E8B-5524CD989A11}"/>
              </a:ext>
            </a:extLst>
          </p:cNvPr>
          <p:cNvSpPr>
            <a:spLocks noGrp="1"/>
          </p:cNvSpPr>
          <p:nvPr>
            <p:ph type="body" sz="quarter" idx="19"/>
          </p:nvPr>
        </p:nvSpPr>
        <p:spPr>
          <a:xfrm>
            <a:off x="4706622" y="3147814"/>
            <a:ext cx="1930134" cy="802271"/>
          </a:xfrm>
        </p:spPr>
        <p:txBody>
          <a:bodyPr/>
          <a:lstStyle/>
          <a:p>
            <a:r>
              <a:rPr lang="en-GB"/>
              <a:t>Instructions</a:t>
            </a:r>
          </a:p>
          <a:p>
            <a:pPr lvl="1"/>
            <a:r>
              <a:rPr lang="en-GB"/>
              <a:t>Break instructions down into clear and manageable steps.</a:t>
            </a:r>
          </a:p>
          <a:p>
            <a:endParaRPr lang="en-US"/>
          </a:p>
        </p:txBody>
      </p:sp>
      <p:sp>
        <p:nvSpPr>
          <p:cNvPr id="20" name="Text Placeholder 19">
            <a:extLst>
              <a:ext uri="{FF2B5EF4-FFF2-40B4-BE49-F238E27FC236}">
                <a16:creationId xmlns:a16="http://schemas.microsoft.com/office/drawing/2014/main" id="{B1238539-962D-4E6E-EF08-F77DF505BB21}"/>
              </a:ext>
            </a:extLst>
          </p:cNvPr>
          <p:cNvSpPr>
            <a:spLocks noGrp="1"/>
          </p:cNvSpPr>
          <p:nvPr>
            <p:ph type="body" sz="quarter" idx="20"/>
          </p:nvPr>
        </p:nvSpPr>
        <p:spPr>
          <a:xfrm>
            <a:off x="6890017" y="3147814"/>
            <a:ext cx="1932252" cy="956159"/>
          </a:xfrm>
        </p:spPr>
        <p:txBody>
          <a:bodyPr/>
          <a:lstStyle/>
          <a:p>
            <a:r>
              <a:rPr lang="en-GB"/>
              <a:t>Acknowledge </a:t>
            </a:r>
          </a:p>
          <a:p>
            <a:pPr lvl="1"/>
            <a:r>
              <a:rPr lang="en-GB"/>
              <a:t>Recognise and praise compliance – even partial compliance.</a:t>
            </a:r>
          </a:p>
          <a:p>
            <a:endParaRPr lang="en-US"/>
          </a:p>
        </p:txBody>
      </p:sp>
      <p:pic>
        <p:nvPicPr>
          <p:cNvPr id="6" name="Picture Placeholder 5">
            <a:extLst>
              <a:ext uri="{FF2B5EF4-FFF2-40B4-BE49-F238E27FC236}">
                <a16:creationId xmlns:a16="http://schemas.microsoft.com/office/drawing/2014/main" id="{0AC5CCDB-0503-97E7-6EE9-4E9517ACA197}"/>
              </a:ext>
            </a:extLst>
          </p:cNvPr>
          <p:cNvPicPr>
            <a:picLocks noGrp="1" noChangeAspect="1"/>
          </p:cNvPicPr>
          <p:nvPr>
            <p:ph type="pic" sz="quarter" idx="22"/>
          </p:nvPr>
        </p:nvPicPr>
        <p:blipFill>
          <a:blip r:embed="rId3"/>
          <a:srcRect l="502" r="502"/>
          <a:stretch>
            <a:fillRect/>
          </a:stretch>
        </p:blipFill>
        <p:spPr>
          <a:prstGeom prst="rect">
            <a:avLst/>
          </a:prstGeom>
          <a:solidFill>
            <a:srgbClr val="245195"/>
          </a:solidFill>
        </p:spPr>
      </p:pic>
      <p:pic>
        <p:nvPicPr>
          <p:cNvPr id="11" name="Picture Placeholder 10">
            <a:extLst>
              <a:ext uri="{FF2B5EF4-FFF2-40B4-BE49-F238E27FC236}">
                <a16:creationId xmlns:a16="http://schemas.microsoft.com/office/drawing/2014/main" id="{C0CE80FF-E8C7-23F7-7A58-F4FD1E280AA2}"/>
              </a:ext>
            </a:extLst>
          </p:cNvPr>
          <p:cNvPicPr>
            <a:picLocks noGrp="1" noChangeAspect="1"/>
          </p:cNvPicPr>
          <p:nvPr>
            <p:ph type="pic" sz="quarter" idx="23"/>
          </p:nvPr>
        </p:nvPicPr>
        <p:blipFill>
          <a:blip r:embed="rId4"/>
          <a:srcRect l="502" r="502"/>
          <a:stretch>
            <a:fillRect/>
          </a:stretch>
        </p:blipFill>
        <p:spPr>
          <a:prstGeom prst="rect">
            <a:avLst/>
          </a:prstGeom>
          <a:solidFill>
            <a:srgbClr val="245195"/>
          </a:solidFill>
        </p:spPr>
      </p:pic>
      <p:pic>
        <p:nvPicPr>
          <p:cNvPr id="3" name="Picture Placeholder 2">
            <a:extLst>
              <a:ext uri="{FF2B5EF4-FFF2-40B4-BE49-F238E27FC236}">
                <a16:creationId xmlns:a16="http://schemas.microsoft.com/office/drawing/2014/main" id="{88896606-7A0D-F3F6-CEC2-2FAEBBBA8D97}"/>
              </a:ext>
            </a:extLst>
          </p:cNvPr>
          <p:cNvPicPr>
            <a:picLocks noGrp="1" noChangeAspect="1"/>
          </p:cNvPicPr>
          <p:nvPr>
            <p:ph type="pic" sz="quarter" idx="21"/>
          </p:nvPr>
        </p:nvPicPr>
        <p:blipFill>
          <a:blip r:embed="rId5"/>
          <a:srcRect l="502" r="502"/>
          <a:stretch>
            <a:fillRect/>
          </a:stretch>
        </p:blipFill>
        <p:spPr>
          <a:prstGeom prst="rect">
            <a:avLst/>
          </a:prstGeom>
          <a:solidFill>
            <a:srgbClr val="245195"/>
          </a:solidFill>
        </p:spPr>
      </p:pic>
      <p:pic>
        <p:nvPicPr>
          <p:cNvPr id="7" name="Picture Placeholder 6">
            <a:extLst>
              <a:ext uri="{FF2B5EF4-FFF2-40B4-BE49-F238E27FC236}">
                <a16:creationId xmlns:a16="http://schemas.microsoft.com/office/drawing/2014/main" id="{C38E578A-F1A9-8EAF-12F8-6B2EF50DE7B4}"/>
              </a:ext>
            </a:extLst>
          </p:cNvPr>
          <p:cNvPicPr>
            <a:picLocks noGrp="1" noChangeAspect="1"/>
          </p:cNvPicPr>
          <p:nvPr>
            <p:ph type="pic" sz="quarter" idx="24"/>
          </p:nvPr>
        </p:nvPicPr>
        <p:blipFill>
          <a:blip r:embed="rId6"/>
          <a:srcRect l="502" r="502"/>
          <a:stretch>
            <a:fillRect/>
          </a:stretch>
        </p:blipFill>
        <p:spPr>
          <a:prstGeom prst="rect">
            <a:avLst/>
          </a:prstGeom>
          <a:solidFill>
            <a:srgbClr val="245195"/>
          </a:solidFill>
        </p:spPr>
      </p:pic>
    </p:spTree>
    <p:extLst>
      <p:ext uri="{BB962C8B-B14F-4D97-AF65-F5344CB8AC3E}">
        <p14:creationId xmlns:p14="http://schemas.microsoft.com/office/powerpoint/2010/main" val="1318510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B884-5D64-D8FF-2834-5CAEA95CA26B}"/>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59D16192-A65F-55BD-8D19-5B1F44A80E2E}"/>
              </a:ext>
            </a:extLst>
          </p:cNvPr>
          <p:cNvSpPr>
            <a:spLocks noGrp="1"/>
          </p:cNvSpPr>
          <p:nvPr>
            <p:ph type="subTitle" idx="1"/>
          </p:nvPr>
        </p:nvSpPr>
        <p:spPr/>
        <p:txBody>
          <a:bodyPr/>
          <a:lstStyle/>
          <a:p>
            <a:r>
              <a:rPr lang="en-GB"/>
              <a:t>Turn and talk</a:t>
            </a:r>
          </a:p>
        </p:txBody>
      </p:sp>
      <p:sp>
        <p:nvSpPr>
          <p:cNvPr id="3" name="Text Placeholder 2">
            <a:extLst>
              <a:ext uri="{FF2B5EF4-FFF2-40B4-BE49-F238E27FC236}">
                <a16:creationId xmlns:a16="http://schemas.microsoft.com/office/drawing/2014/main" id="{50AF8668-9C87-26D1-BB04-B8698245C82E}"/>
              </a:ext>
            </a:extLst>
          </p:cNvPr>
          <p:cNvSpPr>
            <a:spLocks noGrp="1"/>
          </p:cNvSpPr>
          <p:nvPr>
            <p:ph type="body" sz="quarter" idx="15"/>
          </p:nvPr>
        </p:nvSpPr>
        <p:spPr/>
        <p:txBody>
          <a:bodyPr/>
          <a:lstStyle/>
          <a:p>
            <a:r>
              <a:rPr lang="en-GB"/>
              <a:t>Using the Pocket Guide as a reference:</a:t>
            </a:r>
          </a:p>
          <a:p>
            <a:pPr marL="457200" indent="-457200">
              <a:buFont typeface="Univers" panose="020B0503020202020204" pitchFamily="34" charset="0"/>
              <a:buChar char="–"/>
            </a:pPr>
            <a:r>
              <a:rPr lang="en-GB"/>
              <a:t>Do you use this technique as part of your practice? If so, how and when?</a:t>
            </a:r>
          </a:p>
          <a:p>
            <a:pPr marL="457200" indent="-457200">
              <a:buFont typeface="Univers" panose="020B0503020202020204" pitchFamily="34" charset="0"/>
              <a:buChar char="–"/>
            </a:pPr>
            <a:r>
              <a:rPr lang="en-GB"/>
              <a:t>Which of the steps do you use?</a:t>
            </a:r>
          </a:p>
          <a:p>
            <a:pPr marL="457200" indent="-457200">
              <a:buFont typeface="Univers" panose="020B0503020202020204" pitchFamily="34" charset="0"/>
              <a:buChar char="–"/>
            </a:pPr>
            <a:r>
              <a:rPr lang="en-GB"/>
              <a:t>Which of the steps do you want to work on?</a:t>
            </a:r>
          </a:p>
          <a:p>
            <a:endParaRPr lang="en-GB"/>
          </a:p>
        </p:txBody>
      </p:sp>
    </p:spTree>
    <p:extLst>
      <p:ext uri="{BB962C8B-B14F-4D97-AF65-F5344CB8AC3E}">
        <p14:creationId xmlns:p14="http://schemas.microsoft.com/office/powerpoint/2010/main" val="2572690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FD47E-68FB-5F92-2094-65733163E66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0DFEB7C-050C-F4E4-9EE0-993630CEA016}"/>
              </a:ext>
            </a:extLst>
          </p:cNvPr>
          <p:cNvSpPr>
            <a:spLocks noGrp="1"/>
          </p:cNvSpPr>
          <p:nvPr>
            <p:ph type="subTitle" idx="1"/>
          </p:nvPr>
        </p:nvSpPr>
        <p:spPr/>
        <p:txBody>
          <a:bodyPr>
            <a:normAutofit lnSpcReduction="10000"/>
          </a:bodyPr>
          <a:lstStyle/>
          <a:p>
            <a:r>
              <a:rPr lang="en-GB"/>
              <a:t>Model video</a:t>
            </a:r>
          </a:p>
        </p:txBody>
      </p:sp>
      <p:sp>
        <p:nvSpPr>
          <p:cNvPr id="4" name="TextBox 3">
            <a:hlinkClick r:id="rId3"/>
            <a:extLst>
              <a:ext uri="{FF2B5EF4-FFF2-40B4-BE49-F238E27FC236}">
                <a16:creationId xmlns:a16="http://schemas.microsoft.com/office/drawing/2014/main" id="{D80185EF-54EE-7EC9-9576-E31CD584018D}"/>
              </a:ext>
            </a:extLst>
          </p:cNvPr>
          <p:cNvSpPr txBox="1"/>
          <p:nvPr/>
        </p:nvSpPr>
        <p:spPr>
          <a:xfrm>
            <a:off x="999443" y="797247"/>
            <a:ext cx="7145114" cy="3549006"/>
          </a:xfrm>
          <a:prstGeom prst="roundRect">
            <a:avLst/>
          </a:prstGeom>
          <a:solidFill>
            <a:schemeClr val="accent1"/>
          </a:solidFill>
        </p:spPr>
        <p:txBody>
          <a:bodyPr wrap="square" rtlCol="0" anchor="ctr">
            <a:noAutofit/>
          </a:bodyPr>
          <a:lstStyle/>
          <a:p>
            <a:pPr algn="ctr" fontAlgn="t">
              <a:lnSpc>
                <a:spcPct val="75000"/>
              </a:lnSpc>
              <a:spcBef>
                <a:spcPts val="0"/>
              </a:spcBef>
            </a:pPr>
            <a:r>
              <a:rPr lang="en-GB" sz="3200" b="1" dirty="0">
                <a:solidFill>
                  <a:schemeClr val="bg1"/>
                </a:solidFill>
                <a:latin typeface="Univers Condensed" panose="020F0502020204030204" pitchFamily="34" charset="0"/>
                <a:cs typeface="Univers Condensed" panose="020F0502020204030204" pitchFamily="34" charset="0"/>
              </a:rPr>
              <a:t>INSERT MODEL VIDEO ONTO SLIDE</a:t>
            </a:r>
            <a:endParaRPr lang="en-GB" sz="3200" b="1" i="0" dirty="0">
              <a:solidFill>
                <a:schemeClr val="bg1"/>
              </a:solidFill>
              <a:latin typeface="Univers Condensed" panose="020F0502020204030204" pitchFamily="34" charset="0"/>
              <a:cs typeface="Univers Condensed" panose="020F0502020204030204" pitchFamily="34" charset="0"/>
            </a:endParaRPr>
          </a:p>
        </p:txBody>
      </p:sp>
    </p:spTree>
    <p:extLst>
      <p:ext uri="{BB962C8B-B14F-4D97-AF65-F5344CB8AC3E}">
        <p14:creationId xmlns:p14="http://schemas.microsoft.com/office/powerpoint/2010/main" val="2229494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F52FC-FACF-AFA9-181D-8341745CE84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274BB9B-9D18-59CA-252B-5756C4B6C030}"/>
              </a:ext>
            </a:extLst>
          </p:cNvPr>
          <p:cNvSpPr>
            <a:spLocks noGrp="1"/>
          </p:cNvSpPr>
          <p:nvPr>
            <p:ph type="subTitle" idx="1"/>
          </p:nvPr>
        </p:nvSpPr>
        <p:spPr/>
        <p:txBody>
          <a:bodyPr/>
          <a:lstStyle/>
          <a:p>
            <a:r>
              <a:rPr lang="en-US"/>
              <a:t>Practice – clear directions</a:t>
            </a:r>
          </a:p>
        </p:txBody>
      </p:sp>
      <p:sp>
        <p:nvSpPr>
          <p:cNvPr id="5" name="Subtitle 2">
            <a:extLst>
              <a:ext uri="{FF2B5EF4-FFF2-40B4-BE49-F238E27FC236}">
                <a16:creationId xmlns:a16="http://schemas.microsoft.com/office/drawing/2014/main" id="{CE97A37A-3357-5864-4D31-9E83584379C5}"/>
              </a:ext>
            </a:extLst>
          </p:cNvPr>
          <p:cNvSpPr txBox="1">
            <a:spLocks/>
          </p:cNvSpPr>
          <p:nvPr/>
        </p:nvSpPr>
        <p:spPr>
          <a:xfrm>
            <a:off x="323850"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Roles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6" name="Graphic 15">
            <a:extLst>
              <a:ext uri="{FF2B5EF4-FFF2-40B4-BE49-F238E27FC236}">
                <a16:creationId xmlns:a16="http://schemas.microsoft.com/office/drawing/2014/main" id="{9353D91B-591F-7BCC-849A-0435968BC55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331" y="1635646"/>
            <a:ext cx="494590" cy="494590"/>
          </a:xfrm>
          <a:prstGeom prst="rect">
            <a:avLst/>
          </a:prstGeom>
        </p:spPr>
      </p:pic>
      <p:pic>
        <p:nvPicPr>
          <p:cNvPr id="7" name="Graphic 14">
            <a:extLst>
              <a:ext uri="{FF2B5EF4-FFF2-40B4-BE49-F238E27FC236}">
                <a16:creationId xmlns:a16="http://schemas.microsoft.com/office/drawing/2014/main" id="{84136D23-70E6-3362-F199-3D378F8879B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331" y="2211710"/>
            <a:ext cx="494590" cy="494590"/>
          </a:xfrm>
          <a:prstGeom prst="rect">
            <a:avLst/>
          </a:prstGeom>
        </p:spPr>
      </p:pic>
      <p:sp>
        <p:nvSpPr>
          <p:cNvPr id="9" name="Subtitle 2">
            <a:extLst>
              <a:ext uri="{FF2B5EF4-FFF2-40B4-BE49-F238E27FC236}">
                <a16:creationId xmlns:a16="http://schemas.microsoft.com/office/drawing/2014/main" id="{180F1416-C2DC-D742-5C71-3D839B4FECB5}"/>
              </a:ext>
            </a:extLst>
          </p:cNvPr>
          <p:cNvSpPr txBox="1">
            <a:spLocks/>
          </p:cNvSpPr>
          <p:nvPr/>
        </p:nvSpPr>
        <p:spPr>
          <a:xfrm>
            <a:off x="323850" y="2931790"/>
            <a:ext cx="201060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Success checks</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sp>
        <p:nvSpPr>
          <p:cNvPr id="10" name="Text Placeholder 1">
            <a:extLst>
              <a:ext uri="{FF2B5EF4-FFF2-40B4-BE49-F238E27FC236}">
                <a16:creationId xmlns:a16="http://schemas.microsoft.com/office/drawing/2014/main" id="{EE540A54-D509-6722-7F8A-AB39C418E385}"/>
              </a:ext>
            </a:extLst>
          </p:cNvPr>
          <p:cNvSpPr txBox="1">
            <a:spLocks/>
          </p:cNvSpPr>
          <p:nvPr/>
        </p:nvSpPr>
        <p:spPr>
          <a:xfrm>
            <a:off x="291331" y="3258920"/>
            <a:ext cx="3992637" cy="1040982"/>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Be precise</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Specify timeframe</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Break instructions down clearly</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Acknowledge and praise compliance </a:t>
            </a: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a:p>
            <a:pPr marL="171450" marR="0" lvl="0" indent="-17145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Char char="–"/>
              <a:tabLst/>
              <a:defRPr/>
            </a:pPr>
            <a:endPar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1" name="Text Placeholder 1">
            <a:extLst>
              <a:ext uri="{FF2B5EF4-FFF2-40B4-BE49-F238E27FC236}">
                <a16:creationId xmlns:a16="http://schemas.microsoft.com/office/drawing/2014/main" id="{503C0310-0654-699F-916E-2AB3DE309EB4}"/>
              </a:ext>
            </a:extLst>
          </p:cNvPr>
          <p:cNvSpPr txBox="1">
            <a:spLocks/>
          </p:cNvSpPr>
          <p:nvPr/>
        </p:nvSpPr>
        <p:spPr>
          <a:xfrm>
            <a:off x="899593" y="1779662"/>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A</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2" name="Text Placeholder 1">
            <a:extLst>
              <a:ext uri="{FF2B5EF4-FFF2-40B4-BE49-F238E27FC236}">
                <a16:creationId xmlns:a16="http://schemas.microsoft.com/office/drawing/2014/main" id="{0AD9C005-BF14-A56E-02E1-AF3CFA2FC6BB}"/>
              </a:ext>
            </a:extLst>
          </p:cNvPr>
          <p:cNvSpPr txBox="1">
            <a:spLocks/>
          </p:cNvSpPr>
          <p:nvPr/>
        </p:nvSpPr>
        <p:spPr>
          <a:xfrm>
            <a:off x="899593" y="2355726"/>
            <a:ext cx="3384375"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Participant B</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Prison officer</a:t>
            </a:r>
            <a:endPar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endParaRPr>
          </a:p>
        </p:txBody>
      </p:sp>
      <p:sp>
        <p:nvSpPr>
          <p:cNvPr id="13" name="Subtitle 2">
            <a:extLst>
              <a:ext uri="{FF2B5EF4-FFF2-40B4-BE49-F238E27FC236}">
                <a16:creationId xmlns:a16="http://schemas.microsoft.com/office/drawing/2014/main" id="{1B02CD77-84FC-D2AE-B23C-2A0ADD47A68A}"/>
              </a:ext>
            </a:extLst>
          </p:cNvPr>
          <p:cNvSpPr txBox="1">
            <a:spLocks/>
          </p:cNvSpPr>
          <p:nvPr/>
        </p:nvSpPr>
        <p:spPr>
          <a:xfrm>
            <a:off x="4685799" y="1358319"/>
            <a:ext cx="1655862" cy="277327"/>
          </a:xfrm>
          <a:prstGeom prst="rect">
            <a:avLst/>
          </a:prstGeom>
        </p:spPr>
        <p:txBody>
          <a:bodyPr vert="horz" wrap="square" lIns="0" tIns="0" rIns="0" bIns="0" rtlCol="0">
            <a:normAutofit fontScale="92500" lnSpcReduction="10000"/>
          </a:bodyPr>
          <a:lstStyle>
            <a:lvl1pPr marL="0" indent="0" algn="l" defTabSz="685800" rtl="0" eaLnBrk="1" latinLnBrk="0" hangingPunct="1">
              <a:lnSpc>
                <a:spcPct val="90000"/>
              </a:lnSpc>
              <a:spcBef>
                <a:spcPts val="750"/>
              </a:spcBef>
              <a:buClr>
                <a:schemeClr val="tx2"/>
              </a:buClr>
              <a:buFont typeface="Univers" panose="020B0503020202020204" pitchFamily="34" charset="0"/>
              <a:buNone/>
              <a:defRPr sz="2400" b="1" i="0" kern="1200" cap="all" baseline="0">
                <a:solidFill>
                  <a:schemeClr val="bg1"/>
                </a:solidFill>
                <a:latin typeface="Univers Condensed" panose="020F0502020204030204" pitchFamily="34" charset="0"/>
                <a:ea typeface="+mn-ea"/>
                <a:cs typeface="+mn-cs"/>
              </a:defRPr>
            </a:lvl1pPr>
            <a:lvl2pPr marL="4572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2pPr>
            <a:lvl3pPr marL="9144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3pPr>
            <a:lvl4pPr marL="1371600" indent="0" algn="ctr" defTabSz="685800" rtl="0" eaLnBrk="1" latinLnBrk="0" hangingPunct="1">
              <a:lnSpc>
                <a:spcPct val="90000"/>
              </a:lnSpc>
              <a:spcBef>
                <a:spcPts val="375"/>
              </a:spcBef>
              <a:buClr>
                <a:schemeClr val="tx2"/>
              </a:buClr>
              <a:buFont typeface="Univers" panose="020B0503020202020204" pitchFamily="34" charset="0"/>
              <a:buNone/>
              <a:defRPr sz="1650" b="0" i="0" kern="1200">
                <a:solidFill>
                  <a:schemeClr val="tx1">
                    <a:tint val="75000"/>
                  </a:schemeClr>
                </a:solidFill>
                <a:latin typeface="Univers" panose="020B0503020202020204" pitchFamily="34" charset="0"/>
                <a:ea typeface="+mn-ea"/>
                <a:cs typeface="+mn-cs"/>
              </a:defRPr>
            </a:lvl4pPr>
            <a:lvl5pPr marL="1828800" indent="0" algn="ctr" defTabSz="685800" rtl="0" eaLnBrk="1" latinLnBrk="0" hangingPunct="1">
              <a:lnSpc>
                <a:spcPct val="90000"/>
              </a:lnSpc>
              <a:spcBef>
                <a:spcPts val="375"/>
              </a:spcBef>
              <a:buFont typeface="Arial" panose="020B0604020202020204" pitchFamily="34" charset="0"/>
              <a:buNone/>
              <a:defRPr sz="1350" b="0" i="0" kern="1200">
                <a:solidFill>
                  <a:schemeClr val="tx1">
                    <a:tint val="75000"/>
                  </a:schemeClr>
                </a:solidFill>
                <a:latin typeface="Univers" panose="020B0503020202020204" pitchFamily="34" charset="0"/>
                <a:ea typeface="+mn-ea"/>
                <a:cs typeface="+mn-cs"/>
              </a:defRPr>
            </a:lvl5pPr>
            <a:lvl6pPr marL="22860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6pPr>
            <a:lvl7pPr marL="27432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7pPr>
            <a:lvl8pPr marL="32004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8pPr>
            <a:lvl9pPr marL="3657600" indent="0" algn="ctr" defTabSz="685800" rtl="0" eaLnBrk="1" latinLnBrk="0" hangingPunct="1">
              <a:lnSpc>
                <a:spcPct val="90000"/>
              </a:lnSpc>
              <a:spcBef>
                <a:spcPts val="375"/>
              </a:spcBef>
              <a:buFont typeface="Arial" panose="020B0604020202020204" pitchFamily="34" charset="0"/>
              <a:buNone/>
              <a:defRPr sz="1350" kern="1200">
                <a:solidFill>
                  <a:schemeClr val="tx1">
                    <a:tint val="75000"/>
                  </a:schemeClr>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US" sz="24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rPr>
              <a:t>Timing</a:t>
            </a:r>
            <a:endParaRPr kumimoji="0" lang="en-US" sz="2000" b="1" i="0" u="none" strike="noStrike" kern="1200" cap="none" spc="0" normalizeH="0" baseline="0" noProof="0">
              <a:ln>
                <a:noFill/>
              </a:ln>
              <a:solidFill>
                <a:srgbClr val="008A96"/>
              </a:solidFill>
              <a:effectLst/>
              <a:uLnTx/>
              <a:uFillTx/>
              <a:latin typeface="Univers Condensed" panose="020F0502020204030204" pitchFamily="34" charset="0"/>
              <a:ea typeface="+mn-ea"/>
              <a:cs typeface="+mn-cs"/>
            </a:endParaRPr>
          </a:p>
        </p:txBody>
      </p:sp>
      <p:pic>
        <p:nvPicPr>
          <p:cNvPr id="18" name="Graphic 17">
            <a:extLst>
              <a:ext uri="{FF2B5EF4-FFF2-40B4-BE49-F238E27FC236}">
                <a16:creationId xmlns:a16="http://schemas.microsoft.com/office/drawing/2014/main" id="{1457279A-B6B6-9491-248B-3E4EBB2DBB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85799" y="1716270"/>
            <a:ext cx="423432" cy="423432"/>
          </a:xfrm>
          <a:prstGeom prst="rect">
            <a:avLst/>
          </a:prstGeom>
        </p:spPr>
      </p:pic>
      <p:sp>
        <p:nvSpPr>
          <p:cNvPr id="19" name="Text Placeholder 1">
            <a:extLst>
              <a:ext uri="{FF2B5EF4-FFF2-40B4-BE49-F238E27FC236}">
                <a16:creationId xmlns:a16="http://schemas.microsoft.com/office/drawing/2014/main" id="{301BEFB4-6D8A-935E-D6B9-F14124274BB0}"/>
              </a:ext>
            </a:extLst>
          </p:cNvPr>
          <p:cNvSpPr txBox="1">
            <a:spLocks/>
          </p:cNvSpPr>
          <p:nvPr/>
        </p:nvSpPr>
        <p:spPr>
          <a:xfrm>
            <a:off x="5219328" y="1797616"/>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Scripting: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pic>
        <p:nvPicPr>
          <p:cNvPr id="26" name="Picture 25">
            <a:extLst>
              <a:ext uri="{FF2B5EF4-FFF2-40B4-BE49-F238E27FC236}">
                <a16:creationId xmlns:a16="http://schemas.microsoft.com/office/drawing/2014/main" id="{0F9CAA0F-2E9C-12E0-E888-106A2225F350}"/>
              </a:ext>
            </a:extLst>
          </p:cNvPr>
          <p:cNvPicPr>
            <a:picLocks noChangeAspect="1"/>
          </p:cNvPicPr>
          <p:nvPr/>
        </p:nvPicPr>
        <p:blipFill>
          <a:blip r:embed="rId6"/>
          <a:stretch>
            <a:fillRect/>
          </a:stretch>
        </p:blipFill>
        <p:spPr>
          <a:xfrm>
            <a:off x="4638990" y="2202246"/>
            <a:ext cx="539519" cy="499686"/>
          </a:xfrm>
          <a:prstGeom prst="rect">
            <a:avLst/>
          </a:prstGeom>
        </p:spPr>
      </p:pic>
      <p:sp>
        <p:nvSpPr>
          <p:cNvPr id="27" name="Text Placeholder 1">
            <a:extLst>
              <a:ext uri="{FF2B5EF4-FFF2-40B4-BE49-F238E27FC236}">
                <a16:creationId xmlns:a16="http://schemas.microsoft.com/office/drawing/2014/main" id="{B2BB1FF2-354E-C05F-7E58-019210DFD883}"/>
              </a:ext>
            </a:extLst>
          </p:cNvPr>
          <p:cNvSpPr txBox="1">
            <a:spLocks/>
          </p:cNvSpPr>
          <p:nvPr/>
        </p:nvSpPr>
        <p:spPr>
          <a:xfrm>
            <a:off x="5219328" y="2346778"/>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pic>
        <p:nvPicPr>
          <p:cNvPr id="28" name="Graphic 27">
            <a:extLst>
              <a:ext uri="{FF2B5EF4-FFF2-40B4-BE49-F238E27FC236}">
                <a16:creationId xmlns:a16="http://schemas.microsoft.com/office/drawing/2014/main" id="{2B21056E-4A97-0218-6616-31E76A8065F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72650" y="2819045"/>
            <a:ext cx="449730" cy="449730"/>
          </a:xfrm>
          <a:prstGeom prst="rect">
            <a:avLst/>
          </a:prstGeom>
        </p:spPr>
      </p:pic>
      <p:sp>
        <p:nvSpPr>
          <p:cNvPr id="29" name="Text Placeholder 1">
            <a:extLst>
              <a:ext uri="{FF2B5EF4-FFF2-40B4-BE49-F238E27FC236}">
                <a16:creationId xmlns:a16="http://schemas.microsoft.com/office/drawing/2014/main" id="{78363240-93AF-CD04-461F-15A4AB00A907}"/>
              </a:ext>
            </a:extLst>
          </p:cNvPr>
          <p:cNvSpPr txBox="1">
            <a:spLocks/>
          </p:cNvSpPr>
          <p:nvPr/>
        </p:nvSpPr>
        <p:spPr>
          <a:xfrm>
            <a:off x="5219328" y="2892819"/>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pic>
        <p:nvPicPr>
          <p:cNvPr id="30" name="Picture 29">
            <a:extLst>
              <a:ext uri="{FF2B5EF4-FFF2-40B4-BE49-F238E27FC236}">
                <a16:creationId xmlns:a16="http://schemas.microsoft.com/office/drawing/2014/main" id="{C23A7095-9E97-68E9-F14F-FADA8D40B46C}"/>
              </a:ext>
            </a:extLst>
          </p:cNvPr>
          <p:cNvPicPr>
            <a:picLocks noChangeAspect="1"/>
          </p:cNvPicPr>
          <p:nvPr/>
        </p:nvPicPr>
        <p:blipFill>
          <a:blip r:embed="rId6"/>
          <a:stretch>
            <a:fillRect/>
          </a:stretch>
        </p:blipFill>
        <p:spPr>
          <a:xfrm>
            <a:off x="4648357" y="3310139"/>
            <a:ext cx="539519" cy="499686"/>
          </a:xfrm>
          <a:prstGeom prst="rect">
            <a:avLst/>
          </a:prstGeom>
        </p:spPr>
      </p:pic>
      <p:sp>
        <p:nvSpPr>
          <p:cNvPr id="31" name="Text Placeholder 1">
            <a:extLst>
              <a:ext uri="{FF2B5EF4-FFF2-40B4-BE49-F238E27FC236}">
                <a16:creationId xmlns:a16="http://schemas.microsoft.com/office/drawing/2014/main" id="{916C2139-AB8F-C371-E63C-56FCF584F3E7}"/>
              </a:ext>
            </a:extLst>
          </p:cNvPr>
          <p:cNvSpPr txBox="1">
            <a:spLocks/>
          </p:cNvSpPr>
          <p:nvPr/>
        </p:nvSpPr>
        <p:spPr>
          <a:xfrm>
            <a:off x="5219328" y="3441981"/>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Practice: </a:t>
            </a:r>
            <a:r>
              <a:rPr lang="en-GB">
                <a:solidFill>
                  <a:srgbClr val="555558"/>
                </a:solidFill>
              </a:rPr>
              <a:t>2</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 min</a:t>
            </a:r>
          </a:p>
        </p:txBody>
      </p:sp>
      <p:pic>
        <p:nvPicPr>
          <p:cNvPr id="32" name="Graphic 31">
            <a:extLst>
              <a:ext uri="{FF2B5EF4-FFF2-40B4-BE49-F238E27FC236}">
                <a16:creationId xmlns:a16="http://schemas.microsoft.com/office/drawing/2014/main" id="{BF73B5B8-A45A-ED67-7B36-B3521E076CD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85764" y="3926695"/>
            <a:ext cx="449730" cy="449730"/>
          </a:xfrm>
          <a:prstGeom prst="rect">
            <a:avLst/>
          </a:prstGeom>
        </p:spPr>
      </p:pic>
      <p:sp>
        <p:nvSpPr>
          <p:cNvPr id="33" name="Text Placeholder 1">
            <a:extLst>
              <a:ext uri="{FF2B5EF4-FFF2-40B4-BE49-F238E27FC236}">
                <a16:creationId xmlns:a16="http://schemas.microsoft.com/office/drawing/2014/main" id="{40BE0C69-AE0F-81DC-EB6A-B18E98999532}"/>
              </a:ext>
            </a:extLst>
          </p:cNvPr>
          <p:cNvSpPr txBox="1">
            <a:spLocks/>
          </p:cNvSpPr>
          <p:nvPr/>
        </p:nvSpPr>
        <p:spPr>
          <a:xfrm>
            <a:off x="5219328" y="3991143"/>
            <a:ext cx="3384376" cy="351566"/>
          </a:xfrm>
          <a:prstGeom prst="rect">
            <a:avLst/>
          </a:prstGeom>
        </p:spPr>
        <p:txBody>
          <a:bodyPr/>
          <a:lstStyle>
            <a:lvl1pPr marL="171450" indent="-171450" algn="l" defTabSz="685800" rtl="0" eaLnBrk="1" latinLnBrk="0" hangingPunct="1">
              <a:lnSpc>
                <a:spcPct val="90000"/>
              </a:lnSpc>
              <a:spcBef>
                <a:spcPts val="750"/>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1pPr>
            <a:lvl2pPr marL="628650" indent="-2857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2pPr>
            <a:lvl3pPr marL="8572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3pPr>
            <a:lvl4pPr marL="1200150" indent="-171450" algn="l" defTabSz="685800" rtl="0" eaLnBrk="1" latinLnBrk="0" hangingPunct="1">
              <a:lnSpc>
                <a:spcPct val="90000"/>
              </a:lnSpc>
              <a:spcBef>
                <a:spcPts val="375"/>
              </a:spcBef>
              <a:buClr>
                <a:schemeClr val="tx2"/>
              </a:buClr>
              <a:buFont typeface="Univers" panose="020B0503020202020204" pitchFamily="34" charset="0"/>
              <a:buChar char="–"/>
              <a:defRPr sz="1650" b="0" i="0" kern="1200">
                <a:solidFill>
                  <a:schemeClr val="tx2"/>
                </a:solidFill>
                <a:latin typeface="Univers" panose="020B0503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Univers" panose="020B0503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
                <a:srgbClr val="555558"/>
              </a:buClr>
              <a:buSzTx/>
              <a:buFont typeface="Univers" panose="020B0503020202020204" pitchFamily="34" charset="0"/>
              <a:buNone/>
              <a:tabLst/>
              <a:defRPr/>
            </a:pPr>
            <a:r>
              <a:rPr kumimoji="0" lang="en-GB" sz="1650" b="1" i="0" u="none" strike="noStrike" kern="1200" cap="none" spc="0" normalizeH="0" baseline="0" noProof="0">
                <a:ln>
                  <a:noFill/>
                </a:ln>
                <a:solidFill>
                  <a:srgbClr val="555558"/>
                </a:solidFill>
                <a:effectLst/>
                <a:uLnTx/>
                <a:uFillTx/>
                <a:latin typeface="Univers" panose="020B0503020202020204" pitchFamily="34" charset="0"/>
                <a:ea typeface="+mn-ea"/>
                <a:cs typeface="+mn-cs"/>
              </a:rPr>
              <a:t>Feedback: </a:t>
            </a:r>
            <a:r>
              <a:rPr kumimoji="0" lang="en-GB" sz="1650" b="0" i="0" u="none" strike="noStrike" kern="1200" cap="none" spc="0" normalizeH="0" baseline="0" noProof="0">
                <a:ln>
                  <a:noFill/>
                </a:ln>
                <a:solidFill>
                  <a:srgbClr val="555558"/>
                </a:solidFill>
                <a:effectLst/>
                <a:uLnTx/>
                <a:uFillTx/>
                <a:latin typeface="Univers" panose="020B0503020202020204" pitchFamily="34" charset="0"/>
                <a:ea typeface="+mn-ea"/>
                <a:cs typeface="+mn-cs"/>
              </a:rPr>
              <a:t>1 min</a:t>
            </a:r>
          </a:p>
        </p:txBody>
      </p:sp>
      <p:cxnSp>
        <p:nvCxnSpPr>
          <p:cNvPr id="35" name="Straight Connector 34">
            <a:extLst>
              <a:ext uri="{FF2B5EF4-FFF2-40B4-BE49-F238E27FC236}">
                <a16:creationId xmlns:a16="http://schemas.microsoft.com/office/drawing/2014/main" id="{3BE1F8BA-D486-32B5-2610-837660AC5D87}"/>
              </a:ext>
            </a:extLst>
          </p:cNvPr>
          <p:cNvCxnSpPr/>
          <p:nvPr/>
        </p:nvCxnSpPr>
        <p:spPr>
          <a:xfrm>
            <a:off x="4427984" y="1358319"/>
            <a:ext cx="0" cy="298439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913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F4BFE-E4EF-268A-6D94-D047B604DC5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F1B68AD-4903-FFF8-73FD-45F1942ACF60}"/>
              </a:ext>
            </a:extLst>
          </p:cNvPr>
          <p:cNvSpPr>
            <a:spLocks noGrp="1"/>
          </p:cNvSpPr>
          <p:nvPr>
            <p:ph type="subTitle" idx="1"/>
          </p:nvPr>
        </p:nvSpPr>
        <p:spPr/>
        <p:txBody>
          <a:bodyPr>
            <a:normAutofit fontScale="92500"/>
          </a:bodyPr>
          <a:lstStyle/>
          <a:p>
            <a:r>
              <a:rPr lang="en-GB"/>
              <a:t>Next steps: Observations, feedback and tracking</a:t>
            </a:r>
          </a:p>
        </p:txBody>
      </p:sp>
      <p:pic>
        <p:nvPicPr>
          <p:cNvPr id="9" name="Graphic 8" descr="Eye with solid fill">
            <a:extLst>
              <a:ext uri="{FF2B5EF4-FFF2-40B4-BE49-F238E27FC236}">
                <a16:creationId xmlns:a16="http://schemas.microsoft.com/office/drawing/2014/main" id="{33D1091D-BC4E-530C-FEAE-A4BCFB4A157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5110" y="1705255"/>
            <a:ext cx="1756087" cy="1756087"/>
          </a:xfrm>
          <a:prstGeom prst="rect">
            <a:avLst/>
          </a:prstGeom>
        </p:spPr>
      </p:pic>
      <p:pic>
        <p:nvPicPr>
          <p:cNvPr id="10" name="Graphic 9">
            <a:extLst>
              <a:ext uri="{FF2B5EF4-FFF2-40B4-BE49-F238E27FC236}">
                <a16:creationId xmlns:a16="http://schemas.microsoft.com/office/drawing/2014/main" id="{EA421A84-1339-C09F-A5C3-4AE4924E64C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79799" y="1891097"/>
            <a:ext cx="1384402" cy="1384402"/>
          </a:xfrm>
          <a:prstGeom prst="rect">
            <a:avLst/>
          </a:prstGeom>
        </p:spPr>
      </p:pic>
      <p:pic>
        <p:nvPicPr>
          <p:cNvPr id="11" name="Graphic 10" descr="Workflow with solid fill">
            <a:extLst>
              <a:ext uri="{FF2B5EF4-FFF2-40B4-BE49-F238E27FC236}">
                <a16:creationId xmlns:a16="http://schemas.microsoft.com/office/drawing/2014/main" id="{712186FB-11FB-ECD8-7674-7A53ED597E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2804" y="1787780"/>
            <a:ext cx="1591036" cy="1591036"/>
          </a:xfrm>
          <a:prstGeom prst="rect">
            <a:avLst/>
          </a:prstGeom>
        </p:spPr>
      </p:pic>
    </p:spTree>
    <p:extLst>
      <p:ext uri="{BB962C8B-B14F-4D97-AF65-F5344CB8AC3E}">
        <p14:creationId xmlns:p14="http://schemas.microsoft.com/office/powerpoint/2010/main" val="1189961926"/>
      </p:ext>
    </p:extLst>
  </p:cSld>
  <p:clrMapOvr>
    <a:masterClrMapping/>
  </p:clrMapOvr>
</p:sld>
</file>

<file path=ppt/theme/theme1.xml><?xml version="1.0" encoding="utf-8"?>
<a:theme xmlns:a="http://schemas.openxmlformats.org/drawingml/2006/main" name="LEADING PRISON LANDINGS -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F4D9C48A-D4E6-42BF-BEA2-65D936E2A279}"/>
    </a:ext>
  </a:extLst>
</a:theme>
</file>

<file path=ppt/theme/theme2.xml><?xml version="1.0" encoding="utf-8"?>
<a:theme xmlns:a="http://schemas.openxmlformats.org/drawingml/2006/main" name="LEADING PRISON LANDINGS - CONTENT SLIDES">
  <a:themeElements>
    <a:clrScheme name="Custom 6">
      <a:dk1>
        <a:srgbClr val="000000"/>
      </a:dk1>
      <a:lt1>
        <a:srgbClr val="FFFFFF"/>
      </a:lt1>
      <a:dk2>
        <a:srgbClr val="555558"/>
      </a:dk2>
      <a:lt2>
        <a:srgbClr val="DBD9D5"/>
      </a:lt2>
      <a:accent1>
        <a:srgbClr val="008A96"/>
      </a:accent1>
      <a:accent2>
        <a:srgbClr val="CDDB27"/>
      </a:accent2>
      <a:accent3>
        <a:srgbClr val="000000"/>
      </a:accent3>
      <a:accent4>
        <a:srgbClr val="FFFFFF"/>
      </a:accent4>
      <a:accent5>
        <a:srgbClr val="9B268F"/>
      </a:accent5>
      <a:accent6>
        <a:srgbClr val="FFFFFF"/>
      </a:accent6>
      <a:hlink>
        <a:srgbClr val="008A96"/>
      </a:hlink>
      <a:folHlink>
        <a:srgbClr val="CDDB27"/>
      </a:folHlink>
    </a:clrScheme>
    <a:fontScheme name="Unlocked Template">
      <a:majorFont>
        <a:latin typeface="Univers Condensed"/>
        <a:ea typeface=""/>
        <a:cs typeface=""/>
      </a:majorFont>
      <a:minorFont>
        <a:latin typeface="Univer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fontAlgn="t">
          <a:lnSpc>
            <a:spcPct val="75000"/>
          </a:lnSpc>
          <a:spcBef>
            <a:spcPts val="0"/>
          </a:spcBef>
          <a:defRPr sz="4800" b="1" i="0" dirty="0">
            <a:solidFill>
              <a:srgbClr val="CDD615"/>
            </a:solidFill>
            <a:latin typeface="Univers Condensed" panose="020F0502020204030204" pitchFamily="34" charset="0"/>
            <a:cs typeface="Univers Condensed" panose="020F0502020204030204" pitchFamily="34" charset="0"/>
          </a:defRPr>
        </a:defPPr>
      </a:lstStyle>
    </a:txDef>
  </a:objectDefaults>
  <a:extraClrSchemeLst/>
  <a:extLst>
    <a:ext uri="{05A4C25C-085E-4340-85A3-A5531E510DB2}">
      <thm15:themeFamily xmlns:thm15="http://schemas.microsoft.com/office/thememl/2012/main" name="Presentation1" id="{411D13EF-15F9-4D9D-9A91-DA62B7F9959C}" vid="{83384F8E-B013-4483-BF33-575890010F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288989c-8d13-4cf6-98c5-14abe6b013cd" xsi:nil="true"/>
    <lcf76f155ced4ddcb4097134ff3c332f xmlns="81392dbb-0c2e-426d-b80f-55bf4a0ede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B0F1A86E85B6A4E826130A154410D26" ma:contentTypeVersion="19" ma:contentTypeDescription="Create a new document." ma:contentTypeScope="" ma:versionID="43f0e134798a4d6e03c30f789a5f6445">
  <xsd:schema xmlns:xsd="http://www.w3.org/2001/XMLSchema" xmlns:xs="http://www.w3.org/2001/XMLSchema" xmlns:p="http://schemas.microsoft.com/office/2006/metadata/properties" xmlns:ns2="81392dbb-0c2e-426d-b80f-55bf4a0ededd" xmlns:ns3="9288989c-8d13-4cf6-98c5-14abe6b013cd" targetNamespace="http://schemas.microsoft.com/office/2006/metadata/properties" ma:root="true" ma:fieldsID="de18b2b07f1a1c5c29da306678b7a82a" ns2:_="" ns3:_="">
    <xsd:import namespace="81392dbb-0c2e-426d-b80f-55bf4a0ededd"/>
    <xsd:import namespace="9288989c-8d13-4cf6-98c5-14abe6b013c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392dbb-0c2e-426d-b80f-55bf4a0ede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c47501a-0161-4e23-9205-6d5de36982d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88989c-8d13-4cf6-98c5-14abe6b013cd"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1f2719-049f-40f3-ac5d-58c4a9e41ada}" ma:internalName="TaxCatchAll" ma:showField="CatchAllData" ma:web="9288989c-8d13-4cf6-98c5-14abe6b013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C1452-6BF3-466E-AB90-EBDB81530A2F}">
  <ds:schemaRefs>
    <ds:schemaRef ds:uri="61293615-1dac-44c6-ba3e-bfda57c030e4"/>
    <ds:schemaRef ds:uri="9288989c-8d13-4cf6-98c5-14abe6b013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AD295B6-F883-4DE6-84D5-E3B5116D7658}"/>
</file>

<file path=customXml/itemProps3.xml><?xml version="1.0" encoding="utf-8"?>
<ds:datastoreItem xmlns:ds="http://schemas.openxmlformats.org/officeDocument/2006/customXml" ds:itemID="{E9FB7645-CDFB-4F8E-A128-6D5A0E72DE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Unlocked Powerpoint Template - Updated May 2026</Template>
  <TotalTime>38</TotalTime>
  <Words>2086</Words>
  <Application>Microsoft Office PowerPoint</Application>
  <PresentationFormat>On-screen Show (16:9)</PresentationFormat>
  <Paragraphs>156</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Univers Condensed</vt:lpstr>
      <vt:lpstr>Univers</vt:lpstr>
      <vt:lpstr>Arial</vt:lpstr>
      <vt:lpstr>Univers LT Std 67 Bold Condense</vt:lpstr>
      <vt:lpstr>Univers LT Std 47 Cn Lt</vt:lpstr>
      <vt:lpstr>LEADING PRISON LANDINGS - SLIDES</vt:lpstr>
      <vt:lpstr>LEADING PRISON LANDINGS - CONTENT SLIDES</vt:lpstr>
      <vt:lpstr>#04 clear directions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George Cristin-Marks</dc:creator>
  <cp:keywords/>
  <dc:description/>
  <cp:lastModifiedBy>Frances Steel</cp:lastModifiedBy>
  <cp:revision>2</cp:revision>
  <dcterms:created xsi:type="dcterms:W3CDTF">2026-07-10T08:25:51Z</dcterms:created>
  <dcterms:modified xsi:type="dcterms:W3CDTF">2026-08-13T08:21:22Z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0x010100CB0F1A86E85B6A4E826130A154410D26</vt:lpwstr>
  </property>
</Properties>
</file>