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17" r:id="rId6"/>
    <p:sldId id="3482" r:id="rId7"/>
    <p:sldId id="3532" r:id="rId8"/>
    <p:sldId id="338" r:id="rId9"/>
    <p:sldId id="339" r:id="rId10"/>
    <p:sldId id="3475" r:id="rId11"/>
    <p:sldId id="3468" r:id="rId12"/>
    <p:sldId id="3440" r:id="rId13"/>
    <p:sldId id="3469" r:id="rId14"/>
    <p:sldId id="3595"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17"/>
            <p14:sldId id="3482"/>
            <p14:sldId id="3532"/>
            <p14:sldId id="338"/>
            <p14:sldId id="339"/>
            <p14:sldId id="3475"/>
            <p14:sldId id="3468"/>
            <p14:sldId id="3440"/>
            <p14:sldId id="3469"/>
            <p14:sldId id="359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8:23:36.521" v="2" actId="47"/>
      <pc:docMkLst>
        <pc:docMk/>
      </pc:docMkLst>
      <pc:sldChg chg="del">
        <pc:chgData name="Frances Steel" userId="79d46658-80de-4106-bb59-cad1b389c72e" providerId="ADAL" clId="{C9A650DF-FC12-494D-9C76-2639CC59E8C5}" dt="2026-08-13T08:23:14.656" v="0" actId="47"/>
        <pc:sldMkLst>
          <pc:docMk/>
          <pc:sldMk cId="694263448" sldId="256"/>
        </pc:sldMkLst>
      </pc:sldChg>
      <pc:sldChg chg="del">
        <pc:chgData name="Frances Steel" userId="79d46658-80de-4106-bb59-cad1b389c72e" providerId="ADAL" clId="{C9A650DF-FC12-494D-9C76-2639CC59E8C5}" dt="2026-08-13T08:23:36.521" v="2" actId="47"/>
        <pc:sldMkLst>
          <pc:docMk/>
          <pc:sldMk cId="1423451525" sldId="274"/>
        </pc:sldMkLst>
      </pc:sldChg>
      <pc:sldChg chg="del">
        <pc:chgData name="Frances Steel" userId="79d46658-80de-4106-bb59-cad1b389c72e" providerId="ADAL" clId="{C9A650DF-FC12-494D-9C76-2639CC59E8C5}" dt="2026-08-13T08:23:36.521" v="2" actId="47"/>
        <pc:sldMkLst>
          <pc:docMk/>
          <pc:sldMk cId="2434011021" sldId="276"/>
        </pc:sldMkLst>
      </pc:sldChg>
      <pc:sldChg chg="del">
        <pc:chgData name="Frances Steel" userId="79d46658-80de-4106-bb59-cad1b389c72e" providerId="ADAL" clId="{C9A650DF-FC12-494D-9C76-2639CC59E8C5}" dt="2026-08-13T08:23:36.521" v="2" actId="47"/>
        <pc:sldMkLst>
          <pc:docMk/>
          <pc:sldMk cId="3731077328" sldId="277"/>
        </pc:sldMkLst>
      </pc:sldChg>
      <pc:sldChg chg="del">
        <pc:chgData name="Frances Steel" userId="79d46658-80de-4106-bb59-cad1b389c72e" providerId="ADAL" clId="{C9A650DF-FC12-494D-9C76-2639CC59E8C5}" dt="2026-08-13T08:23:36.521" v="2" actId="47"/>
        <pc:sldMkLst>
          <pc:docMk/>
          <pc:sldMk cId="1433864914" sldId="306"/>
        </pc:sldMkLst>
      </pc:sldChg>
      <pc:sldChg chg="del">
        <pc:chgData name="Frances Steel" userId="79d46658-80de-4106-bb59-cad1b389c72e" providerId="ADAL" clId="{C9A650DF-FC12-494D-9C76-2639CC59E8C5}" dt="2026-08-13T08:23:36.521" v="2" actId="47"/>
        <pc:sldMkLst>
          <pc:docMk/>
          <pc:sldMk cId="297875374" sldId="316"/>
        </pc:sldMkLst>
      </pc:sldChg>
      <pc:sldChg chg="del">
        <pc:chgData name="Frances Steel" userId="79d46658-80de-4106-bb59-cad1b389c72e" providerId="ADAL" clId="{C9A650DF-FC12-494D-9C76-2639CC59E8C5}" dt="2026-08-13T08:23:14.656" v="0" actId="47"/>
        <pc:sldMkLst>
          <pc:docMk/>
          <pc:sldMk cId="1830645488" sldId="318"/>
        </pc:sldMkLst>
      </pc:sldChg>
      <pc:sldChg chg="del">
        <pc:chgData name="Frances Steel" userId="79d46658-80de-4106-bb59-cad1b389c72e" providerId="ADAL" clId="{C9A650DF-FC12-494D-9C76-2639CC59E8C5}" dt="2026-08-13T08:23:14.656" v="0" actId="47"/>
        <pc:sldMkLst>
          <pc:docMk/>
          <pc:sldMk cId="1041641628" sldId="319"/>
        </pc:sldMkLst>
      </pc:sldChg>
      <pc:sldChg chg="del">
        <pc:chgData name="Frances Steel" userId="79d46658-80de-4106-bb59-cad1b389c72e" providerId="ADAL" clId="{C9A650DF-FC12-494D-9C76-2639CC59E8C5}" dt="2026-08-13T08:23:36.521" v="2" actId="47"/>
        <pc:sldMkLst>
          <pc:docMk/>
          <pc:sldMk cId="912035029" sldId="320"/>
        </pc:sldMkLst>
      </pc:sldChg>
      <pc:sldChg chg="del">
        <pc:chgData name="Frances Steel" userId="79d46658-80de-4106-bb59-cad1b389c72e" providerId="ADAL" clId="{C9A650DF-FC12-494D-9C76-2639CC59E8C5}" dt="2026-08-13T08:23:36.521" v="2" actId="47"/>
        <pc:sldMkLst>
          <pc:docMk/>
          <pc:sldMk cId="3483101807" sldId="321"/>
        </pc:sldMkLst>
      </pc:sldChg>
      <pc:sldChg chg="del">
        <pc:chgData name="Frances Steel" userId="79d46658-80de-4106-bb59-cad1b389c72e" providerId="ADAL" clId="{C9A650DF-FC12-494D-9C76-2639CC59E8C5}" dt="2026-08-13T08:23:36.521" v="2" actId="47"/>
        <pc:sldMkLst>
          <pc:docMk/>
          <pc:sldMk cId="974053162" sldId="322"/>
        </pc:sldMkLst>
      </pc:sldChg>
      <pc:sldChg chg="del">
        <pc:chgData name="Frances Steel" userId="79d46658-80de-4106-bb59-cad1b389c72e" providerId="ADAL" clId="{C9A650DF-FC12-494D-9C76-2639CC59E8C5}" dt="2026-08-13T08:23:36.521" v="2" actId="47"/>
        <pc:sldMkLst>
          <pc:docMk/>
          <pc:sldMk cId="2530830677" sldId="323"/>
        </pc:sldMkLst>
      </pc:sldChg>
      <pc:sldChg chg="del">
        <pc:chgData name="Frances Steel" userId="79d46658-80de-4106-bb59-cad1b389c72e" providerId="ADAL" clId="{C9A650DF-FC12-494D-9C76-2639CC59E8C5}" dt="2026-08-13T08:23:36.521" v="2" actId="47"/>
        <pc:sldMkLst>
          <pc:docMk/>
          <pc:sldMk cId="385605290" sldId="324"/>
        </pc:sldMkLst>
      </pc:sldChg>
      <pc:sldChg chg="del">
        <pc:chgData name="Frances Steel" userId="79d46658-80de-4106-bb59-cad1b389c72e" providerId="ADAL" clId="{C9A650DF-FC12-494D-9C76-2639CC59E8C5}" dt="2026-08-13T08:23:36.521" v="2" actId="47"/>
        <pc:sldMkLst>
          <pc:docMk/>
          <pc:sldMk cId="1690432780" sldId="325"/>
        </pc:sldMkLst>
      </pc:sldChg>
      <pc:sldChg chg="del">
        <pc:chgData name="Frances Steel" userId="79d46658-80de-4106-bb59-cad1b389c72e" providerId="ADAL" clId="{C9A650DF-FC12-494D-9C76-2639CC59E8C5}" dt="2026-08-13T08:23:36.521" v="2" actId="47"/>
        <pc:sldMkLst>
          <pc:docMk/>
          <pc:sldMk cId="1236071642" sldId="326"/>
        </pc:sldMkLst>
      </pc:sldChg>
      <pc:sldChg chg="del">
        <pc:chgData name="Frances Steel" userId="79d46658-80de-4106-bb59-cad1b389c72e" providerId="ADAL" clId="{C9A650DF-FC12-494D-9C76-2639CC59E8C5}" dt="2026-08-13T08:23:36.521" v="2" actId="47"/>
        <pc:sldMkLst>
          <pc:docMk/>
          <pc:sldMk cId="4250660683" sldId="327"/>
        </pc:sldMkLst>
      </pc:sldChg>
      <pc:sldChg chg="del">
        <pc:chgData name="Frances Steel" userId="79d46658-80de-4106-bb59-cad1b389c72e" providerId="ADAL" clId="{C9A650DF-FC12-494D-9C76-2639CC59E8C5}" dt="2026-08-13T08:23:36.521" v="2" actId="47"/>
        <pc:sldMkLst>
          <pc:docMk/>
          <pc:sldMk cId="1683744745" sldId="328"/>
        </pc:sldMkLst>
      </pc:sldChg>
      <pc:sldChg chg="del">
        <pc:chgData name="Frances Steel" userId="79d46658-80de-4106-bb59-cad1b389c72e" providerId="ADAL" clId="{C9A650DF-FC12-494D-9C76-2639CC59E8C5}" dt="2026-08-13T08:23:36.521" v="2" actId="47"/>
        <pc:sldMkLst>
          <pc:docMk/>
          <pc:sldMk cId="43262511" sldId="329"/>
        </pc:sldMkLst>
      </pc:sldChg>
      <pc:sldChg chg="del">
        <pc:chgData name="Frances Steel" userId="79d46658-80de-4106-bb59-cad1b389c72e" providerId="ADAL" clId="{C9A650DF-FC12-494D-9C76-2639CC59E8C5}" dt="2026-08-13T08:23:36.521" v="2" actId="47"/>
        <pc:sldMkLst>
          <pc:docMk/>
          <pc:sldMk cId="1645059187" sldId="330"/>
        </pc:sldMkLst>
      </pc:sldChg>
      <pc:sldChg chg="del">
        <pc:chgData name="Frances Steel" userId="79d46658-80de-4106-bb59-cad1b389c72e" providerId="ADAL" clId="{C9A650DF-FC12-494D-9C76-2639CC59E8C5}" dt="2026-08-13T08:23:36.521" v="2" actId="47"/>
        <pc:sldMkLst>
          <pc:docMk/>
          <pc:sldMk cId="3434089195" sldId="331"/>
        </pc:sldMkLst>
      </pc:sldChg>
      <pc:sldChg chg="del">
        <pc:chgData name="Frances Steel" userId="79d46658-80de-4106-bb59-cad1b389c72e" providerId="ADAL" clId="{C9A650DF-FC12-494D-9C76-2639CC59E8C5}" dt="2026-08-13T08:23:14.656" v="0" actId="47"/>
        <pc:sldMkLst>
          <pc:docMk/>
          <pc:sldMk cId="403890563" sldId="332"/>
        </pc:sldMkLst>
      </pc:sldChg>
      <pc:sldChg chg="del">
        <pc:chgData name="Frances Steel" userId="79d46658-80de-4106-bb59-cad1b389c72e" providerId="ADAL" clId="{C9A650DF-FC12-494D-9C76-2639CC59E8C5}" dt="2026-08-13T08:23:14.656" v="0" actId="47"/>
        <pc:sldMkLst>
          <pc:docMk/>
          <pc:sldMk cId="929501113" sldId="333"/>
        </pc:sldMkLst>
      </pc:sldChg>
      <pc:sldChg chg="del">
        <pc:chgData name="Frances Steel" userId="79d46658-80de-4106-bb59-cad1b389c72e" providerId="ADAL" clId="{C9A650DF-FC12-494D-9C76-2639CC59E8C5}" dt="2026-08-13T08:23:20.089" v="1" actId="47"/>
        <pc:sldMkLst>
          <pc:docMk/>
          <pc:sldMk cId="4028621635" sldId="334"/>
        </pc:sldMkLst>
      </pc:sldChg>
      <pc:sldChg chg="del">
        <pc:chgData name="Frances Steel" userId="79d46658-80de-4106-bb59-cad1b389c72e" providerId="ADAL" clId="{C9A650DF-FC12-494D-9C76-2639CC59E8C5}" dt="2026-08-13T08:23:20.089" v="1" actId="47"/>
        <pc:sldMkLst>
          <pc:docMk/>
          <pc:sldMk cId="1014295931" sldId="335"/>
        </pc:sldMkLst>
      </pc:sldChg>
      <pc:sldChg chg="del">
        <pc:chgData name="Frances Steel" userId="79d46658-80de-4106-bb59-cad1b389c72e" providerId="ADAL" clId="{C9A650DF-FC12-494D-9C76-2639CC59E8C5}" dt="2026-08-13T08:23:20.089" v="1" actId="47"/>
        <pc:sldMkLst>
          <pc:docMk/>
          <pc:sldMk cId="3138081265" sldId="336"/>
        </pc:sldMkLst>
      </pc:sldChg>
      <pc:sldChg chg="del">
        <pc:chgData name="Frances Steel" userId="79d46658-80de-4106-bb59-cad1b389c72e" providerId="ADAL" clId="{C9A650DF-FC12-494D-9C76-2639CC59E8C5}" dt="2026-08-13T08:23:20.089" v="1" actId="47"/>
        <pc:sldMkLst>
          <pc:docMk/>
          <pc:sldMk cId="1318510914" sldId="337"/>
        </pc:sldMkLst>
      </pc:sldChg>
      <pc:sldChg chg="del">
        <pc:chgData name="Frances Steel" userId="79d46658-80de-4106-bb59-cad1b389c72e" providerId="ADAL" clId="{C9A650DF-FC12-494D-9C76-2639CC59E8C5}" dt="2026-08-13T08:23:36.521" v="2" actId="47"/>
        <pc:sldMkLst>
          <pc:docMk/>
          <pc:sldMk cId="434111584" sldId="340"/>
        </pc:sldMkLst>
      </pc:sldChg>
      <pc:sldChg chg="del">
        <pc:chgData name="Frances Steel" userId="79d46658-80de-4106-bb59-cad1b389c72e" providerId="ADAL" clId="{C9A650DF-FC12-494D-9C76-2639CC59E8C5}" dt="2026-08-13T08:23:36.521" v="2" actId="47"/>
        <pc:sldMkLst>
          <pc:docMk/>
          <pc:sldMk cId="3165110469" sldId="341"/>
        </pc:sldMkLst>
      </pc:sldChg>
      <pc:sldChg chg="del">
        <pc:chgData name="Frances Steel" userId="79d46658-80de-4106-bb59-cad1b389c72e" providerId="ADAL" clId="{C9A650DF-FC12-494D-9C76-2639CC59E8C5}" dt="2026-08-13T08:23:36.521" v="2" actId="47"/>
        <pc:sldMkLst>
          <pc:docMk/>
          <pc:sldMk cId="1942120227" sldId="342"/>
        </pc:sldMkLst>
      </pc:sldChg>
      <pc:sldChg chg="del">
        <pc:chgData name="Frances Steel" userId="79d46658-80de-4106-bb59-cad1b389c72e" providerId="ADAL" clId="{C9A650DF-FC12-494D-9C76-2639CC59E8C5}" dt="2026-08-13T08:23:36.521" v="2" actId="47"/>
        <pc:sldMkLst>
          <pc:docMk/>
          <pc:sldMk cId="1130502122" sldId="343"/>
        </pc:sldMkLst>
      </pc:sldChg>
      <pc:sldChg chg="del">
        <pc:chgData name="Frances Steel" userId="79d46658-80de-4106-bb59-cad1b389c72e" providerId="ADAL" clId="{C9A650DF-FC12-494D-9C76-2639CC59E8C5}" dt="2026-08-13T08:23:36.521" v="2" actId="47"/>
        <pc:sldMkLst>
          <pc:docMk/>
          <pc:sldMk cId="227241366" sldId="344"/>
        </pc:sldMkLst>
      </pc:sldChg>
      <pc:sldChg chg="del">
        <pc:chgData name="Frances Steel" userId="79d46658-80de-4106-bb59-cad1b389c72e" providerId="ADAL" clId="{C9A650DF-FC12-494D-9C76-2639CC59E8C5}" dt="2026-08-13T08:23:36.521" v="2" actId="47"/>
        <pc:sldMkLst>
          <pc:docMk/>
          <pc:sldMk cId="1359039025" sldId="345"/>
        </pc:sldMkLst>
      </pc:sldChg>
      <pc:sldChg chg="del">
        <pc:chgData name="Frances Steel" userId="79d46658-80de-4106-bb59-cad1b389c72e" providerId="ADAL" clId="{C9A650DF-FC12-494D-9C76-2639CC59E8C5}" dt="2026-08-13T08:23:36.521" v="2" actId="47"/>
        <pc:sldMkLst>
          <pc:docMk/>
          <pc:sldMk cId="1896653241" sldId="346"/>
        </pc:sldMkLst>
      </pc:sldChg>
      <pc:sldChg chg="del">
        <pc:chgData name="Frances Steel" userId="79d46658-80de-4106-bb59-cad1b389c72e" providerId="ADAL" clId="{C9A650DF-FC12-494D-9C76-2639CC59E8C5}" dt="2026-08-13T08:23:36.521" v="2" actId="47"/>
        <pc:sldMkLst>
          <pc:docMk/>
          <pc:sldMk cId="3402514913" sldId="347"/>
        </pc:sldMkLst>
      </pc:sldChg>
      <pc:sldChg chg="del">
        <pc:chgData name="Frances Steel" userId="79d46658-80de-4106-bb59-cad1b389c72e" providerId="ADAL" clId="{C9A650DF-FC12-494D-9C76-2639CC59E8C5}" dt="2026-08-13T08:23:36.521" v="2" actId="47"/>
        <pc:sldMkLst>
          <pc:docMk/>
          <pc:sldMk cId="3176318026" sldId="348"/>
        </pc:sldMkLst>
      </pc:sldChg>
      <pc:sldChg chg="del">
        <pc:chgData name="Frances Steel" userId="79d46658-80de-4106-bb59-cad1b389c72e" providerId="ADAL" clId="{C9A650DF-FC12-494D-9C76-2639CC59E8C5}" dt="2026-08-13T08:23:36.521" v="2" actId="47"/>
        <pc:sldMkLst>
          <pc:docMk/>
          <pc:sldMk cId="1115766580" sldId="349"/>
        </pc:sldMkLst>
      </pc:sldChg>
      <pc:sldChg chg="del">
        <pc:chgData name="Frances Steel" userId="79d46658-80de-4106-bb59-cad1b389c72e" providerId="ADAL" clId="{C9A650DF-FC12-494D-9C76-2639CC59E8C5}" dt="2026-08-13T08:23:36.521" v="2" actId="47"/>
        <pc:sldMkLst>
          <pc:docMk/>
          <pc:sldMk cId="799748722" sldId="350"/>
        </pc:sldMkLst>
      </pc:sldChg>
      <pc:sldChg chg="del">
        <pc:chgData name="Frances Steel" userId="79d46658-80de-4106-bb59-cad1b389c72e" providerId="ADAL" clId="{C9A650DF-FC12-494D-9C76-2639CC59E8C5}" dt="2026-08-13T08:23:36.521" v="2" actId="47"/>
        <pc:sldMkLst>
          <pc:docMk/>
          <pc:sldMk cId="869973807" sldId="351"/>
        </pc:sldMkLst>
      </pc:sldChg>
      <pc:sldChg chg="del">
        <pc:chgData name="Frances Steel" userId="79d46658-80de-4106-bb59-cad1b389c72e" providerId="ADAL" clId="{C9A650DF-FC12-494D-9C76-2639CC59E8C5}" dt="2026-08-13T08:23:36.521" v="2" actId="47"/>
        <pc:sldMkLst>
          <pc:docMk/>
          <pc:sldMk cId="2847549108" sldId="352"/>
        </pc:sldMkLst>
      </pc:sldChg>
      <pc:sldChg chg="del">
        <pc:chgData name="Frances Steel" userId="79d46658-80de-4106-bb59-cad1b389c72e" providerId="ADAL" clId="{C9A650DF-FC12-494D-9C76-2639CC59E8C5}" dt="2026-08-13T08:23:36.521" v="2" actId="47"/>
        <pc:sldMkLst>
          <pc:docMk/>
          <pc:sldMk cId="1409129158" sldId="353"/>
        </pc:sldMkLst>
      </pc:sldChg>
      <pc:sldChg chg="del">
        <pc:chgData name="Frances Steel" userId="79d46658-80de-4106-bb59-cad1b389c72e" providerId="ADAL" clId="{C9A650DF-FC12-494D-9C76-2639CC59E8C5}" dt="2026-08-13T08:23:36.521" v="2" actId="47"/>
        <pc:sldMkLst>
          <pc:docMk/>
          <pc:sldMk cId="3773325632" sldId="354"/>
        </pc:sldMkLst>
      </pc:sldChg>
      <pc:sldChg chg="del">
        <pc:chgData name="Frances Steel" userId="79d46658-80de-4106-bb59-cad1b389c72e" providerId="ADAL" clId="{C9A650DF-FC12-494D-9C76-2639CC59E8C5}" dt="2026-08-13T08:23:36.521" v="2" actId="47"/>
        <pc:sldMkLst>
          <pc:docMk/>
          <pc:sldMk cId="2122377566" sldId="355"/>
        </pc:sldMkLst>
      </pc:sldChg>
      <pc:sldChg chg="del">
        <pc:chgData name="Frances Steel" userId="79d46658-80de-4106-bb59-cad1b389c72e" providerId="ADAL" clId="{C9A650DF-FC12-494D-9C76-2639CC59E8C5}" dt="2026-08-13T08:23:36.521" v="2" actId="47"/>
        <pc:sldMkLst>
          <pc:docMk/>
          <pc:sldMk cId="3950445478" sldId="356"/>
        </pc:sldMkLst>
      </pc:sldChg>
      <pc:sldChg chg="del">
        <pc:chgData name="Frances Steel" userId="79d46658-80de-4106-bb59-cad1b389c72e" providerId="ADAL" clId="{C9A650DF-FC12-494D-9C76-2639CC59E8C5}" dt="2026-08-13T08:23:36.521" v="2" actId="47"/>
        <pc:sldMkLst>
          <pc:docMk/>
          <pc:sldMk cId="3900292432" sldId="357"/>
        </pc:sldMkLst>
      </pc:sldChg>
      <pc:sldChg chg="del">
        <pc:chgData name="Frances Steel" userId="79d46658-80de-4106-bb59-cad1b389c72e" providerId="ADAL" clId="{C9A650DF-FC12-494D-9C76-2639CC59E8C5}" dt="2026-08-13T08:23:36.521" v="2" actId="47"/>
        <pc:sldMkLst>
          <pc:docMk/>
          <pc:sldMk cId="178270253" sldId="358"/>
        </pc:sldMkLst>
      </pc:sldChg>
      <pc:sldChg chg="del">
        <pc:chgData name="Frances Steel" userId="79d46658-80de-4106-bb59-cad1b389c72e" providerId="ADAL" clId="{C9A650DF-FC12-494D-9C76-2639CC59E8C5}" dt="2026-08-13T08:23:36.521" v="2" actId="47"/>
        <pc:sldMkLst>
          <pc:docMk/>
          <pc:sldMk cId="1972560737" sldId="359"/>
        </pc:sldMkLst>
      </pc:sldChg>
      <pc:sldChg chg="del">
        <pc:chgData name="Frances Steel" userId="79d46658-80de-4106-bb59-cad1b389c72e" providerId="ADAL" clId="{C9A650DF-FC12-494D-9C76-2639CC59E8C5}" dt="2026-08-13T08:23:36.521" v="2" actId="47"/>
        <pc:sldMkLst>
          <pc:docMk/>
          <pc:sldMk cId="666957664" sldId="360"/>
        </pc:sldMkLst>
      </pc:sldChg>
      <pc:sldChg chg="del">
        <pc:chgData name="Frances Steel" userId="79d46658-80de-4106-bb59-cad1b389c72e" providerId="ADAL" clId="{C9A650DF-FC12-494D-9C76-2639CC59E8C5}" dt="2026-08-13T08:23:36.521" v="2" actId="47"/>
        <pc:sldMkLst>
          <pc:docMk/>
          <pc:sldMk cId="1375381575" sldId="361"/>
        </pc:sldMkLst>
      </pc:sldChg>
      <pc:sldChg chg="del">
        <pc:chgData name="Frances Steel" userId="79d46658-80de-4106-bb59-cad1b389c72e" providerId="ADAL" clId="{C9A650DF-FC12-494D-9C76-2639CC59E8C5}" dt="2026-08-13T08:23:36.521" v="2" actId="47"/>
        <pc:sldMkLst>
          <pc:docMk/>
          <pc:sldMk cId="3774396332" sldId="362"/>
        </pc:sldMkLst>
      </pc:sldChg>
      <pc:sldChg chg="del">
        <pc:chgData name="Frances Steel" userId="79d46658-80de-4106-bb59-cad1b389c72e" providerId="ADAL" clId="{C9A650DF-FC12-494D-9C76-2639CC59E8C5}" dt="2026-08-13T08:23:36.521" v="2" actId="47"/>
        <pc:sldMkLst>
          <pc:docMk/>
          <pc:sldMk cId="3969832966" sldId="363"/>
        </pc:sldMkLst>
      </pc:sldChg>
      <pc:sldChg chg="del">
        <pc:chgData name="Frances Steel" userId="79d46658-80de-4106-bb59-cad1b389c72e" providerId="ADAL" clId="{C9A650DF-FC12-494D-9C76-2639CC59E8C5}" dt="2026-08-13T08:23:36.521" v="2" actId="47"/>
        <pc:sldMkLst>
          <pc:docMk/>
          <pc:sldMk cId="3929278674" sldId="364"/>
        </pc:sldMkLst>
      </pc:sldChg>
      <pc:sldChg chg="del">
        <pc:chgData name="Frances Steel" userId="79d46658-80de-4106-bb59-cad1b389c72e" providerId="ADAL" clId="{C9A650DF-FC12-494D-9C76-2639CC59E8C5}" dt="2026-08-13T08:23:36.521" v="2" actId="47"/>
        <pc:sldMkLst>
          <pc:docMk/>
          <pc:sldMk cId="285840054" sldId="365"/>
        </pc:sldMkLst>
      </pc:sldChg>
      <pc:sldChg chg="del">
        <pc:chgData name="Frances Steel" userId="79d46658-80de-4106-bb59-cad1b389c72e" providerId="ADAL" clId="{C9A650DF-FC12-494D-9C76-2639CC59E8C5}" dt="2026-08-13T08:23:36.521" v="2" actId="47"/>
        <pc:sldMkLst>
          <pc:docMk/>
          <pc:sldMk cId="3903199392" sldId="366"/>
        </pc:sldMkLst>
      </pc:sldChg>
      <pc:sldChg chg="del">
        <pc:chgData name="Frances Steel" userId="79d46658-80de-4106-bb59-cad1b389c72e" providerId="ADAL" clId="{C9A650DF-FC12-494D-9C76-2639CC59E8C5}" dt="2026-08-13T08:23:36.521" v="2" actId="47"/>
        <pc:sldMkLst>
          <pc:docMk/>
          <pc:sldMk cId="1181487563" sldId="367"/>
        </pc:sldMkLst>
      </pc:sldChg>
      <pc:sldChg chg="del">
        <pc:chgData name="Frances Steel" userId="79d46658-80de-4106-bb59-cad1b389c72e" providerId="ADAL" clId="{C9A650DF-FC12-494D-9C76-2639CC59E8C5}" dt="2026-08-13T08:23:36.521" v="2" actId="47"/>
        <pc:sldMkLst>
          <pc:docMk/>
          <pc:sldMk cId="3082684375" sldId="368"/>
        </pc:sldMkLst>
      </pc:sldChg>
      <pc:sldChg chg="del">
        <pc:chgData name="Frances Steel" userId="79d46658-80de-4106-bb59-cad1b389c72e" providerId="ADAL" clId="{C9A650DF-FC12-494D-9C76-2639CC59E8C5}" dt="2026-08-13T08:23:36.521" v="2" actId="47"/>
        <pc:sldMkLst>
          <pc:docMk/>
          <pc:sldMk cId="2785947965" sldId="369"/>
        </pc:sldMkLst>
      </pc:sldChg>
      <pc:sldChg chg="del">
        <pc:chgData name="Frances Steel" userId="79d46658-80de-4106-bb59-cad1b389c72e" providerId="ADAL" clId="{C9A650DF-FC12-494D-9C76-2639CC59E8C5}" dt="2026-08-13T08:23:36.521" v="2" actId="47"/>
        <pc:sldMkLst>
          <pc:docMk/>
          <pc:sldMk cId="4012602982" sldId="370"/>
        </pc:sldMkLst>
      </pc:sldChg>
      <pc:sldChg chg="del">
        <pc:chgData name="Frances Steel" userId="79d46658-80de-4106-bb59-cad1b389c72e" providerId="ADAL" clId="{C9A650DF-FC12-494D-9C76-2639CC59E8C5}" dt="2026-08-13T08:23:36.521" v="2" actId="47"/>
        <pc:sldMkLst>
          <pc:docMk/>
          <pc:sldMk cId="3310866008" sldId="371"/>
        </pc:sldMkLst>
      </pc:sldChg>
      <pc:sldChg chg="del">
        <pc:chgData name="Frances Steel" userId="79d46658-80de-4106-bb59-cad1b389c72e" providerId="ADAL" clId="{C9A650DF-FC12-494D-9C76-2639CC59E8C5}" dt="2026-08-13T08:23:36.521" v="2" actId="47"/>
        <pc:sldMkLst>
          <pc:docMk/>
          <pc:sldMk cId="4103113797" sldId="372"/>
        </pc:sldMkLst>
      </pc:sldChg>
      <pc:sldChg chg="del">
        <pc:chgData name="Frances Steel" userId="79d46658-80de-4106-bb59-cad1b389c72e" providerId="ADAL" clId="{C9A650DF-FC12-494D-9C76-2639CC59E8C5}" dt="2026-08-13T08:23:36.521" v="2" actId="47"/>
        <pc:sldMkLst>
          <pc:docMk/>
          <pc:sldMk cId="2637083717" sldId="373"/>
        </pc:sldMkLst>
      </pc:sldChg>
      <pc:sldChg chg="del">
        <pc:chgData name="Frances Steel" userId="79d46658-80de-4106-bb59-cad1b389c72e" providerId="ADAL" clId="{C9A650DF-FC12-494D-9C76-2639CC59E8C5}" dt="2026-08-13T08:23:36.521" v="2" actId="47"/>
        <pc:sldMkLst>
          <pc:docMk/>
          <pc:sldMk cId="2942426247" sldId="374"/>
        </pc:sldMkLst>
      </pc:sldChg>
      <pc:sldChg chg="del">
        <pc:chgData name="Frances Steel" userId="79d46658-80de-4106-bb59-cad1b389c72e" providerId="ADAL" clId="{C9A650DF-FC12-494D-9C76-2639CC59E8C5}" dt="2026-08-13T08:23:14.656" v="0" actId="47"/>
        <pc:sldMkLst>
          <pc:docMk/>
          <pc:sldMk cId="2427575694" sldId="876"/>
        </pc:sldMkLst>
      </pc:sldChg>
      <pc:sldChg chg="del">
        <pc:chgData name="Frances Steel" userId="79d46658-80de-4106-bb59-cad1b389c72e" providerId="ADAL" clId="{C9A650DF-FC12-494D-9C76-2639CC59E8C5}" dt="2026-08-13T08:23:14.656" v="0" actId="47"/>
        <pc:sldMkLst>
          <pc:docMk/>
          <pc:sldMk cId="3980086666" sldId="877"/>
        </pc:sldMkLst>
      </pc:sldChg>
      <pc:sldChg chg="del">
        <pc:chgData name="Frances Steel" userId="79d46658-80de-4106-bb59-cad1b389c72e" providerId="ADAL" clId="{C9A650DF-FC12-494D-9C76-2639CC59E8C5}" dt="2026-08-13T08:23:14.656" v="0" actId="47"/>
        <pc:sldMkLst>
          <pc:docMk/>
          <pc:sldMk cId="3969685628" sldId="3329"/>
        </pc:sldMkLst>
      </pc:sldChg>
      <pc:sldChg chg="del">
        <pc:chgData name="Frances Steel" userId="79d46658-80de-4106-bb59-cad1b389c72e" providerId="ADAL" clId="{C9A650DF-FC12-494D-9C76-2639CC59E8C5}" dt="2026-08-13T08:23:14.656" v="0" actId="47"/>
        <pc:sldMkLst>
          <pc:docMk/>
          <pc:sldMk cId="2141623433" sldId="3332"/>
        </pc:sldMkLst>
      </pc:sldChg>
      <pc:sldChg chg="del">
        <pc:chgData name="Frances Steel" userId="79d46658-80de-4106-bb59-cad1b389c72e" providerId="ADAL" clId="{C9A650DF-FC12-494D-9C76-2639CC59E8C5}" dt="2026-08-13T08:23:14.656" v="0" actId="47"/>
        <pc:sldMkLst>
          <pc:docMk/>
          <pc:sldMk cId="2382823530" sldId="3358"/>
        </pc:sldMkLst>
      </pc:sldChg>
      <pc:sldChg chg="del">
        <pc:chgData name="Frances Steel" userId="79d46658-80de-4106-bb59-cad1b389c72e" providerId="ADAL" clId="{C9A650DF-FC12-494D-9C76-2639CC59E8C5}" dt="2026-08-13T08:23:14.656" v="0" actId="47"/>
        <pc:sldMkLst>
          <pc:docMk/>
          <pc:sldMk cId="3519545674" sldId="3386"/>
        </pc:sldMkLst>
      </pc:sldChg>
      <pc:sldChg chg="del">
        <pc:chgData name="Frances Steel" userId="79d46658-80de-4106-bb59-cad1b389c72e" providerId="ADAL" clId="{C9A650DF-FC12-494D-9C76-2639CC59E8C5}" dt="2026-08-13T08:23:14.656" v="0" actId="47"/>
        <pc:sldMkLst>
          <pc:docMk/>
          <pc:sldMk cId="1262788985" sldId="3387"/>
        </pc:sldMkLst>
      </pc:sldChg>
      <pc:sldChg chg="del">
        <pc:chgData name="Frances Steel" userId="79d46658-80de-4106-bb59-cad1b389c72e" providerId="ADAL" clId="{C9A650DF-FC12-494D-9C76-2639CC59E8C5}" dt="2026-08-13T08:23:14.656" v="0" actId="47"/>
        <pc:sldMkLst>
          <pc:docMk/>
          <pc:sldMk cId="2532067555" sldId="3389"/>
        </pc:sldMkLst>
      </pc:sldChg>
      <pc:sldChg chg="del">
        <pc:chgData name="Frances Steel" userId="79d46658-80de-4106-bb59-cad1b389c72e" providerId="ADAL" clId="{C9A650DF-FC12-494D-9C76-2639CC59E8C5}" dt="2026-08-13T08:23:14.656" v="0" actId="47"/>
        <pc:sldMkLst>
          <pc:docMk/>
          <pc:sldMk cId="1477754103" sldId="3390"/>
        </pc:sldMkLst>
      </pc:sldChg>
      <pc:sldChg chg="del">
        <pc:chgData name="Frances Steel" userId="79d46658-80de-4106-bb59-cad1b389c72e" providerId="ADAL" clId="{C9A650DF-FC12-494D-9C76-2639CC59E8C5}" dt="2026-08-13T08:23:14.656" v="0" actId="47"/>
        <pc:sldMkLst>
          <pc:docMk/>
          <pc:sldMk cId="3338066366" sldId="3391"/>
        </pc:sldMkLst>
      </pc:sldChg>
      <pc:sldChg chg="del">
        <pc:chgData name="Frances Steel" userId="79d46658-80de-4106-bb59-cad1b389c72e" providerId="ADAL" clId="{C9A650DF-FC12-494D-9C76-2639CC59E8C5}" dt="2026-08-13T08:23:14.656" v="0" actId="47"/>
        <pc:sldMkLst>
          <pc:docMk/>
          <pc:sldMk cId="1342595668" sldId="3392"/>
        </pc:sldMkLst>
      </pc:sldChg>
      <pc:sldChg chg="del">
        <pc:chgData name="Frances Steel" userId="79d46658-80de-4106-bb59-cad1b389c72e" providerId="ADAL" clId="{C9A650DF-FC12-494D-9C76-2639CC59E8C5}" dt="2026-08-13T08:23:14.656" v="0" actId="47"/>
        <pc:sldMkLst>
          <pc:docMk/>
          <pc:sldMk cId="2666447488" sldId="3393"/>
        </pc:sldMkLst>
      </pc:sldChg>
      <pc:sldChg chg="del">
        <pc:chgData name="Frances Steel" userId="79d46658-80de-4106-bb59-cad1b389c72e" providerId="ADAL" clId="{C9A650DF-FC12-494D-9C76-2639CC59E8C5}" dt="2026-08-13T08:23:36.521" v="2" actId="47"/>
        <pc:sldMkLst>
          <pc:docMk/>
          <pc:sldMk cId="3092657117" sldId="3394"/>
        </pc:sldMkLst>
      </pc:sldChg>
      <pc:sldChg chg="del">
        <pc:chgData name="Frances Steel" userId="79d46658-80de-4106-bb59-cad1b389c72e" providerId="ADAL" clId="{C9A650DF-FC12-494D-9C76-2639CC59E8C5}" dt="2026-08-13T08:23:36.521" v="2" actId="47"/>
        <pc:sldMkLst>
          <pc:docMk/>
          <pc:sldMk cId="2156946705" sldId="3395"/>
        </pc:sldMkLst>
      </pc:sldChg>
      <pc:sldChg chg="del">
        <pc:chgData name="Frances Steel" userId="79d46658-80de-4106-bb59-cad1b389c72e" providerId="ADAL" clId="{C9A650DF-FC12-494D-9C76-2639CC59E8C5}" dt="2026-08-13T08:23:36.521" v="2" actId="47"/>
        <pc:sldMkLst>
          <pc:docMk/>
          <pc:sldMk cId="2707613481" sldId="3396"/>
        </pc:sldMkLst>
      </pc:sldChg>
      <pc:sldChg chg="del">
        <pc:chgData name="Frances Steel" userId="79d46658-80de-4106-bb59-cad1b389c72e" providerId="ADAL" clId="{C9A650DF-FC12-494D-9C76-2639CC59E8C5}" dt="2026-08-13T08:23:14.656" v="0" actId="47"/>
        <pc:sldMkLst>
          <pc:docMk/>
          <pc:sldMk cId="1442663243" sldId="3408"/>
        </pc:sldMkLst>
      </pc:sldChg>
      <pc:sldChg chg="del">
        <pc:chgData name="Frances Steel" userId="79d46658-80de-4106-bb59-cad1b389c72e" providerId="ADAL" clId="{C9A650DF-FC12-494D-9C76-2639CC59E8C5}" dt="2026-08-13T08:23:14.656" v="0" actId="47"/>
        <pc:sldMkLst>
          <pc:docMk/>
          <pc:sldMk cId="1622485376" sldId="3411"/>
        </pc:sldMkLst>
      </pc:sldChg>
      <pc:sldChg chg="del">
        <pc:chgData name="Frances Steel" userId="79d46658-80de-4106-bb59-cad1b389c72e" providerId="ADAL" clId="{C9A650DF-FC12-494D-9C76-2639CC59E8C5}" dt="2026-08-13T08:23:14.656" v="0" actId="47"/>
        <pc:sldMkLst>
          <pc:docMk/>
          <pc:sldMk cId="3731085038" sldId="3412"/>
        </pc:sldMkLst>
      </pc:sldChg>
      <pc:sldChg chg="del">
        <pc:chgData name="Frances Steel" userId="79d46658-80de-4106-bb59-cad1b389c72e" providerId="ADAL" clId="{C9A650DF-FC12-494D-9C76-2639CC59E8C5}" dt="2026-08-13T08:23:14.656" v="0" actId="47"/>
        <pc:sldMkLst>
          <pc:docMk/>
          <pc:sldMk cId="1375777329" sldId="3413"/>
        </pc:sldMkLst>
      </pc:sldChg>
      <pc:sldChg chg="del">
        <pc:chgData name="Frances Steel" userId="79d46658-80de-4106-bb59-cad1b389c72e" providerId="ADAL" clId="{C9A650DF-FC12-494D-9C76-2639CC59E8C5}" dt="2026-08-13T08:23:20.089" v="1" actId="47"/>
        <pc:sldMkLst>
          <pc:docMk/>
          <pc:sldMk cId="1281320042" sldId="3414"/>
        </pc:sldMkLst>
      </pc:sldChg>
      <pc:sldChg chg="del">
        <pc:chgData name="Frances Steel" userId="79d46658-80de-4106-bb59-cad1b389c72e" providerId="ADAL" clId="{C9A650DF-FC12-494D-9C76-2639CC59E8C5}" dt="2026-08-13T08:23:14.656" v="0" actId="47"/>
        <pc:sldMkLst>
          <pc:docMk/>
          <pc:sldMk cId="4019393009" sldId="3415"/>
        </pc:sldMkLst>
      </pc:sldChg>
      <pc:sldChg chg="del">
        <pc:chgData name="Frances Steel" userId="79d46658-80de-4106-bb59-cad1b389c72e" providerId="ADAL" clId="{C9A650DF-FC12-494D-9C76-2639CC59E8C5}" dt="2026-08-13T08:23:20.089" v="1" actId="47"/>
        <pc:sldMkLst>
          <pc:docMk/>
          <pc:sldMk cId="2425874984" sldId="3416"/>
        </pc:sldMkLst>
      </pc:sldChg>
      <pc:sldChg chg="del">
        <pc:chgData name="Frances Steel" userId="79d46658-80de-4106-bb59-cad1b389c72e" providerId="ADAL" clId="{C9A650DF-FC12-494D-9C76-2639CC59E8C5}" dt="2026-08-13T08:23:36.521" v="2" actId="47"/>
        <pc:sldMkLst>
          <pc:docMk/>
          <pc:sldMk cId="732575021" sldId="3418"/>
        </pc:sldMkLst>
      </pc:sldChg>
      <pc:sldChg chg="del">
        <pc:chgData name="Frances Steel" userId="79d46658-80de-4106-bb59-cad1b389c72e" providerId="ADAL" clId="{C9A650DF-FC12-494D-9C76-2639CC59E8C5}" dt="2026-08-13T08:23:36.521" v="2" actId="47"/>
        <pc:sldMkLst>
          <pc:docMk/>
          <pc:sldMk cId="3027048397" sldId="3419"/>
        </pc:sldMkLst>
      </pc:sldChg>
      <pc:sldChg chg="del">
        <pc:chgData name="Frances Steel" userId="79d46658-80de-4106-bb59-cad1b389c72e" providerId="ADAL" clId="{C9A650DF-FC12-494D-9C76-2639CC59E8C5}" dt="2026-08-13T08:23:36.521" v="2" actId="47"/>
        <pc:sldMkLst>
          <pc:docMk/>
          <pc:sldMk cId="4263646275" sldId="3420"/>
        </pc:sldMkLst>
      </pc:sldChg>
      <pc:sldChg chg="del">
        <pc:chgData name="Frances Steel" userId="79d46658-80de-4106-bb59-cad1b389c72e" providerId="ADAL" clId="{C9A650DF-FC12-494D-9C76-2639CC59E8C5}" dt="2026-08-13T08:23:36.521" v="2" actId="47"/>
        <pc:sldMkLst>
          <pc:docMk/>
          <pc:sldMk cId="3666104551" sldId="3421"/>
        </pc:sldMkLst>
      </pc:sldChg>
      <pc:sldChg chg="del">
        <pc:chgData name="Frances Steel" userId="79d46658-80de-4106-bb59-cad1b389c72e" providerId="ADAL" clId="{C9A650DF-FC12-494D-9C76-2639CC59E8C5}" dt="2026-08-13T08:23:36.521" v="2" actId="47"/>
        <pc:sldMkLst>
          <pc:docMk/>
          <pc:sldMk cId="3152392390" sldId="3422"/>
        </pc:sldMkLst>
      </pc:sldChg>
      <pc:sldChg chg="del">
        <pc:chgData name="Frances Steel" userId="79d46658-80de-4106-bb59-cad1b389c72e" providerId="ADAL" clId="{C9A650DF-FC12-494D-9C76-2639CC59E8C5}" dt="2026-08-13T08:23:36.521" v="2" actId="47"/>
        <pc:sldMkLst>
          <pc:docMk/>
          <pc:sldMk cId="2231678948" sldId="3423"/>
        </pc:sldMkLst>
      </pc:sldChg>
      <pc:sldChg chg="del">
        <pc:chgData name="Frances Steel" userId="79d46658-80de-4106-bb59-cad1b389c72e" providerId="ADAL" clId="{C9A650DF-FC12-494D-9C76-2639CC59E8C5}" dt="2026-08-13T08:23:36.521" v="2" actId="47"/>
        <pc:sldMkLst>
          <pc:docMk/>
          <pc:sldMk cId="701240817" sldId="3424"/>
        </pc:sldMkLst>
      </pc:sldChg>
      <pc:sldChg chg="del">
        <pc:chgData name="Frances Steel" userId="79d46658-80de-4106-bb59-cad1b389c72e" providerId="ADAL" clId="{C9A650DF-FC12-494D-9C76-2639CC59E8C5}" dt="2026-08-13T08:23:36.521" v="2" actId="47"/>
        <pc:sldMkLst>
          <pc:docMk/>
          <pc:sldMk cId="3653745888" sldId="3425"/>
        </pc:sldMkLst>
      </pc:sldChg>
      <pc:sldChg chg="del">
        <pc:chgData name="Frances Steel" userId="79d46658-80de-4106-bb59-cad1b389c72e" providerId="ADAL" clId="{C9A650DF-FC12-494D-9C76-2639CC59E8C5}" dt="2026-08-13T08:23:36.521" v="2" actId="47"/>
        <pc:sldMkLst>
          <pc:docMk/>
          <pc:sldMk cId="3754624934" sldId="3426"/>
        </pc:sldMkLst>
      </pc:sldChg>
      <pc:sldChg chg="del">
        <pc:chgData name="Frances Steel" userId="79d46658-80de-4106-bb59-cad1b389c72e" providerId="ADAL" clId="{C9A650DF-FC12-494D-9C76-2639CC59E8C5}" dt="2026-08-13T08:23:36.521" v="2" actId="47"/>
        <pc:sldMkLst>
          <pc:docMk/>
          <pc:sldMk cId="996894215" sldId="3427"/>
        </pc:sldMkLst>
      </pc:sldChg>
      <pc:sldChg chg="del">
        <pc:chgData name="Frances Steel" userId="79d46658-80de-4106-bb59-cad1b389c72e" providerId="ADAL" clId="{C9A650DF-FC12-494D-9C76-2639CC59E8C5}" dt="2026-08-13T08:23:36.521" v="2" actId="47"/>
        <pc:sldMkLst>
          <pc:docMk/>
          <pc:sldMk cId="2514051786" sldId="3428"/>
        </pc:sldMkLst>
      </pc:sldChg>
      <pc:sldChg chg="del">
        <pc:chgData name="Frances Steel" userId="79d46658-80de-4106-bb59-cad1b389c72e" providerId="ADAL" clId="{C9A650DF-FC12-494D-9C76-2639CC59E8C5}" dt="2026-08-13T08:23:36.521" v="2" actId="47"/>
        <pc:sldMkLst>
          <pc:docMk/>
          <pc:sldMk cId="732343090" sldId="3429"/>
        </pc:sldMkLst>
      </pc:sldChg>
      <pc:sldChg chg="del">
        <pc:chgData name="Frances Steel" userId="79d46658-80de-4106-bb59-cad1b389c72e" providerId="ADAL" clId="{C9A650DF-FC12-494D-9C76-2639CC59E8C5}" dt="2026-08-13T08:23:36.521" v="2" actId="47"/>
        <pc:sldMkLst>
          <pc:docMk/>
          <pc:sldMk cId="196501381" sldId="3430"/>
        </pc:sldMkLst>
      </pc:sldChg>
      <pc:sldChg chg="del">
        <pc:chgData name="Frances Steel" userId="79d46658-80de-4106-bb59-cad1b389c72e" providerId="ADAL" clId="{C9A650DF-FC12-494D-9C76-2639CC59E8C5}" dt="2026-08-13T08:23:36.521" v="2" actId="47"/>
        <pc:sldMkLst>
          <pc:docMk/>
          <pc:sldMk cId="1970930798" sldId="3431"/>
        </pc:sldMkLst>
      </pc:sldChg>
      <pc:sldChg chg="del">
        <pc:chgData name="Frances Steel" userId="79d46658-80de-4106-bb59-cad1b389c72e" providerId="ADAL" clId="{C9A650DF-FC12-494D-9C76-2639CC59E8C5}" dt="2026-08-13T08:23:36.521" v="2" actId="47"/>
        <pc:sldMkLst>
          <pc:docMk/>
          <pc:sldMk cId="4253187682" sldId="3432"/>
        </pc:sldMkLst>
      </pc:sldChg>
      <pc:sldChg chg="del">
        <pc:chgData name="Frances Steel" userId="79d46658-80de-4106-bb59-cad1b389c72e" providerId="ADAL" clId="{C9A650DF-FC12-494D-9C76-2639CC59E8C5}" dt="2026-08-13T08:23:36.521" v="2" actId="47"/>
        <pc:sldMkLst>
          <pc:docMk/>
          <pc:sldMk cId="1546944119" sldId="3433"/>
        </pc:sldMkLst>
      </pc:sldChg>
      <pc:sldChg chg="del">
        <pc:chgData name="Frances Steel" userId="79d46658-80de-4106-bb59-cad1b389c72e" providerId="ADAL" clId="{C9A650DF-FC12-494D-9C76-2639CC59E8C5}" dt="2026-08-13T08:23:36.521" v="2" actId="47"/>
        <pc:sldMkLst>
          <pc:docMk/>
          <pc:sldMk cId="2013113174" sldId="3434"/>
        </pc:sldMkLst>
      </pc:sldChg>
      <pc:sldChg chg="del">
        <pc:chgData name="Frances Steel" userId="79d46658-80de-4106-bb59-cad1b389c72e" providerId="ADAL" clId="{C9A650DF-FC12-494D-9C76-2639CC59E8C5}" dt="2026-08-13T08:23:36.521" v="2" actId="47"/>
        <pc:sldMkLst>
          <pc:docMk/>
          <pc:sldMk cId="2456157581" sldId="3435"/>
        </pc:sldMkLst>
      </pc:sldChg>
      <pc:sldChg chg="del">
        <pc:chgData name="Frances Steel" userId="79d46658-80de-4106-bb59-cad1b389c72e" providerId="ADAL" clId="{C9A650DF-FC12-494D-9C76-2639CC59E8C5}" dt="2026-08-13T08:23:36.521" v="2" actId="47"/>
        <pc:sldMkLst>
          <pc:docMk/>
          <pc:sldMk cId="2774960457" sldId="3436"/>
        </pc:sldMkLst>
      </pc:sldChg>
      <pc:sldChg chg="del">
        <pc:chgData name="Frances Steel" userId="79d46658-80de-4106-bb59-cad1b389c72e" providerId="ADAL" clId="{C9A650DF-FC12-494D-9C76-2639CC59E8C5}" dt="2026-08-13T08:23:36.521" v="2" actId="47"/>
        <pc:sldMkLst>
          <pc:docMk/>
          <pc:sldMk cId="2963010713" sldId="3437"/>
        </pc:sldMkLst>
      </pc:sldChg>
      <pc:sldChg chg="del">
        <pc:chgData name="Frances Steel" userId="79d46658-80de-4106-bb59-cad1b389c72e" providerId="ADAL" clId="{C9A650DF-FC12-494D-9C76-2639CC59E8C5}" dt="2026-08-13T08:23:20.089" v="1" actId="47"/>
        <pc:sldMkLst>
          <pc:docMk/>
          <pc:sldMk cId="2817255563" sldId="3438"/>
        </pc:sldMkLst>
      </pc:sldChg>
      <pc:sldChg chg="del">
        <pc:chgData name="Frances Steel" userId="79d46658-80de-4106-bb59-cad1b389c72e" providerId="ADAL" clId="{C9A650DF-FC12-494D-9C76-2639CC59E8C5}" dt="2026-08-13T08:23:20.089" v="1" actId="47"/>
        <pc:sldMkLst>
          <pc:docMk/>
          <pc:sldMk cId="629913557" sldId="3439"/>
        </pc:sldMkLst>
      </pc:sldChg>
      <pc:sldChg chg="del">
        <pc:chgData name="Frances Steel" userId="79d46658-80de-4106-bb59-cad1b389c72e" providerId="ADAL" clId="{C9A650DF-FC12-494D-9C76-2639CC59E8C5}" dt="2026-08-13T08:23:36.521" v="2" actId="47"/>
        <pc:sldMkLst>
          <pc:docMk/>
          <pc:sldMk cId="2054709051" sldId="3441"/>
        </pc:sldMkLst>
      </pc:sldChg>
      <pc:sldChg chg="del">
        <pc:chgData name="Frances Steel" userId="79d46658-80de-4106-bb59-cad1b389c72e" providerId="ADAL" clId="{C9A650DF-FC12-494D-9C76-2639CC59E8C5}" dt="2026-08-13T08:23:36.521" v="2" actId="47"/>
        <pc:sldMkLst>
          <pc:docMk/>
          <pc:sldMk cId="2962587947" sldId="3442"/>
        </pc:sldMkLst>
      </pc:sldChg>
      <pc:sldChg chg="del">
        <pc:chgData name="Frances Steel" userId="79d46658-80de-4106-bb59-cad1b389c72e" providerId="ADAL" clId="{C9A650DF-FC12-494D-9C76-2639CC59E8C5}" dt="2026-08-13T08:23:36.521" v="2" actId="47"/>
        <pc:sldMkLst>
          <pc:docMk/>
          <pc:sldMk cId="3558395744" sldId="3443"/>
        </pc:sldMkLst>
      </pc:sldChg>
      <pc:sldChg chg="del">
        <pc:chgData name="Frances Steel" userId="79d46658-80de-4106-bb59-cad1b389c72e" providerId="ADAL" clId="{C9A650DF-FC12-494D-9C76-2639CC59E8C5}" dt="2026-08-13T08:23:36.521" v="2" actId="47"/>
        <pc:sldMkLst>
          <pc:docMk/>
          <pc:sldMk cId="2974355294" sldId="3444"/>
        </pc:sldMkLst>
      </pc:sldChg>
      <pc:sldChg chg="del">
        <pc:chgData name="Frances Steel" userId="79d46658-80de-4106-bb59-cad1b389c72e" providerId="ADAL" clId="{C9A650DF-FC12-494D-9C76-2639CC59E8C5}" dt="2026-08-13T08:23:36.521" v="2" actId="47"/>
        <pc:sldMkLst>
          <pc:docMk/>
          <pc:sldMk cId="3015514144" sldId="3445"/>
        </pc:sldMkLst>
      </pc:sldChg>
      <pc:sldChg chg="del">
        <pc:chgData name="Frances Steel" userId="79d46658-80de-4106-bb59-cad1b389c72e" providerId="ADAL" clId="{C9A650DF-FC12-494D-9C76-2639CC59E8C5}" dt="2026-08-13T08:23:36.521" v="2" actId="47"/>
        <pc:sldMkLst>
          <pc:docMk/>
          <pc:sldMk cId="562799054" sldId="3446"/>
        </pc:sldMkLst>
      </pc:sldChg>
      <pc:sldChg chg="del">
        <pc:chgData name="Frances Steel" userId="79d46658-80de-4106-bb59-cad1b389c72e" providerId="ADAL" clId="{C9A650DF-FC12-494D-9C76-2639CC59E8C5}" dt="2026-08-13T08:23:36.521" v="2" actId="47"/>
        <pc:sldMkLst>
          <pc:docMk/>
          <pc:sldMk cId="1408167290" sldId="3447"/>
        </pc:sldMkLst>
      </pc:sldChg>
      <pc:sldChg chg="del">
        <pc:chgData name="Frances Steel" userId="79d46658-80de-4106-bb59-cad1b389c72e" providerId="ADAL" clId="{C9A650DF-FC12-494D-9C76-2639CC59E8C5}" dt="2026-08-13T08:23:36.521" v="2" actId="47"/>
        <pc:sldMkLst>
          <pc:docMk/>
          <pc:sldMk cId="451251373" sldId="3448"/>
        </pc:sldMkLst>
      </pc:sldChg>
      <pc:sldChg chg="del">
        <pc:chgData name="Frances Steel" userId="79d46658-80de-4106-bb59-cad1b389c72e" providerId="ADAL" clId="{C9A650DF-FC12-494D-9C76-2639CC59E8C5}" dt="2026-08-13T08:23:36.521" v="2" actId="47"/>
        <pc:sldMkLst>
          <pc:docMk/>
          <pc:sldMk cId="1751069794" sldId="3449"/>
        </pc:sldMkLst>
      </pc:sldChg>
      <pc:sldChg chg="del">
        <pc:chgData name="Frances Steel" userId="79d46658-80de-4106-bb59-cad1b389c72e" providerId="ADAL" clId="{C9A650DF-FC12-494D-9C76-2639CC59E8C5}" dt="2026-08-13T08:23:36.521" v="2" actId="47"/>
        <pc:sldMkLst>
          <pc:docMk/>
          <pc:sldMk cId="3150827541" sldId="3450"/>
        </pc:sldMkLst>
      </pc:sldChg>
      <pc:sldChg chg="del">
        <pc:chgData name="Frances Steel" userId="79d46658-80de-4106-bb59-cad1b389c72e" providerId="ADAL" clId="{C9A650DF-FC12-494D-9C76-2639CC59E8C5}" dt="2026-08-13T08:23:36.521" v="2" actId="47"/>
        <pc:sldMkLst>
          <pc:docMk/>
          <pc:sldMk cId="2307836138" sldId="3451"/>
        </pc:sldMkLst>
      </pc:sldChg>
      <pc:sldChg chg="del">
        <pc:chgData name="Frances Steel" userId="79d46658-80de-4106-bb59-cad1b389c72e" providerId="ADAL" clId="{C9A650DF-FC12-494D-9C76-2639CC59E8C5}" dt="2026-08-13T08:23:36.521" v="2" actId="47"/>
        <pc:sldMkLst>
          <pc:docMk/>
          <pc:sldMk cId="3269978723" sldId="3452"/>
        </pc:sldMkLst>
      </pc:sldChg>
      <pc:sldChg chg="del">
        <pc:chgData name="Frances Steel" userId="79d46658-80de-4106-bb59-cad1b389c72e" providerId="ADAL" clId="{C9A650DF-FC12-494D-9C76-2639CC59E8C5}" dt="2026-08-13T08:23:36.521" v="2" actId="47"/>
        <pc:sldMkLst>
          <pc:docMk/>
          <pc:sldMk cId="1398045960" sldId="3453"/>
        </pc:sldMkLst>
      </pc:sldChg>
      <pc:sldChg chg="del">
        <pc:chgData name="Frances Steel" userId="79d46658-80de-4106-bb59-cad1b389c72e" providerId="ADAL" clId="{C9A650DF-FC12-494D-9C76-2639CC59E8C5}" dt="2026-08-13T08:23:36.521" v="2" actId="47"/>
        <pc:sldMkLst>
          <pc:docMk/>
          <pc:sldMk cId="135208967" sldId="3454"/>
        </pc:sldMkLst>
      </pc:sldChg>
      <pc:sldChg chg="del">
        <pc:chgData name="Frances Steel" userId="79d46658-80de-4106-bb59-cad1b389c72e" providerId="ADAL" clId="{C9A650DF-FC12-494D-9C76-2639CC59E8C5}" dt="2026-08-13T08:23:36.521" v="2" actId="47"/>
        <pc:sldMkLst>
          <pc:docMk/>
          <pc:sldMk cId="709258493" sldId="3455"/>
        </pc:sldMkLst>
      </pc:sldChg>
      <pc:sldChg chg="del">
        <pc:chgData name="Frances Steel" userId="79d46658-80de-4106-bb59-cad1b389c72e" providerId="ADAL" clId="{C9A650DF-FC12-494D-9C76-2639CC59E8C5}" dt="2026-08-13T08:23:36.521" v="2" actId="47"/>
        <pc:sldMkLst>
          <pc:docMk/>
          <pc:sldMk cId="1892078471" sldId="3456"/>
        </pc:sldMkLst>
      </pc:sldChg>
      <pc:sldChg chg="del">
        <pc:chgData name="Frances Steel" userId="79d46658-80de-4106-bb59-cad1b389c72e" providerId="ADAL" clId="{C9A650DF-FC12-494D-9C76-2639CC59E8C5}" dt="2026-08-13T08:23:36.521" v="2" actId="47"/>
        <pc:sldMkLst>
          <pc:docMk/>
          <pc:sldMk cId="2802277404" sldId="3457"/>
        </pc:sldMkLst>
      </pc:sldChg>
      <pc:sldChg chg="del">
        <pc:chgData name="Frances Steel" userId="79d46658-80de-4106-bb59-cad1b389c72e" providerId="ADAL" clId="{C9A650DF-FC12-494D-9C76-2639CC59E8C5}" dt="2026-08-13T08:23:36.521" v="2" actId="47"/>
        <pc:sldMkLst>
          <pc:docMk/>
          <pc:sldMk cId="1875161157" sldId="3458"/>
        </pc:sldMkLst>
      </pc:sldChg>
      <pc:sldChg chg="del">
        <pc:chgData name="Frances Steel" userId="79d46658-80de-4106-bb59-cad1b389c72e" providerId="ADAL" clId="{C9A650DF-FC12-494D-9C76-2639CC59E8C5}" dt="2026-08-13T08:23:20.089" v="1" actId="47"/>
        <pc:sldMkLst>
          <pc:docMk/>
          <pc:sldMk cId="1397874623" sldId="3461"/>
        </pc:sldMkLst>
      </pc:sldChg>
      <pc:sldChg chg="del">
        <pc:chgData name="Frances Steel" userId="79d46658-80de-4106-bb59-cad1b389c72e" providerId="ADAL" clId="{C9A650DF-FC12-494D-9C76-2639CC59E8C5}" dt="2026-08-13T08:23:20.089" v="1" actId="47"/>
        <pc:sldMkLst>
          <pc:docMk/>
          <pc:sldMk cId="3990801221" sldId="3462"/>
        </pc:sldMkLst>
      </pc:sldChg>
      <pc:sldChg chg="del">
        <pc:chgData name="Frances Steel" userId="79d46658-80de-4106-bb59-cad1b389c72e" providerId="ADAL" clId="{C9A650DF-FC12-494D-9C76-2639CC59E8C5}" dt="2026-08-13T08:23:14.656" v="0" actId="47"/>
        <pc:sldMkLst>
          <pc:docMk/>
          <pc:sldMk cId="1433606448" sldId="3463"/>
        </pc:sldMkLst>
      </pc:sldChg>
      <pc:sldChg chg="del">
        <pc:chgData name="Frances Steel" userId="79d46658-80de-4106-bb59-cad1b389c72e" providerId="ADAL" clId="{C9A650DF-FC12-494D-9C76-2639CC59E8C5}" dt="2026-08-13T08:23:14.656" v="0" actId="47"/>
        <pc:sldMkLst>
          <pc:docMk/>
          <pc:sldMk cId="1308502466" sldId="3465"/>
        </pc:sldMkLst>
      </pc:sldChg>
      <pc:sldChg chg="del">
        <pc:chgData name="Frances Steel" userId="79d46658-80de-4106-bb59-cad1b389c72e" providerId="ADAL" clId="{C9A650DF-FC12-494D-9C76-2639CC59E8C5}" dt="2026-08-13T08:23:14.656" v="0" actId="47"/>
        <pc:sldMkLst>
          <pc:docMk/>
          <pc:sldMk cId="2771169003" sldId="3466"/>
        </pc:sldMkLst>
      </pc:sldChg>
      <pc:sldChg chg="del">
        <pc:chgData name="Frances Steel" userId="79d46658-80de-4106-bb59-cad1b389c72e" providerId="ADAL" clId="{C9A650DF-FC12-494D-9C76-2639CC59E8C5}" dt="2026-08-13T08:23:20.089" v="1" actId="47"/>
        <pc:sldMkLst>
          <pc:docMk/>
          <pc:sldMk cId="2229494516" sldId="3470"/>
        </pc:sldMkLst>
      </pc:sldChg>
      <pc:sldChg chg="del">
        <pc:chgData name="Frances Steel" userId="79d46658-80de-4106-bb59-cad1b389c72e" providerId="ADAL" clId="{C9A650DF-FC12-494D-9C76-2639CC59E8C5}" dt="2026-08-13T08:23:20.089" v="1" actId="47"/>
        <pc:sldMkLst>
          <pc:docMk/>
          <pc:sldMk cId="1189961926" sldId="3471"/>
        </pc:sldMkLst>
      </pc:sldChg>
      <pc:sldChg chg="del">
        <pc:chgData name="Frances Steel" userId="79d46658-80de-4106-bb59-cad1b389c72e" providerId="ADAL" clId="{C9A650DF-FC12-494D-9C76-2639CC59E8C5}" dt="2026-08-13T08:23:20.089" v="1" actId="47"/>
        <pc:sldMkLst>
          <pc:docMk/>
          <pc:sldMk cId="490836839" sldId="3472"/>
        </pc:sldMkLst>
      </pc:sldChg>
      <pc:sldChg chg="del">
        <pc:chgData name="Frances Steel" userId="79d46658-80de-4106-bb59-cad1b389c72e" providerId="ADAL" clId="{C9A650DF-FC12-494D-9C76-2639CC59E8C5}" dt="2026-08-13T08:23:20.089" v="1" actId="47"/>
        <pc:sldMkLst>
          <pc:docMk/>
          <pc:sldMk cId="2572690167" sldId="3473"/>
        </pc:sldMkLst>
      </pc:sldChg>
      <pc:sldChg chg="del">
        <pc:chgData name="Frances Steel" userId="79d46658-80de-4106-bb59-cad1b389c72e" providerId="ADAL" clId="{C9A650DF-FC12-494D-9C76-2639CC59E8C5}" dt="2026-08-13T08:23:14.656" v="0" actId="47"/>
        <pc:sldMkLst>
          <pc:docMk/>
          <pc:sldMk cId="353951598" sldId="3474"/>
        </pc:sldMkLst>
      </pc:sldChg>
      <pc:sldChg chg="del">
        <pc:chgData name="Frances Steel" userId="79d46658-80de-4106-bb59-cad1b389c72e" providerId="ADAL" clId="{C9A650DF-FC12-494D-9C76-2639CC59E8C5}" dt="2026-08-13T08:23:36.521" v="2" actId="47"/>
        <pc:sldMkLst>
          <pc:docMk/>
          <pc:sldMk cId="753230931" sldId="3476"/>
        </pc:sldMkLst>
      </pc:sldChg>
      <pc:sldChg chg="del">
        <pc:chgData name="Frances Steel" userId="79d46658-80de-4106-bb59-cad1b389c72e" providerId="ADAL" clId="{C9A650DF-FC12-494D-9C76-2639CC59E8C5}" dt="2026-08-13T08:23:36.521" v="2" actId="47"/>
        <pc:sldMkLst>
          <pc:docMk/>
          <pc:sldMk cId="1241921477" sldId="3477"/>
        </pc:sldMkLst>
      </pc:sldChg>
      <pc:sldChg chg="del">
        <pc:chgData name="Frances Steel" userId="79d46658-80de-4106-bb59-cad1b389c72e" providerId="ADAL" clId="{C9A650DF-FC12-494D-9C76-2639CC59E8C5}" dt="2026-08-13T08:23:36.521" v="2" actId="47"/>
        <pc:sldMkLst>
          <pc:docMk/>
          <pc:sldMk cId="1334669254" sldId="3478"/>
        </pc:sldMkLst>
      </pc:sldChg>
      <pc:sldChg chg="del">
        <pc:chgData name="Frances Steel" userId="79d46658-80de-4106-bb59-cad1b389c72e" providerId="ADAL" clId="{C9A650DF-FC12-494D-9C76-2639CC59E8C5}" dt="2026-08-13T08:23:14.656" v="0" actId="47"/>
        <pc:sldMkLst>
          <pc:docMk/>
          <pc:sldMk cId="2753653064" sldId="3479"/>
        </pc:sldMkLst>
      </pc:sldChg>
      <pc:sldChg chg="del">
        <pc:chgData name="Frances Steel" userId="79d46658-80de-4106-bb59-cad1b389c72e" providerId="ADAL" clId="{C9A650DF-FC12-494D-9C76-2639CC59E8C5}" dt="2026-08-13T08:23:20.089" v="1" actId="47"/>
        <pc:sldMkLst>
          <pc:docMk/>
          <pc:sldMk cId="3144471218" sldId="3480"/>
        </pc:sldMkLst>
      </pc:sldChg>
      <pc:sldChg chg="del">
        <pc:chgData name="Frances Steel" userId="79d46658-80de-4106-bb59-cad1b389c72e" providerId="ADAL" clId="{C9A650DF-FC12-494D-9C76-2639CC59E8C5}" dt="2026-08-13T08:23:20.089" v="1" actId="47"/>
        <pc:sldMkLst>
          <pc:docMk/>
          <pc:sldMk cId="1616419491" sldId="3481"/>
        </pc:sldMkLst>
      </pc:sldChg>
      <pc:sldChg chg="del">
        <pc:chgData name="Frances Steel" userId="79d46658-80de-4106-bb59-cad1b389c72e" providerId="ADAL" clId="{C9A650DF-FC12-494D-9C76-2639CC59E8C5}" dt="2026-08-13T08:23:36.521" v="2" actId="47"/>
        <pc:sldMkLst>
          <pc:docMk/>
          <pc:sldMk cId="437441463" sldId="3483"/>
        </pc:sldMkLst>
      </pc:sldChg>
      <pc:sldChg chg="del">
        <pc:chgData name="Frances Steel" userId="79d46658-80de-4106-bb59-cad1b389c72e" providerId="ADAL" clId="{C9A650DF-FC12-494D-9C76-2639CC59E8C5}" dt="2026-08-13T08:23:36.521" v="2" actId="47"/>
        <pc:sldMkLst>
          <pc:docMk/>
          <pc:sldMk cId="2112930976" sldId="3486"/>
        </pc:sldMkLst>
      </pc:sldChg>
      <pc:sldChg chg="del">
        <pc:chgData name="Frances Steel" userId="79d46658-80de-4106-bb59-cad1b389c72e" providerId="ADAL" clId="{C9A650DF-FC12-494D-9C76-2639CC59E8C5}" dt="2026-08-13T08:23:36.521" v="2" actId="47"/>
        <pc:sldMkLst>
          <pc:docMk/>
          <pc:sldMk cId="2086938515" sldId="3487"/>
        </pc:sldMkLst>
      </pc:sldChg>
      <pc:sldChg chg="del">
        <pc:chgData name="Frances Steel" userId="79d46658-80de-4106-bb59-cad1b389c72e" providerId="ADAL" clId="{C9A650DF-FC12-494D-9C76-2639CC59E8C5}" dt="2026-08-13T08:23:36.521" v="2" actId="47"/>
        <pc:sldMkLst>
          <pc:docMk/>
          <pc:sldMk cId="4080006921" sldId="3488"/>
        </pc:sldMkLst>
      </pc:sldChg>
      <pc:sldChg chg="del">
        <pc:chgData name="Frances Steel" userId="79d46658-80de-4106-bb59-cad1b389c72e" providerId="ADAL" clId="{C9A650DF-FC12-494D-9C76-2639CC59E8C5}" dt="2026-08-13T08:23:36.521" v="2" actId="47"/>
        <pc:sldMkLst>
          <pc:docMk/>
          <pc:sldMk cId="2010341970" sldId="3489"/>
        </pc:sldMkLst>
      </pc:sldChg>
      <pc:sldChg chg="del">
        <pc:chgData name="Frances Steel" userId="79d46658-80de-4106-bb59-cad1b389c72e" providerId="ADAL" clId="{C9A650DF-FC12-494D-9C76-2639CC59E8C5}" dt="2026-08-13T08:23:36.521" v="2" actId="47"/>
        <pc:sldMkLst>
          <pc:docMk/>
          <pc:sldMk cId="2413152094" sldId="3490"/>
        </pc:sldMkLst>
      </pc:sldChg>
      <pc:sldChg chg="del">
        <pc:chgData name="Frances Steel" userId="79d46658-80de-4106-bb59-cad1b389c72e" providerId="ADAL" clId="{C9A650DF-FC12-494D-9C76-2639CC59E8C5}" dt="2026-08-13T08:23:36.521" v="2" actId="47"/>
        <pc:sldMkLst>
          <pc:docMk/>
          <pc:sldMk cId="23735505" sldId="3491"/>
        </pc:sldMkLst>
      </pc:sldChg>
      <pc:sldChg chg="del">
        <pc:chgData name="Frances Steel" userId="79d46658-80de-4106-bb59-cad1b389c72e" providerId="ADAL" clId="{C9A650DF-FC12-494D-9C76-2639CC59E8C5}" dt="2026-08-13T08:23:36.521" v="2" actId="47"/>
        <pc:sldMkLst>
          <pc:docMk/>
          <pc:sldMk cId="2853838900" sldId="3492"/>
        </pc:sldMkLst>
      </pc:sldChg>
      <pc:sldChg chg="del">
        <pc:chgData name="Frances Steel" userId="79d46658-80de-4106-bb59-cad1b389c72e" providerId="ADAL" clId="{C9A650DF-FC12-494D-9C76-2639CC59E8C5}" dt="2026-08-13T08:23:36.521" v="2" actId="47"/>
        <pc:sldMkLst>
          <pc:docMk/>
          <pc:sldMk cId="1850173605" sldId="3493"/>
        </pc:sldMkLst>
      </pc:sldChg>
      <pc:sldChg chg="del">
        <pc:chgData name="Frances Steel" userId="79d46658-80de-4106-bb59-cad1b389c72e" providerId="ADAL" clId="{C9A650DF-FC12-494D-9C76-2639CC59E8C5}" dt="2026-08-13T08:23:36.521" v="2" actId="47"/>
        <pc:sldMkLst>
          <pc:docMk/>
          <pc:sldMk cId="2353171162" sldId="3494"/>
        </pc:sldMkLst>
      </pc:sldChg>
      <pc:sldChg chg="del">
        <pc:chgData name="Frances Steel" userId="79d46658-80de-4106-bb59-cad1b389c72e" providerId="ADAL" clId="{C9A650DF-FC12-494D-9C76-2639CC59E8C5}" dt="2026-08-13T08:23:36.521" v="2" actId="47"/>
        <pc:sldMkLst>
          <pc:docMk/>
          <pc:sldMk cId="3421250468" sldId="3495"/>
        </pc:sldMkLst>
      </pc:sldChg>
      <pc:sldChg chg="del">
        <pc:chgData name="Frances Steel" userId="79d46658-80de-4106-bb59-cad1b389c72e" providerId="ADAL" clId="{C9A650DF-FC12-494D-9C76-2639CC59E8C5}" dt="2026-08-13T08:23:36.521" v="2" actId="47"/>
        <pc:sldMkLst>
          <pc:docMk/>
          <pc:sldMk cId="2605559591" sldId="3496"/>
        </pc:sldMkLst>
      </pc:sldChg>
      <pc:sldChg chg="del">
        <pc:chgData name="Frances Steel" userId="79d46658-80de-4106-bb59-cad1b389c72e" providerId="ADAL" clId="{C9A650DF-FC12-494D-9C76-2639CC59E8C5}" dt="2026-08-13T08:23:36.521" v="2" actId="47"/>
        <pc:sldMkLst>
          <pc:docMk/>
          <pc:sldMk cId="3019473682" sldId="3497"/>
        </pc:sldMkLst>
      </pc:sldChg>
      <pc:sldChg chg="del">
        <pc:chgData name="Frances Steel" userId="79d46658-80de-4106-bb59-cad1b389c72e" providerId="ADAL" clId="{C9A650DF-FC12-494D-9C76-2639CC59E8C5}" dt="2026-08-13T08:23:36.521" v="2" actId="47"/>
        <pc:sldMkLst>
          <pc:docMk/>
          <pc:sldMk cId="3430485344" sldId="3498"/>
        </pc:sldMkLst>
      </pc:sldChg>
      <pc:sldChg chg="del">
        <pc:chgData name="Frances Steel" userId="79d46658-80de-4106-bb59-cad1b389c72e" providerId="ADAL" clId="{C9A650DF-FC12-494D-9C76-2639CC59E8C5}" dt="2026-08-13T08:23:36.521" v="2" actId="47"/>
        <pc:sldMkLst>
          <pc:docMk/>
          <pc:sldMk cId="2532119436" sldId="3499"/>
        </pc:sldMkLst>
      </pc:sldChg>
      <pc:sldChg chg="del">
        <pc:chgData name="Frances Steel" userId="79d46658-80de-4106-bb59-cad1b389c72e" providerId="ADAL" clId="{C9A650DF-FC12-494D-9C76-2639CC59E8C5}" dt="2026-08-13T08:23:36.521" v="2" actId="47"/>
        <pc:sldMkLst>
          <pc:docMk/>
          <pc:sldMk cId="704409088" sldId="3500"/>
        </pc:sldMkLst>
      </pc:sldChg>
      <pc:sldChg chg="del">
        <pc:chgData name="Frances Steel" userId="79d46658-80de-4106-bb59-cad1b389c72e" providerId="ADAL" clId="{C9A650DF-FC12-494D-9C76-2639CC59E8C5}" dt="2026-08-13T08:23:36.521" v="2" actId="47"/>
        <pc:sldMkLst>
          <pc:docMk/>
          <pc:sldMk cId="2353131324" sldId="3501"/>
        </pc:sldMkLst>
      </pc:sldChg>
      <pc:sldChg chg="del">
        <pc:chgData name="Frances Steel" userId="79d46658-80de-4106-bb59-cad1b389c72e" providerId="ADAL" clId="{C9A650DF-FC12-494D-9C76-2639CC59E8C5}" dt="2026-08-13T08:23:36.521" v="2" actId="47"/>
        <pc:sldMkLst>
          <pc:docMk/>
          <pc:sldMk cId="3396178178" sldId="3502"/>
        </pc:sldMkLst>
      </pc:sldChg>
      <pc:sldChg chg="del">
        <pc:chgData name="Frances Steel" userId="79d46658-80de-4106-bb59-cad1b389c72e" providerId="ADAL" clId="{C9A650DF-FC12-494D-9C76-2639CC59E8C5}" dt="2026-08-13T08:23:36.521" v="2" actId="47"/>
        <pc:sldMkLst>
          <pc:docMk/>
          <pc:sldMk cId="2709978293" sldId="3503"/>
        </pc:sldMkLst>
      </pc:sldChg>
      <pc:sldChg chg="del">
        <pc:chgData name="Frances Steel" userId="79d46658-80de-4106-bb59-cad1b389c72e" providerId="ADAL" clId="{C9A650DF-FC12-494D-9C76-2639CC59E8C5}" dt="2026-08-13T08:23:36.521" v="2" actId="47"/>
        <pc:sldMkLst>
          <pc:docMk/>
          <pc:sldMk cId="2671953120" sldId="3504"/>
        </pc:sldMkLst>
      </pc:sldChg>
      <pc:sldChg chg="del">
        <pc:chgData name="Frances Steel" userId="79d46658-80de-4106-bb59-cad1b389c72e" providerId="ADAL" clId="{C9A650DF-FC12-494D-9C76-2639CC59E8C5}" dt="2026-08-13T08:23:36.521" v="2" actId="47"/>
        <pc:sldMkLst>
          <pc:docMk/>
          <pc:sldMk cId="1008188172" sldId="3505"/>
        </pc:sldMkLst>
      </pc:sldChg>
      <pc:sldChg chg="del">
        <pc:chgData name="Frances Steel" userId="79d46658-80de-4106-bb59-cad1b389c72e" providerId="ADAL" clId="{C9A650DF-FC12-494D-9C76-2639CC59E8C5}" dt="2026-08-13T08:23:36.521" v="2" actId="47"/>
        <pc:sldMkLst>
          <pc:docMk/>
          <pc:sldMk cId="2843093134" sldId="3506"/>
        </pc:sldMkLst>
      </pc:sldChg>
      <pc:sldChg chg="del">
        <pc:chgData name="Frances Steel" userId="79d46658-80de-4106-bb59-cad1b389c72e" providerId="ADAL" clId="{C9A650DF-FC12-494D-9C76-2639CC59E8C5}" dt="2026-08-13T08:23:36.521" v="2" actId="47"/>
        <pc:sldMkLst>
          <pc:docMk/>
          <pc:sldMk cId="2683176477" sldId="3507"/>
        </pc:sldMkLst>
      </pc:sldChg>
      <pc:sldChg chg="del">
        <pc:chgData name="Frances Steel" userId="79d46658-80de-4106-bb59-cad1b389c72e" providerId="ADAL" clId="{C9A650DF-FC12-494D-9C76-2639CC59E8C5}" dt="2026-08-13T08:23:36.521" v="2" actId="47"/>
        <pc:sldMkLst>
          <pc:docMk/>
          <pc:sldMk cId="3645122337" sldId="3508"/>
        </pc:sldMkLst>
      </pc:sldChg>
      <pc:sldChg chg="del">
        <pc:chgData name="Frances Steel" userId="79d46658-80de-4106-bb59-cad1b389c72e" providerId="ADAL" clId="{C9A650DF-FC12-494D-9C76-2639CC59E8C5}" dt="2026-08-13T08:23:36.521" v="2" actId="47"/>
        <pc:sldMkLst>
          <pc:docMk/>
          <pc:sldMk cId="3399598983" sldId="3509"/>
        </pc:sldMkLst>
      </pc:sldChg>
      <pc:sldChg chg="del">
        <pc:chgData name="Frances Steel" userId="79d46658-80de-4106-bb59-cad1b389c72e" providerId="ADAL" clId="{C9A650DF-FC12-494D-9C76-2639CC59E8C5}" dt="2026-08-13T08:23:36.521" v="2" actId="47"/>
        <pc:sldMkLst>
          <pc:docMk/>
          <pc:sldMk cId="4226723817" sldId="3510"/>
        </pc:sldMkLst>
      </pc:sldChg>
      <pc:sldChg chg="del">
        <pc:chgData name="Frances Steel" userId="79d46658-80de-4106-bb59-cad1b389c72e" providerId="ADAL" clId="{C9A650DF-FC12-494D-9C76-2639CC59E8C5}" dt="2026-08-13T08:23:36.521" v="2" actId="47"/>
        <pc:sldMkLst>
          <pc:docMk/>
          <pc:sldMk cId="4089627902" sldId="3511"/>
        </pc:sldMkLst>
      </pc:sldChg>
      <pc:sldChg chg="del">
        <pc:chgData name="Frances Steel" userId="79d46658-80de-4106-bb59-cad1b389c72e" providerId="ADAL" clId="{C9A650DF-FC12-494D-9C76-2639CC59E8C5}" dt="2026-08-13T08:23:36.521" v="2" actId="47"/>
        <pc:sldMkLst>
          <pc:docMk/>
          <pc:sldMk cId="1383161007" sldId="3512"/>
        </pc:sldMkLst>
      </pc:sldChg>
      <pc:sldChg chg="del">
        <pc:chgData name="Frances Steel" userId="79d46658-80de-4106-bb59-cad1b389c72e" providerId="ADAL" clId="{C9A650DF-FC12-494D-9C76-2639CC59E8C5}" dt="2026-08-13T08:23:36.521" v="2" actId="47"/>
        <pc:sldMkLst>
          <pc:docMk/>
          <pc:sldMk cId="3127091271" sldId="3513"/>
        </pc:sldMkLst>
      </pc:sldChg>
      <pc:sldChg chg="del">
        <pc:chgData name="Frances Steel" userId="79d46658-80de-4106-bb59-cad1b389c72e" providerId="ADAL" clId="{C9A650DF-FC12-494D-9C76-2639CC59E8C5}" dt="2026-08-13T08:23:36.521" v="2" actId="47"/>
        <pc:sldMkLst>
          <pc:docMk/>
          <pc:sldMk cId="4239140734" sldId="3514"/>
        </pc:sldMkLst>
      </pc:sldChg>
      <pc:sldChg chg="del">
        <pc:chgData name="Frances Steel" userId="79d46658-80de-4106-bb59-cad1b389c72e" providerId="ADAL" clId="{C9A650DF-FC12-494D-9C76-2639CC59E8C5}" dt="2026-08-13T08:23:36.521" v="2" actId="47"/>
        <pc:sldMkLst>
          <pc:docMk/>
          <pc:sldMk cId="3229127114" sldId="3515"/>
        </pc:sldMkLst>
      </pc:sldChg>
      <pc:sldChg chg="del">
        <pc:chgData name="Frances Steel" userId="79d46658-80de-4106-bb59-cad1b389c72e" providerId="ADAL" clId="{C9A650DF-FC12-494D-9C76-2639CC59E8C5}" dt="2026-08-13T08:23:36.521" v="2" actId="47"/>
        <pc:sldMkLst>
          <pc:docMk/>
          <pc:sldMk cId="1625996598" sldId="3516"/>
        </pc:sldMkLst>
      </pc:sldChg>
      <pc:sldChg chg="del">
        <pc:chgData name="Frances Steel" userId="79d46658-80de-4106-bb59-cad1b389c72e" providerId="ADAL" clId="{C9A650DF-FC12-494D-9C76-2639CC59E8C5}" dt="2026-08-13T08:23:36.521" v="2" actId="47"/>
        <pc:sldMkLst>
          <pc:docMk/>
          <pc:sldMk cId="34955089" sldId="3517"/>
        </pc:sldMkLst>
      </pc:sldChg>
      <pc:sldChg chg="del">
        <pc:chgData name="Frances Steel" userId="79d46658-80de-4106-bb59-cad1b389c72e" providerId="ADAL" clId="{C9A650DF-FC12-494D-9C76-2639CC59E8C5}" dt="2026-08-13T08:23:36.521" v="2" actId="47"/>
        <pc:sldMkLst>
          <pc:docMk/>
          <pc:sldMk cId="3930742870" sldId="3518"/>
        </pc:sldMkLst>
      </pc:sldChg>
      <pc:sldChg chg="del">
        <pc:chgData name="Frances Steel" userId="79d46658-80de-4106-bb59-cad1b389c72e" providerId="ADAL" clId="{C9A650DF-FC12-494D-9C76-2639CC59E8C5}" dt="2026-08-13T08:23:36.521" v="2" actId="47"/>
        <pc:sldMkLst>
          <pc:docMk/>
          <pc:sldMk cId="1761024289" sldId="3519"/>
        </pc:sldMkLst>
      </pc:sldChg>
      <pc:sldChg chg="del">
        <pc:chgData name="Frances Steel" userId="79d46658-80de-4106-bb59-cad1b389c72e" providerId="ADAL" clId="{C9A650DF-FC12-494D-9C76-2639CC59E8C5}" dt="2026-08-13T08:23:36.521" v="2" actId="47"/>
        <pc:sldMkLst>
          <pc:docMk/>
          <pc:sldMk cId="468020510" sldId="3520"/>
        </pc:sldMkLst>
      </pc:sldChg>
      <pc:sldChg chg="del">
        <pc:chgData name="Frances Steel" userId="79d46658-80de-4106-bb59-cad1b389c72e" providerId="ADAL" clId="{C9A650DF-FC12-494D-9C76-2639CC59E8C5}" dt="2026-08-13T08:23:36.521" v="2" actId="47"/>
        <pc:sldMkLst>
          <pc:docMk/>
          <pc:sldMk cId="1692839814" sldId="3521"/>
        </pc:sldMkLst>
      </pc:sldChg>
      <pc:sldChg chg="del">
        <pc:chgData name="Frances Steel" userId="79d46658-80de-4106-bb59-cad1b389c72e" providerId="ADAL" clId="{C9A650DF-FC12-494D-9C76-2639CC59E8C5}" dt="2026-08-13T08:23:36.521" v="2" actId="47"/>
        <pc:sldMkLst>
          <pc:docMk/>
          <pc:sldMk cId="485105097" sldId="3522"/>
        </pc:sldMkLst>
      </pc:sldChg>
      <pc:sldChg chg="del">
        <pc:chgData name="Frances Steel" userId="79d46658-80de-4106-bb59-cad1b389c72e" providerId="ADAL" clId="{C9A650DF-FC12-494D-9C76-2639CC59E8C5}" dt="2026-08-13T08:23:36.521" v="2" actId="47"/>
        <pc:sldMkLst>
          <pc:docMk/>
          <pc:sldMk cId="274534297" sldId="3523"/>
        </pc:sldMkLst>
      </pc:sldChg>
      <pc:sldChg chg="del">
        <pc:chgData name="Frances Steel" userId="79d46658-80de-4106-bb59-cad1b389c72e" providerId="ADAL" clId="{C9A650DF-FC12-494D-9C76-2639CC59E8C5}" dt="2026-08-13T08:23:36.521" v="2" actId="47"/>
        <pc:sldMkLst>
          <pc:docMk/>
          <pc:sldMk cId="2206756454" sldId="3524"/>
        </pc:sldMkLst>
      </pc:sldChg>
      <pc:sldChg chg="del">
        <pc:chgData name="Frances Steel" userId="79d46658-80de-4106-bb59-cad1b389c72e" providerId="ADAL" clId="{C9A650DF-FC12-494D-9C76-2639CC59E8C5}" dt="2026-08-13T08:23:36.521" v="2" actId="47"/>
        <pc:sldMkLst>
          <pc:docMk/>
          <pc:sldMk cId="1660752254" sldId="3525"/>
        </pc:sldMkLst>
      </pc:sldChg>
      <pc:sldChg chg="del">
        <pc:chgData name="Frances Steel" userId="79d46658-80de-4106-bb59-cad1b389c72e" providerId="ADAL" clId="{C9A650DF-FC12-494D-9C76-2639CC59E8C5}" dt="2026-08-13T08:23:36.521" v="2" actId="47"/>
        <pc:sldMkLst>
          <pc:docMk/>
          <pc:sldMk cId="2533332080" sldId="3526"/>
        </pc:sldMkLst>
      </pc:sldChg>
      <pc:sldChg chg="del">
        <pc:chgData name="Frances Steel" userId="79d46658-80de-4106-bb59-cad1b389c72e" providerId="ADAL" clId="{C9A650DF-FC12-494D-9C76-2639CC59E8C5}" dt="2026-08-13T08:23:36.521" v="2" actId="47"/>
        <pc:sldMkLst>
          <pc:docMk/>
          <pc:sldMk cId="4065841812" sldId="3527"/>
        </pc:sldMkLst>
      </pc:sldChg>
      <pc:sldChg chg="del">
        <pc:chgData name="Frances Steel" userId="79d46658-80de-4106-bb59-cad1b389c72e" providerId="ADAL" clId="{C9A650DF-FC12-494D-9C76-2639CC59E8C5}" dt="2026-08-13T08:23:36.521" v="2" actId="47"/>
        <pc:sldMkLst>
          <pc:docMk/>
          <pc:sldMk cId="589465397" sldId="3528"/>
        </pc:sldMkLst>
      </pc:sldChg>
      <pc:sldChg chg="del">
        <pc:chgData name="Frances Steel" userId="79d46658-80de-4106-bb59-cad1b389c72e" providerId="ADAL" clId="{C9A650DF-FC12-494D-9C76-2639CC59E8C5}" dt="2026-08-13T08:23:14.656" v="0" actId="47"/>
        <pc:sldMkLst>
          <pc:docMk/>
          <pc:sldMk cId="2993787579" sldId="3529"/>
        </pc:sldMkLst>
      </pc:sldChg>
      <pc:sldChg chg="del">
        <pc:chgData name="Frances Steel" userId="79d46658-80de-4106-bb59-cad1b389c72e" providerId="ADAL" clId="{C9A650DF-FC12-494D-9C76-2639CC59E8C5}" dt="2026-08-13T08:23:20.089" v="1" actId="47"/>
        <pc:sldMkLst>
          <pc:docMk/>
          <pc:sldMk cId="371695293" sldId="3530"/>
        </pc:sldMkLst>
      </pc:sldChg>
      <pc:sldChg chg="del">
        <pc:chgData name="Frances Steel" userId="79d46658-80de-4106-bb59-cad1b389c72e" providerId="ADAL" clId="{C9A650DF-FC12-494D-9C76-2639CC59E8C5}" dt="2026-08-13T08:23:20.089" v="1" actId="47"/>
        <pc:sldMkLst>
          <pc:docMk/>
          <pc:sldMk cId="2960759844" sldId="3531"/>
        </pc:sldMkLst>
      </pc:sldChg>
      <pc:sldChg chg="del">
        <pc:chgData name="Frances Steel" userId="79d46658-80de-4106-bb59-cad1b389c72e" providerId="ADAL" clId="{C9A650DF-FC12-494D-9C76-2639CC59E8C5}" dt="2026-08-13T08:23:36.521" v="2" actId="47"/>
        <pc:sldMkLst>
          <pc:docMk/>
          <pc:sldMk cId="414757199" sldId="3533"/>
        </pc:sldMkLst>
      </pc:sldChg>
      <pc:sldChg chg="del">
        <pc:chgData name="Frances Steel" userId="79d46658-80de-4106-bb59-cad1b389c72e" providerId="ADAL" clId="{C9A650DF-FC12-494D-9C76-2639CC59E8C5}" dt="2026-08-13T08:23:36.521" v="2" actId="47"/>
        <pc:sldMkLst>
          <pc:docMk/>
          <pc:sldMk cId="3135178155" sldId="3534"/>
        </pc:sldMkLst>
      </pc:sldChg>
      <pc:sldChg chg="del">
        <pc:chgData name="Frances Steel" userId="79d46658-80de-4106-bb59-cad1b389c72e" providerId="ADAL" clId="{C9A650DF-FC12-494D-9C76-2639CC59E8C5}" dt="2026-08-13T08:23:36.521" v="2" actId="47"/>
        <pc:sldMkLst>
          <pc:docMk/>
          <pc:sldMk cId="28073093" sldId="3535"/>
        </pc:sldMkLst>
      </pc:sldChg>
      <pc:sldChg chg="del">
        <pc:chgData name="Frances Steel" userId="79d46658-80de-4106-bb59-cad1b389c72e" providerId="ADAL" clId="{C9A650DF-FC12-494D-9C76-2639CC59E8C5}" dt="2026-08-13T08:23:36.521" v="2" actId="47"/>
        <pc:sldMkLst>
          <pc:docMk/>
          <pc:sldMk cId="1073880402" sldId="3536"/>
        </pc:sldMkLst>
      </pc:sldChg>
      <pc:sldChg chg="del">
        <pc:chgData name="Frances Steel" userId="79d46658-80de-4106-bb59-cad1b389c72e" providerId="ADAL" clId="{C9A650DF-FC12-494D-9C76-2639CC59E8C5}" dt="2026-08-13T08:23:36.521" v="2" actId="47"/>
        <pc:sldMkLst>
          <pc:docMk/>
          <pc:sldMk cId="3388881317" sldId="3537"/>
        </pc:sldMkLst>
      </pc:sldChg>
      <pc:sldChg chg="del">
        <pc:chgData name="Frances Steel" userId="79d46658-80de-4106-bb59-cad1b389c72e" providerId="ADAL" clId="{C9A650DF-FC12-494D-9C76-2639CC59E8C5}" dt="2026-08-13T08:23:36.521" v="2" actId="47"/>
        <pc:sldMkLst>
          <pc:docMk/>
          <pc:sldMk cId="1634473596" sldId="3538"/>
        </pc:sldMkLst>
      </pc:sldChg>
      <pc:sldChg chg="del">
        <pc:chgData name="Frances Steel" userId="79d46658-80de-4106-bb59-cad1b389c72e" providerId="ADAL" clId="{C9A650DF-FC12-494D-9C76-2639CC59E8C5}" dt="2026-08-13T08:23:36.521" v="2" actId="47"/>
        <pc:sldMkLst>
          <pc:docMk/>
          <pc:sldMk cId="771806197" sldId="3539"/>
        </pc:sldMkLst>
      </pc:sldChg>
      <pc:sldChg chg="del">
        <pc:chgData name="Frances Steel" userId="79d46658-80de-4106-bb59-cad1b389c72e" providerId="ADAL" clId="{C9A650DF-FC12-494D-9C76-2639CC59E8C5}" dt="2026-08-13T08:23:36.521" v="2" actId="47"/>
        <pc:sldMkLst>
          <pc:docMk/>
          <pc:sldMk cId="3942614258" sldId="3540"/>
        </pc:sldMkLst>
      </pc:sldChg>
      <pc:sldChg chg="del">
        <pc:chgData name="Frances Steel" userId="79d46658-80de-4106-bb59-cad1b389c72e" providerId="ADAL" clId="{C9A650DF-FC12-494D-9C76-2639CC59E8C5}" dt="2026-08-13T08:23:36.521" v="2" actId="47"/>
        <pc:sldMkLst>
          <pc:docMk/>
          <pc:sldMk cId="1889031152" sldId="3541"/>
        </pc:sldMkLst>
      </pc:sldChg>
      <pc:sldChg chg="del">
        <pc:chgData name="Frances Steel" userId="79d46658-80de-4106-bb59-cad1b389c72e" providerId="ADAL" clId="{C9A650DF-FC12-494D-9C76-2639CC59E8C5}" dt="2026-08-13T08:23:36.521" v="2" actId="47"/>
        <pc:sldMkLst>
          <pc:docMk/>
          <pc:sldMk cId="4284772620" sldId="3542"/>
        </pc:sldMkLst>
      </pc:sldChg>
      <pc:sldChg chg="del">
        <pc:chgData name="Frances Steel" userId="79d46658-80de-4106-bb59-cad1b389c72e" providerId="ADAL" clId="{C9A650DF-FC12-494D-9C76-2639CC59E8C5}" dt="2026-08-13T08:23:36.521" v="2" actId="47"/>
        <pc:sldMkLst>
          <pc:docMk/>
          <pc:sldMk cId="1952090991" sldId="3543"/>
        </pc:sldMkLst>
      </pc:sldChg>
      <pc:sldChg chg="del">
        <pc:chgData name="Frances Steel" userId="79d46658-80de-4106-bb59-cad1b389c72e" providerId="ADAL" clId="{C9A650DF-FC12-494D-9C76-2639CC59E8C5}" dt="2026-08-13T08:23:14.656" v="0" actId="47"/>
        <pc:sldMkLst>
          <pc:docMk/>
          <pc:sldMk cId="340517371" sldId="3544"/>
        </pc:sldMkLst>
      </pc:sldChg>
      <pc:sldChg chg="del">
        <pc:chgData name="Frances Steel" userId="79d46658-80de-4106-bb59-cad1b389c72e" providerId="ADAL" clId="{C9A650DF-FC12-494D-9C76-2639CC59E8C5}" dt="2026-08-13T08:23:14.656" v="0" actId="47"/>
        <pc:sldMkLst>
          <pc:docMk/>
          <pc:sldMk cId="891527419" sldId="3545"/>
        </pc:sldMkLst>
      </pc:sldChg>
      <pc:sldChg chg="del">
        <pc:chgData name="Frances Steel" userId="79d46658-80de-4106-bb59-cad1b389c72e" providerId="ADAL" clId="{C9A650DF-FC12-494D-9C76-2639CC59E8C5}" dt="2026-08-13T08:23:14.656" v="0" actId="47"/>
        <pc:sldMkLst>
          <pc:docMk/>
          <pc:sldMk cId="360682497" sldId="3546"/>
        </pc:sldMkLst>
      </pc:sldChg>
      <pc:sldChg chg="del">
        <pc:chgData name="Frances Steel" userId="79d46658-80de-4106-bb59-cad1b389c72e" providerId="ADAL" clId="{C9A650DF-FC12-494D-9C76-2639CC59E8C5}" dt="2026-08-13T08:23:36.521" v="2" actId="47"/>
        <pc:sldMkLst>
          <pc:docMk/>
          <pc:sldMk cId="3116679550" sldId="3547"/>
        </pc:sldMkLst>
      </pc:sldChg>
      <pc:sldChg chg="del">
        <pc:chgData name="Frances Steel" userId="79d46658-80de-4106-bb59-cad1b389c72e" providerId="ADAL" clId="{C9A650DF-FC12-494D-9C76-2639CC59E8C5}" dt="2026-08-13T08:23:36.521" v="2" actId="47"/>
        <pc:sldMkLst>
          <pc:docMk/>
          <pc:sldMk cId="1269151997" sldId="3548"/>
        </pc:sldMkLst>
      </pc:sldChg>
      <pc:sldChg chg="del">
        <pc:chgData name="Frances Steel" userId="79d46658-80de-4106-bb59-cad1b389c72e" providerId="ADAL" clId="{C9A650DF-FC12-494D-9C76-2639CC59E8C5}" dt="2026-08-13T08:23:36.521" v="2" actId="47"/>
        <pc:sldMkLst>
          <pc:docMk/>
          <pc:sldMk cId="2428663583" sldId="3549"/>
        </pc:sldMkLst>
      </pc:sldChg>
      <pc:sldChg chg="del">
        <pc:chgData name="Frances Steel" userId="79d46658-80de-4106-bb59-cad1b389c72e" providerId="ADAL" clId="{C9A650DF-FC12-494D-9C76-2639CC59E8C5}" dt="2026-08-13T08:23:36.521" v="2" actId="47"/>
        <pc:sldMkLst>
          <pc:docMk/>
          <pc:sldMk cId="2209366147" sldId="3550"/>
        </pc:sldMkLst>
      </pc:sldChg>
      <pc:sldChg chg="del">
        <pc:chgData name="Frances Steel" userId="79d46658-80de-4106-bb59-cad1b389c72e" providerId="ADAL" clId="{C9A650DF-FC12-494D-9C76-2639CC59E8C5}" dt="2026-08-13T08:23:36.521" v="2" actId="47"/>
        <pc:sldMkLst>
          <pc:docMk/>
          <pc:sldMk cId="870760244" sldId="3551"/>
        </pc:sldMkLst>
      </pc:sldChg>
      <pc:sldChg chg="del">
        <pc:chgData name="Frances Steel" userId="79d46658-80de-4106-bb59-cad1b389c72e" providerId="ADAL" clId="{C9A650DF-FC12-494D-9C76-2639CC59E8C5}" dt="2026-08-13T08:23:36.521" v="2" actId="47"/>
        <pc:sldMkLst>
          <pc:docMk/>
          <pc:sldMk cId="604370478" sldId="3552"/>
        </pc:sldMkLst>
      </pc:sldChg>
      <pc:sldChg chg="del">
        <pc:chgData name="Frances Steel" userId="79d46658-80de-4106-bb59-cad1b389c72e" providerId="ADAL" clId="{C9A650DF-FC12-494D-9C76-2639CC59E8C5}" dt="2026-08-13T08:23:36.521" v="2" actId="47"/>
        <pc:sldMkLst>
          <pc:docMk/>
          <pc:sldMk cId="2243130878" sldId="3553"/>
        </pc:sldMkLst>
      </pc:sldChg>
      <pc:sldChg chg="del">
        <pc:chgData name="Frances Steel" userId="79d46658-80de-4106-bb59-cad1b389c72e" providerId="ADAL" clId="{C9A650DF-FC12-494D-9C76-2639CC59E8C5}" dt="2026-08-13T08:23:36.521" v="2" actId="47"/>
        <pc:sldMkLst>
          <pc:docMk/>
          <pc:sldMk cId="620553186" sldId="3554"/>
        </pc:sldMkLst>
      </pc:sldChg>
      <pc:sldChg chg="del">
        <pc:chgData name="Frances Steel" userId="79d46658-80de-4106-bb59-cad1b389c72e" providerId="ADAL" clId="{C9A650DF-FC12-494D-9C76-2639CC59E8C5}" dt="2026-08-13T08:23:36.521" v="2" actId="47"/>
        <pc:sldMkLst>
          <pc:docMk/>
          <pc:sldMk cId="2407289677" sldId="3555"/>
        </pc:sldMkLst>
      </pc:sldChg>
      <pc:sldChg chg="del">
        <pc:chgData name="Frances Steel" userId="79d46658-80de-4106-bb59-cad1b389c72e" providerId="ADAL" clId="{C9A650DF-FC12-494D-9C76-2639CC59E8C5}" dt="2026-08-13T08:23:36.521" v="2" actId="47"/>
        <pc:sldMkLst>
          <pc:docMk/>
          <pc:sldMk cId="3721920874" sldId="3556"/>
        </pc:sldMkLst>
      </pc:sldChg>
      <pc:sldChg chg="del">
        <pc:chgData name="Frances Steel" userId="79d46658-80de-4106-bb59-cad1b389c72e" providerId="ADAL" clId="{C9A650DF-FC12-494D-9C76-2639CC59E8C5}" dt="2026-08-13T08:23:36.521" v="2" actId="47"/>
        <pc:sldMkLst>
          <pc:docMk/>
          <pc:sldMk cId="549278476" sldId="3557"/>
        </pc:sldMkLst>
      </pc:sldChg>
      <pc:sldChg chg="del">
        <pc:chgData name="Frances Steel" userId="79d46658-80de-4106-bb59-cad1b389c72e" providerId="ADAL" clId="{C9A650DF-FC12-494D-9C76-2639CC59E8C5}" dt="2026-08-13T08:23:36.521" v="2" actId="47"/>
        <pc:sldMkLst>
          <pc:docMk/>
          <pc:sldMk cId="3122842810" sldId="3558"/>
        </pc:sldMkLst>
      </pc:sldChg>
      <pc:sldChg chg="del">
        <pc:chgData name="Frances Steel" userId="79d46658-80de-4106-bb59-cad1b389c72e" providerId="ADAL" clId="{C9A650DF-FC12-494D-9C76-2639CC59E8C5}" dt="2026-08-13T08:23:36.521" v="2" actId="47"/>
        <pc:sldMkLst>
          <pc:docMk/>
          <pc:sldMk cId="1430127400" sldId="3559"/>
        </pc:sldMkLst>
      </pc:sldChg>
      <pc:sldChg chg="del">
        <pc:chgData name="Frances Steel" userId="79d46658-80de-4106-bb59-cad1b389c72e" providerId="ADAL" clId="{C9A650DF-FC12-494D-9C76-2639CC59E8C5}" dt="2026-08-13T08:23:36.521" v="2" actId="47"/>
        <pc:sldMkLst>
          <pc:docMk/>
          <pc:sldMk cId="713790187" sldId="3560"/>
        </pc:sldMkLst>
      </pc:sldChg>
      <pc:sldChg chg="del">
        <pc:chgData name="Frances Steel" userId="79d46658-80de-4106-bb59-cad1b389c72e" providerId="ADAL" clId="{C9A650DF-FC12-494D-9C76-2639CC59E8C5}" dt="2026-08-13T08:23:36.521" v="2" actId="47"/>
        <pc:sldMkLst>
          <pc:docMk/>
          <pc:sldMk cId="3676417349" sldId="3561"/>
        </pc:sldMkLst>
      </pc:sldChg>
      <pc:sldChg chg="del">
        <pc:chgData name="Frances Steel" userId="79d46658-80de-4106-bb59-cad1b389c72e" providerId="ADAL" clId="{C9A650DF-FC12-494D-9C76-2639CC59E8C5}" dt="2026-08-13T08:23:36.521" v="2" actId="47"/>
        <pc:sldMkLst>
          <pc:docMk/>
          <pc:sldMk cId="1395979418" sldId="3562"/>
        </pc:sldMkLst>
      </pc:sldChg>
      <pc:sldChg chg="del">
        <pc:chgData name="Frances Steel" userId="79d46658-80de-4106-bb59-cad1b389c72e" providerId="ADAL" clId="{C9A650DF-FC12-494D-9C76-2639CC59E8C5}" dt="2026-08-13T08:23:36.521" v="2" actId="47"/>
        <pc:sldMkLst>
          <pc:docMk/>
          <pc:sldMk cId="3368464879" sldId="3563"/>
        </pc:sldMkLst>
      </pc:sldChg>
      <pc:sldChg chg="del">
        <pc:chgData name="Frances Steel" userId="79d46658-80de-4106-bb59-cad1b389c72e" providerId="ADAL" clId="{C9A650DF-FC12-494D-9C76-2639CC59E8C5}" dt="2026-08-13T08:23:36.521" v="2" actId="47"/>
        <pc:sldMkLst>
          <pc:docMk/>
          <pc:sldMk cId="1575245538" sldId="3564"/>
        </pc:sldMkLst>
      </pc:sldChg>
      <pc:sldChg chg="del">
        <pc:chgData name="Frances Steel" userId="79d46658-80de-4106-bb59-cad1b389c72e" providerId="ADAL" clId="{C9A650DF-FC12-494D-9C76-2639CC59E8C5}" dt="2026-08-13T08:23:36.521" v="2" actId="47"/>
        <pc:sldMkLst>
          <pc:docMk/>
          <pc:sldMk cId="3303511093" sldId="3565"/>
        </pc:sldMkLst>
      </pc:sldChg>
      <pc:sldChg chg="del">
        <pc:chgData name="Frances Steel" userId="79d46658-80de-4106-bb59-cad1b389c72e" providerId="ADAL" clId="{C9A650DF-FC12-494D-9C76-2639CC59E8C5}" dt="2026-08-13T08:23:36.521" v="2" actId="47"/>
        <pc:sldMkLst>
          <pc:docMk/>
          <pc:sldMk cId="2452142336" sldId="3566"/>
        </pc:sldMkLst>
      </pc:sldChg>
      <pc:sldChg chg="del">
        <pc:chgData name="Frances Steel" userId="79d46658-80de-4106-bb59-cad1b389c72e" providerId="ADAL" clId="{C9A650DF-FC12-494D-9C76-2639CC59E8C5}" dt="2026-08-13T08:23:36.521" v="2" actId="47"/>
        <pc:sldMkLst>
          <pc:docMk/>
          <pc:sldMk cId="545092800" sldId="3567"/>
        </pc:sldMkLst>
      </pc:sldChg>
      <pc:sldChg chg="del">
        <pc:chgData name="Frances Steel" userId="79d46658-80de-4106-bb59-cad1b389c72e" providerId="ADAL" clId="{C9A650DF-FC12-494D-9C76-2639CC59E8C5}" dt="2026-08-13T08:23:36.521" v="2" actId="47"/>
        <pc:sldMkLst>
          <pc:docMk/>
          <pc:sldMk cId="4180720052" sldId="3568"/>
        </pc:sldMkLst>
      </pc:sldChg>
      <pc:sldChg chg="del">
        <pc:chgData name="Frances Steel" userId="79d46658-80de-4106-bb59-cad1b389c72e" providerId="ADAL" clId="{C9A650DF-FC12-494D-9C76-2639CC59E8C5}" dt="2026-08-13T08:23:36.521" v="2" actId="47"/>
        <pc:sldMkLst>
          <pc:docMk/>
          <pc:sldMk cId="3309602404" sldId="3569"/>
        </pc:sldMkLst>
      </pc:sldChg>
      <pc:sldChg chg="del">
        <pc:chgData name="Frances Steel" userId="79d46658-80de-4106-bb59-cad1b389c72e" providerId="ADAL" clId="{C9A650DF-FC12-494D-9C76-2639CC59E8C5}" dt="2026-08-13T08:23:36.521" v="2" actId="47"/>
        <pc:sldMkLst>
          <pc:docMk/>
          <pc:sldMk cId="3175223818" sldId="3571"/>
        </pc:sldMkLst>
      </pc:sldChg>
      <pc:sldChg chg="del">
        <pc:chgData name="Frances Steel" userId="79d46658-80de-4106-bb59-cad1b389c72e" providerId="ADAL" clId="{C9A650DF-FC12-494D-9C76-2639CC59E8C5}" dt="2026-08-13T08:23:36.521" v="2" actId="47"/>
        <pc:sldMkLst>
          <pc:docMk/>
          <pc:sldMk cId="2240629409" sldId="3572"/>
        </pc:sldMkLst>
      </pc:sldChg>
      <pc:sldChg chg="del">
        <pc:chgData name="Frances Steel" userId="79d46658-80de-4106-bb59-cad1b389c72e" providerId="ADAL" clId="{C9A650DF-FC12-494D-9C76-2639CC59E8C5}" dt="2026-08-13T08:23:36.521" v="2" actId="47"/>
        <pc:sldMkLst>
          <pc:docMk/>
          <pc:sldMk cId="1444226533" sldId="3573"/>
        </pc:sldMkLst>
      </pc:sldChg>
      <pc:sldChg chg="del">
        <pc:chgData name="Frances Steel" userId="79d46658-80de-4106-bb59-cad1b389c72e" providerId="ADAL" clId="{C9A650DF-FC12-494D-9C76-2639CC59E8C5}" dt="2026-08-13T08:23:36.521" v="2" actId="47"/>
        <pc:sldMkLst>
          <pc:docMk/>
          <pc:sldMk cId="2992094980" sldId="3574"/>
        </pc:sldMkLst>
      </pc:sldChg>
      <pc:sldChg chg="del">
        <pc:chgData name="Frances Steel" userId="79d46658-80de-4106-bb59-cad1b389c72e" providerId="ADAL" clId="{C9A650DF-FC12-494D-9C76-2639CC59E8C5}" dt="2026-08-13T08:23:36.521" v="2" actId="47"/>
        <pc:sldMkLst>
          <pc:docMk/>
          <pc:sldMk cId="3402670211" sldId="3576"/>
        </pc:sldMkLst>
      </pc:sldChg>
      <pc:sldChg chg="del">
        <pc:chgData name="Frances Steel" userId="79d46658-80de-4106-bb59-cad1b389c72e" providerId="ADAL" clId="{C9A650DF-FC12-494D-9C76-2639CC59E8C5}" dt="2026-08-13T08:23:36.521" v="2" actId="47"/>
        <pc:sldMkLst>
          <pc:docMk/>
          <pc:sldMk cId="1087445837" sldId="3583"/>
        </pc:sldMkLst>
      </pc:sldChg>
      <pc:sldChg chg="del">
        <pc:chgData name="Frances Steel" userId="79d46658-80de-4106-bb59-cad1b389c72e" providerId="ADAL" clId="{C9A650DF-FC12-494D-9C76-2639CC59E8C5}" dt="2026-08-13T08:23:36.521" v="2" actId="47"/>
        <pc:sldMkLst>
          <pc:docMk/>
          <pc:sldMk cId="774319632" sldId="3585"/>
        </pc:sldMkLst>
      </pc:sldChg>
      <pc:sldChg chg="del">
        <pc:chgData name="Frances Steel" userId="79d46658-80de-4106-bb59-cad1b389c72e" providerId="ADAL" clId="{C9A650DF-FC12-494D-9C76-2639CC59E8C5}" dt="2026-08-13T08:23:36.521" v="2" actId="47"/>
        <pc:sldMkLst>
          <pc:docMk/>
          <pc:sldMk cId="3021341923" sldId="3586"/>
        </pc:sldMkLst>
      </pc:sldChg>
      <pc:sldChg chg="del">
        <pc:chgData name="Frances Steel" userId="79d46658-80de-4106-bb59-cad1b389c72e" providerId="ADAL" clId="{C9A650DF-FC12-494D-9C76-2639CC59E8C5}" dt="2026-08-13T08:23:36.521" v="2" actId="47"/>
        <pc:sldMkLst>
          <pc:docMk/>
          <pc:sldMk cId="3404830875" sldId="3587"/>
        </pc:sldMkLst>
      </pc:sldChg>
      <pc:sldChg chg="del">
        <pc:chgData name="Frances Steel" userId="79d46658-80de-4106-bb59-cad1b389c72e" providerId="ADAL" clId="{C9A650DF-FC12-494D-9C76-2639CC59E8C5}" dt="2026-08-13T08:23:36.521" v="2" actId="47"/>
        <pc:sldMkLst>
          <pc:docMk/>
          <pc:sldMk cId="639701333" sldId="3588"/>
        </pc:sldMkLst>
      </pc:sldChg>
      <pc:sldChg chg="del">
        <pc:chgData name="Frances Steel" userId="79d46658-80de-4106-bb59-cad1b389c72e" providerId="ADAL" clId="{C9A650DF-FC12-494D-9C76-2639CC59E8C5}" dt="2026-08-13T08:23:36.521" v="2" actId="47"/>
        <pc:sldMkLst>
          <pc:docMk/>
          <pc:sldMk cId="1546815046" sldId="3589"/>
        </pc:sldMkLst>
      </pc:sldChg>
      <pc:sldChg chg="del">
        <pc:chgData name="Frances Steel" userId="79d46658-80de-4106-bb59-cad1b389c72e" providerId="ADAL" clId="{C9A650DF-FC12-494D-9C76-2639CC59E8C5}" dt="2026-08-13T08:23:36.521" v="2" actId="47"/>
        <pc:sldMkLst>
          <pc:docMk/>
          <pc:sldMk cId="4096960989" sldId="3590"/>
        </pc:sldMkLst>
      </pc:sldChg>
      <pc:sldChg chg="del">
        <pc:chgData name="Frances Steel" userId="79d46658-80de-4106-bb59-cad1b389c72e" providerId="ADAL" clId="{C9A650DF-FC12-494D-9C76-2639CC59E8C5}" dt="2026-08-13T08:23:14.656" v="0" actId="47"/>
        <pc:sldMkLst>
          <pc:docMk/>
          <pc:sldMk cId="488233633" sldId="3591"/>
        </pc:sldMkLst>
      </pc:sldChg>
      <pc:sldChg chg="del">
        <pc:chgData name="Frances Steel" userId="79d46658-80de-4106-bb59-cad1b389c72e" providerId="ADAL" clId="{C9A650DF-FC12-494D-9C76-2639CC59E8C5}" dt="2026-08-13T08:23:14.656" v="0" actId="47"/>
        <pc:sldMkLst>
          <pc:docMk/>
          <pc:sldMk cId="1632537218" sldId="3592"/>
        </pc:sldMkLst>
      </pc:sldChg>
      <pc:sldChg chg="del">
        <pc:chgData name="Frances Steel" userId="79d46658-80de-4106-bb59-cad1b389c72e" providerId="ADAL" clId="{C9A650DF-FC12-494D-9C76-2639CC59E8C5}" dt="2026-08-13T08:23:20.089" v="1" actId="47"/>
        <pc:sldMkLst>
          <pc:docMk/>
          <pc:sldMk cId="85705141" sldId="3593"/>
        </pc:sldMkLst>
      </pc:sldChg>
      <pc:sldChg chg="del">
        <pc:chgData name="Frances Steel" userId="79d46658-80de-4106-bb59-cad1b389c72e" providerId="ADAL" clId="{C9A650DF-FC12-494D-9C76-2639CC59E8C5}" dt="2026-08-13T08:23:20.089" v="1" actId="47"/>
        <pc:sldMkLst>
          <pc:docMk/>
          <pc:sldMk cId="2990844815" sldId="3594"/>
        </pc:sldMkLst>
      </pc:sldChg>
      <pc:sldChg chg="del">
        <pc:chgData name="Frances Steel" userId="79d46658-80de-4106-bb59-cad1b389c72e" providerId="ADAL" clId="{C9A650DF-FC12-494D-9C76-2639CC59E8C5}" dt="2026-08-13T08:23:36.521" v="2" actId="47"/>
        <pc:sldMkLst>
          <pc:docMk/>
          <pc:sldMk cId="1621689607" sldId="3596"/>
        </pc:sldMkLst>
      </pc:sldChg>
      <pc:sldChg chg="del">
        <pc:chgData name="Frances Steel" userId="79d46658-80de-4106-bb59-cad1b389c72e" providerId="ADAL" clId="{C9A650DF-FC12-494D-9C76-2639CC59E8C5}" dt="2026-08-13T08:23:36.521" v="2" actId="47"/>
        <pc:sldMkLst>
          <pc:docMk/>
          <pc:sldMk cId="1867903476" sldId="3597"/>
        </pc:sldMkLst>
      </pc:sldChg>
      <pc:sldChg chg="del">
        <pc:chgData name="Frances Steel" userId="79d46658-80de-4106-bb59-cad1b389c72e" providerId="ADAL" clId="{C9A650DF-FC12-494D-9C76-2639CC59E8C5}" dt="2026-08-13T08:23:36.521" v="2" actId="47"/>
        <pc:sldMkLst>
          <pc:docMk/>
          <pc:sldMk cId="4034703726" sldId="3598"/>
        </pc:sldMkLst>
      </pc:sldChg>
      <pc:sldChg chg="del">
        <pc:chgData name="Frances Steel" userId="79d46658-80de-4106-bb59-cad1b389c72e" providerId="ADAL" clId="{C9A650DF-FC12-494D-9C76-2639CC59E8C5}" dt="2026-08-13T08:23:36.521" v="2" actId="47"/>
        <pc:sldMkLst>
          <pc:docMk/>
          <pc:sldMk cId="1056544355" sldId="3599"/>
        </pc:sldMkLst>
      </pc:sldChg>
      <pc:sldChg chg="del">
        <pc:chgData name="Frances Steel" userId="79d46658-80de-4106-bb59-cad1b389c72e" providerId="ADAL" clId="{C9A650DF-FC12-494D-9C76-2639CC59E8C5}" dt="2026-08-13T08:23:36.521" v="2" actId="47"/>
        <pc:sldMkLst>
          <pc:docMk/>
          <pc:sldMk cId="3452992296" sldId="3600"/>
        </pc:sldMkLst>
      </pc:sldChg>
      <pc:sldChg chg="del">
        <pc:chgData name="Frances Steel" userId="79d46658-80de-4106-bb59-cad1b389c72e" providerId="ADAL" clId="{C9A650DF-FC12-494D-9C76-2639CC59E8C5}" dt="2026-08-13T08:23:36.521" v="2" actId="47"/>
        <pc:sldMkLst>
          <pc:docMk/>
          <pc:sldMk cId="1251298828" sldId="3601"/>
        </pc:sldMkLst>
      </pc:sldChg>
      <pc:sldChg chg="del">
        <pc:chgData name="Frances Steel" userId="79d46658-80de-4106-bb59-cad1b389c72e" providerId="ADAL" clId="{C9A650DF-FC12-494D-9C76-2639CC59E8C5}" dt="2026-08-13T08:23:36.521" v="2" actId="47"/>
        <pc:sldMkLst>
          <pc:docMk/>
          <pc:sldMk cId="2846457177" sldId="3602"/>
        </pc:sldMkLst>
      </pc:sldChg>
      <pc:sldChg chg="del">
        <pc:chgData name="Frances Steel" userId="79d46658-80de-4106-bb59-cad1b389c72e" providerId="ADAL" clId="{C9A650DF-FC12-494D-9C76-2639CC59E8C5}" dt="2026-08-13T08:23:36.521" v="2" actId="47"/>
        <pc:sldMkLst>
          <pc:docMk/>
          <pc:sldMk cId="2574039626" sldId="3603"/>
        </pc:sldMkLst>
      </pc:sldChg>
      <pc:sldChg chg="del">
        <pc:chgData name="Frances Steel" userId="79d46658-80de-4106-bb59-cad1b389c72e" providerId="ADAL" clId="{C9A650DF-FC12-494D-9C76-2639CC59E8C5}" dt="2026-08-13T08:23:36.521" v="2" actId="47"/>
        <pc:sldMkLst>
          <pc:docMk/>
          <pc:sldMk cId="1213233620" sldId="3604"/>
        </pc:sldMkLst>
      </pc:sldChg>
      <pc:sldChg chg="del">
        <pc:chgData name="Frances Steel" userId="79d46658-80de-4106-bb59-cad1b389c72e" providerId="ADAL" clId="{C9A650DF-FC12-494D-9C76-2639CC59E8C5}" dt="2026-08-13T08:23:36.521" v="2" actId="47"/>
        <pc:sldMkLst>
          <pc:docMk/>
          <pc:sldMk cId="3740316804" sldId="3605"/>
        </pc:sldMkLst>
      </pc:sldChg>
      <pc:sldChg chg="del">
        <pc:chgData name="Frances Steel" userId="79d46658-80de-4106-bb59-cad1b389c72e" providerId="ADAL" clId="{C9A650DF-FC12-494D-9C76-2639CC59E8C5}" dt="2026-08-13T08:23:36.521" v="2" actId="47"/>
        <pc:sldMkLst>
          <pc:docMk/>
          <pc:sldMk cId="184770298" sldId="3606"/>
        </pc:sldMkLst>
      </pc:sldChg>
      <pc:sldChg chg="del">
        <pc:chgData name="Frances Steel" userId="79d46658-80de-4106-bb59-cad1b389c72e" providerId="ADAL" clId="{C9A650DF-FC12-494D-9C76-2639CC59E8C5}" dt="2026-08-13T08:23:36.521" v="2" actId="47"/>
        <pc:sldMkLst>
          <pc:docMk/>
          <pc:sldMk cId="1093369827" sldId="3607"/>
        </pc:sldMkLst>
      </pc:sldChg>
      <pc:sldChg chg="del">
        <pc:chgData name="Frances Steel" userId="79d46658-80de-4106-bb59-cad1b389c72e" providerId="ADAL" clId="{C9A650DF-FC12-494D-9C76-2639CC59E8C5}" dt="2026-08-13T08:23:36.521" v="2" actId="47"/>
        <pc:sldMkLst>
          <pc:docMk/>
          <pc:sldMk cId="2860019110" sldId="3608"/>
        </pc:sldMkLst>
      </pc:sldChg>
      <pc:sldChg chg="del">
        <pc:chgData name="Frances Steel" userId="79d46658-80de-4106-bb59-cad1b389c72e" providerId="ADAL" clId="{C9A650DF-FC12-494D-9C76-2639CC59E8C5}" dt="2026-08-13T08:23:36.521" v="2" actId="47"/>
        <pc:sldMkLst>
          <pc:docMk/>
          <pc:sldMk cId="1057550712" sldId="3609"/>
        </pc:sldMkLst>
      </pc:sldChg>
      <pc:sldChg chg="del">
        <pc:chgData name="Frances Steel" userId="79d46658-80de-4106-bb59-cad1b389c72e" providerId="ADAL" clId="{C9A650DF-FC12-494D-9C76-2639CC59E8C5}" dt="2026-08-13T08:23:36.521" v="2" actId="47"/>
        <pc:sldMkLst>
          <pc:docMk/>
          <pc:sldMk cId="4290369166" sldId="3610"/>
        </pc:sldMkLst>
      </pc:sldChg>
      <pc:sldChg chg="del">
        <pc:chgData name="Frances Steel" userId="79d46658-80de-4106-bb59-cad1b389c72e" providerId="ADAL" clId="{C9A650DF-FC12-494D-9C76-2639CC59E8C5}" dt="2026-08-13T08:23:36.521" v="2" actId="47"/>
        <pc:sldMkLst>
          <pc:docMk/>
          <pc:sldMk cId="2064590978" sldId="3611"/>
        </pc:sldMkLst>
      </pc:sldChg>
      <pc:sldChg chg="del">
        <pc:chgData name="Frances Steel" userId="79d46658-80de-4106-bb59-cad1b389c72e" providerId="ADAL" clId="{C9A650DF-FC12-494D-9C76-2639CC59E8C5}" dt="2026-08-13T08:23:36.521" v="2" actId="47"/>
        <pc:sldMkLst>
          <pc:docMk/>
          <pc:sldMk cId="3364598706" sldId="3612"/>
        </pc:sldMkLst>
      </pc:sldChg>
      <pc:sldChg chg="del">
        <pc:chgData name="Frances Steel" userId="79d46658-80de-4106-bb59-cad1b389c72e" providerId="ADAL" clId="{C9A650DF-FC12-494D-9C76-2639CC59E8C5}" dt="2026-08-13T08:23:36.521" v="2" actId="47"/>
        <pc:sldMkLst>
          <pc:docMk/>
          <pc:sldMk cId="2551435383" sldId="3613"/>
        </pc:sldMkLst>
      </pc:sldChg>
      <pc:sldChg chg="del">
        <pc:chgData name="Frances Steel" userId="79d46658-80de-4106-bb59-cad1b389c72e" providerId="ADAL" clId="{C9A650DF-FC12-494D-9C76-2639CC59E8C5}" dt="2026-08-13T08:23:36.521" v="2" actId="47"/>
        <pc:sldMkLst>
          <pc:docMk/>
          <pc:sldMk cId="2672549274" sldId="3614"/>
        </pc:sldMkLst>
      </pc:sldChg>
      <pc:sldMasterChg chg="delSldLayout">
        <pc:chgData name="Frances Steel" userId="79d46658-80de-4106-bb59-cad1b389c72e" providerId="ADAL" clId="{C9A650DF-FC12-494D-9C76-2639CC59E8C5}" dt="2026-08-13T08:23:36.521" v="2" actId="47"/>
        <pc:sldMasterMkLst>
          <pc:docMk/>
          <pc:sldMasterMk cId="2460629482" sldId="2147483744"/>
        </pc:sldMasterMkLst>
        <pc:sldLayoutChg chg="del">
          <pc:chgData name="Frances Steel" userId="79d46658-80de-4106-bb59-cad1b389c72e" providerId="ADAL" clId="{C9A650DF-FC12-494D-9C76-2639CC59E8C5}" dt="2026-08-13T08:23:36.521" v="2"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8:23:14.656" v="0" actId="47"/>
          <pc:sldLayoutMkLst>
            <pc:docMk/>
            <pc:sldMasterMk cId="2460629482" sldId="2147483744"/>
            <pc:sldLayoutMk cId="3406619176" sldId="2147483862"/>
          </pc:sldLayoutMkLst>
        </pc:sldLayoutChg>
      </pc:sldMasterChg>
      <pc:sldMasterChg chg="delSldLayout">
        <pc:chgData name="Frances Steel" userId="79d46658-80de-4106-bb59-cad1b389c72e" providerId="ADAL" clId="{C9A650DF-FC12-494D-9C76-2639CC59E8C5}" dt="2026-08-13T08:23:36.521" v="2" actId="47"/>
        <pc:sldMasterMkLst>
          <pc:docMk/>
          <pc:sldMasterMk cId="55287480" sldId="2147483844"/>
        </pc:sldMasterMkLst>
        <pc:sldLayoutChg chg="del">
          <pc:chgData name="Frances Steel" userId="79d46658-80de-4106-bb59-cad1b389c72e" providerId="ADAL" clId="{C9A650DF-FC12-494D-9C76-2639CC59E8C5}" dt="2026-08-13T08:23:36.521" v="2"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8:23:36.521" v="2"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3782621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CC1FF-1478-BEA8-B780-A93C9692CB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70E807-72F1-CC83-80CC-A889110D46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5E3CA3-9183-373C-19D5-5C552BFAB226}"/>
              </a:ext>
            </a:extLst>
          </p:cNvPr>
          <p:cNvSpPr>
            <a:spLocks noGrp="1"/>
          </p:cNvSpPr>
          <p:nvPr>
            <p:ph type="body" idx="1"/>
          </p:nvPr>
        </p:nvSpPr>
        <p:spPr/>
        <p:txBody>
          <a:bodyPr/>
          <a:lstStyle/>
          <a:p>
            <a:r>
              <a:rPr lang="en-GB" b="1" dirty="0"/>
              <a:t>EFFECTIVE PRESENCE AND LANGUAGE TECHNIQUES</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six ‘Effective Presence and Language’ techniques. These foundational techniques provide</a:t>
            </a:r>
            <a:r>
              <a:rPr lang="en-GB" sz="1200" dirty="0"/>
              <a:t> a basis for any interaction you might have with a prisoner. They focus on having presence on the wing and communicating effectively with prisoners. Consequently, these techniques help to promote dynamic security and safety allowing officers to focus on building relationships and promoting change amongst prisoners. For officers to be effective and impactful in their roles it is crucial that they master this set of techniques. </a:t>
            </a:r>
          </a:p>
          <a:p>
            <a:endParaRPr lang="en-GB" b="1" dirty="0"/>
          </a:p>
        </p:txBody>
      </p:sp>
      <p:sp>
        <p:nvSpPr>
          <p:cNvPr id="4" name="Slide Number Placeholder 3">
            <a:extLst>
              <a:ext uri="{FF2B5EF4-FFF2-40B4-BE49-F238E27FC236}">
                <a16:creationId xmlns:a16="http://schemas.microsoft.com/office/drawing/2014/main" id="{3EC1BB27-27BF-0878-5CB8-360EC29C0344}"/>
              </a:ext>
            </a:extLst>
          </p:cNvPr>
          <p:cNvSpPr>
            <a:spLocks noGrp="1"/>
          </p:cNvSpPr>
          <p:nvPr>
            <p:ph type="sldNum" sz="quarter" idx="5"/>
          </p:nvPr>
        </p:nvSpPr>
        <p:spPr/>
        <p:txBody>
          <a:bodyPr/>
          <a:lstStyle/>
          <a:p>
            <a:pPr defTabSz="483169">
              <a:defRPr/>
            </a:pPr>
            <a:fld id="{8446DA44-74A0-5C45-A34A-10668028980F}" type="slidenum">
              <a:rPr lang="en-US">
                <a:solidFill>
                  <a:prstClr val="black"/>
                </a:solidFill>
              </a:rPr>
              <a:pPr defTabSz="483169">
                <a:defRPr/>
              </a:pPr>
              <a:t>2</a:t>
            </a:fld>
            <a:endParaRPr lang="en-US">
              <a:solidFill>
                <a:prstClr val="black"/>
              </a:solidFill>
            </a:endParaRPr>
          </a:p>
        </p:txBody>
      </p:sp>
    </p:spTree>
    <p:extLst>
      <p:ext uri="{BB962C8B-B14F-4D97-AF65-F5344CB8AC3E}">
        <p14:creationId xmlns:p14="http://schemas.microsoft.com/office/powerpoint/2010/main" val="2180973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07C44-34C2-E2D8-39F0-4ABF23DED2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A022C6-4ACC-951D-7359-5F9C1F4D6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47C400-2F82-47B2-7247-1C3F800D3D85}"/>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CFD57BDA-A6DA-FD8F-362E-19D894797DC8}"/>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1857447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NEW TECHNIQUE: PURPOSE NOT POWER</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p>
          <a:p>
            <a:endParaRPr lang="en-GB" sz="1200" b="0" dirty="0"/>
          </a:p>
          <a:p>
            <a:r>
              <a:rPr lang="en-GB" sz="1200" b="1" dirty="0"/>
              <a:t>EXPLAIN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Purpose not power is all about explaining the purpose behind the rules or your decisions rather than responding by saying for example:</a:t>
            </a:r>
          </a:p>
          <a:p>
            <a:pPr marL="638388" lvl="2"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“Those are the rules.”</a:t>
            </a:r>
          </a:p>
          <a:p>
            <a:pPr marL="638388" lvl="2"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“I’m telling you to.”</a:t>
            </a:r>
          </a:p>
          <a:p>
            <a:pPr marL="638388" lvl="2"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“If you don’t, I’ll…”</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These responses may all be true. But they invite resistance, or at least resentment.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We are telling prisoners that they must act because we’re more powerful than they are. With the support of our colleagues, and the system, we can make them do what we want.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We want prisoners to do as we ask. But we also want to minimise conflict and build good relationships with prisoners.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This means we need to communicate requests and requirements in ways that encourage action and build trust. We can do this by emphasising the purpose of our request, not just our power.</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Most immediately effective is to show the prisoner what’s in it for them: the direct benefits. For example, “The sooner you get this done, the sooner you can get to the showers/have lunch/get out to exercise.”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We can also mention longer-term benefits: “I know you’re working towards enhanced: this will be a good step towards that.”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Then, there are the purposes of the system: “The rules exist to make sure everyone’s treated fairly.”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Finally, we can link to underlying values and principles: “It’s the right thing to do.”</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239541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STEPS: PURPOSE NOT POWER</a:t>
            </a:r>
          </a:p>
          <a:p>
            <a:pPr defTabSz="966338">
              <a:defRPr/>
            </a:pPr>
            <a:endParaRPr lang="en-GB" sz="1200" b="1" dirty="0"/>
          </a:p>
          <a:p>
            <a:r>
              <a:rPr lang="en-GB" sz="1200" b="1" dirty="0"/>
              <a:t>EXPLAIN </a:t>
            </a:r>
          </a:p>
          <a:p>
            <a:r>
              <a:rPr lang="en-GB" sz="1200" b="0" dirty="0"/>
              <a:t>We are now going to go through each of the steps for this technique. </a:t>
            </a:r>
          </a:p>
          <a:p>
            <a:endParaRPr lang="en-GB" sz="1200" b="1" dirty="0"/>
          </a:p>
          <a:p>
            <a:pPr marL="241584" indent="-241584">
              <a:buFont typeface="+mj-lt"/>
              <a:buAutoNum type="alphaUcPeriod"/>
            </a:pPr>
            <a:r>
              <a:rPr lang="en-GB" sz="1200" b="1" dirty="0"/>
              <a:t>Avoid using ‘power’ language: </a:t>
            </a:r>
            <a:r>
              <a:rPr lang="en-GB" sz="1200" dirty="0"/>
              <a:t>Avoid using language that emphasises power, unless you’re giving the prisoner a choice between an action and a consequence. Try to cut out phrases like “You have to,” “We’ll make you,” “You have no choice.” If you fall into using language about power, correct yourself when you notice. For example, you might say “You have to… and it’s the right thing to do in terms of working to get off basic.”</a:t>
            </a:r>
          </a:p>
          <a:p>
            <a:pPr marL="241584" indent="-241584">
              <a:buFont typeface="+mj-lt"/>
              <a:buAutoNum type="alphaUcPeriod"/>
            </a:pPr>
            <a:endParaRPr lang="en-GB" sz="1200" dirty="0"/>
          </a:p>
          <a:p>
            <a:pPr marL="241584" indent="-241584">
              <a:buFont typeface="+mj-lt"/>
              <a:buAutoNum type="alphaUcPeriod"/>
            </a:pPr>
            <a:r>
              <a:rPr lang="en-GB" sz="1200" b="1" dirty="0"/>
              <a:t>Explain the purpose of your requests and instructions:</a:t>
            </a:r>
            <a:r>
              <a:rPr lang="en-GB" sz="1200" dirty="0"/>
              <a:t> Whenever you’re planning an action or giving instructions, say why. Why does it matter to the prisoner? Why does it matter for their day today, or for their future? Why does it matter to other prisoners, and to society? There should be a reason for every action: you can explain it by adding just a few extra words to an instruction. For example, “I need everyone ready to get back to the wing” can be followed by “so we can get you fed promptly” or “so we can get the others back to their wings.”</a:t>
            </a:r>
          </a:p>
          <a:p>
            <a:pPr marL="241584" indent="-241584">
              <a:buFont typeface="+mj-lt"/>
              <a:buAutoNum type="alphaUcPeriod"/>
            </a:pPr>
            <a:endParaRPr lang="en-GB" sz="1200" dirty="0"/>
          </a:p>
          <a:p>
            <a:pPr marL="241584" indent="-241584">
              <a:buFont typeface="+mj-lt"/>
              <a:buAutoNum type="alphaUcPeriod"/>
            </a:pPr>
            <a:r>
              <a:rPr lang="en-GB" sz="1200" b="1" dirty="0"/>
              <a:t>Narrate the purpose during and after action: </a:t>
            </a:r>
            <a:r>
              <a:rPr lang="en-GB" sz="1200" dirty="0"/>
              <a:t>Explain the purpose as you act, or afterwards. This is particularly important if you have to use coercion or force to get prisoners to do something. As you do it, or afterwards, you can give the rationale, “I’ve done that to keep you safe, now take some time, calm down, and I’ll speak to you in a bit.”</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1329029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8EEA6-E87E-4645-26E0-B5966697BC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6EF83-1902-AE76-2DC4-7DBB3505EF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055922-1605-0160-9150-1034D78C2A79}"/>
              </a:ext>
            </a:extLst>
          </p:cNvPr>
          <p:cNvSpPr>
            <a:spLocks noGrp="1"/>
          </p:cNvSpPr>
          <p:nvPr>
            <p:ph type="body" idx="1"/>
          </p:nvPr>
        </p:nvSpPr>
        <p:spPr/>
        <p:txBody>
          <a:bodyPr/>
          <a:lstStyle/>
          <a:p>
            <a:r>
              <a:rPr lang="en-GB" b="1" dirty="0"/>
              <a:t>TURN AND TALK: PURPOSE NOT POWER</a:t>
            </a:r>
          </a:p>
          <a:p>
            <a:endParaRPr lang="en-GB" b="1" dirty="0"/>
          </a:p>
          <a:p>
            <a:r>
              <a:rPr lang="en-GB" b="1" dirty="0"/>
              <a:t>PAIRED DISCUSSION </a:t>
            </a:r>
          </a:p>
          <a:p>
            <a:r>
              <a:rPr lang="en-GB" b="0" dirty="0"/>
              <a:t>In pairs I would like you to discuss the following questions using the pocket guide as a reference </a:t>
            </a:r>
            <a:r>
              <a:rPr lang="en-GB" b="1" dirty="0"/>
              <a:t>(p18):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Which of the steps do you use?</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Which of the steps do you want to work on?</a:t>
            </a:r>
          </a:p>
          <a:p>
            <a:pPr marL="171450" indent="-171450" algn="l" defTabSz="914400" rtl="0" eaLnBrk="1" latinLnBrk="0" hangingPunct="1">
              <a:buFont typeface="Univers" panose="020B0503020202020204" pitchFamily="34" charset="0"/>
              <a:buChar char="–"/>
            </a:pPr>
            <a:endParaRPr lang="en-GB" sz="1200" b="0" i="0" kern="1200" dirty="0">
              <a:solidFill>
                <a:schemeClr val="tx1"/>
              </a:solidFill>
              <a:latin typeface="Univers" panose="020B0503020202020204" pitchFamily="34" charset="0"/>
              <a:ea typeface="+mn-ea"/>
              <a:cs typeface="+mn-cs"/>
            </a:endParaRPr>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83EC76AF-5360-2B25-D78B-CC35144B8AF9}"/>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3640436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82EED-1018-ADBD-389B-F8BE97D399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D3CD1-C913-6BE1-2BEC-F27B7F2DAF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044798-ED5A-ABC1-D978-99A5BB673993}"/>
              </a:ext>
            </a:extLst>
          </p:cNvPr>
          <p:cNvSpPr>
            <a:spLocks noGrp="1"/>
          </p:cNvSpPr>
          <p:nvPr>
            <p:ph type="body" idx="1"/>
          </p:nvPr>
        </p:nvSpPr>
        <p:spPr/>
        <p:txBody>
          <a:bodyPr/>
          <a:lstStyle/>
          <a:p>
            <a:r>
              <a:rPr lang="en-GB" b="1" dirty="0"/>
              <a:t>MODEL VIDEO: PURPOSE NOT POWER</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0" indent="0">
              <a:buFont typeface="Arial" panose="020B0604020202020204" pitchFamily="34" charset="0"/>
              <a:buNone/>
            </a:pPr>
            <a:r>
              <a:rPr lang="en-GB" sz="1200" b="1" dirty="0"/>
              <a:t>Ducking responsibility.</a:t>
            </a:r>
            <a:r>
              <a:rPr lang="en-GB" sz="1200" dirty="0"/>
              <a:t> One way to emphasise purpose is to explain that you’re following rules, policies and procedures. It’s better to say that an action is “a routine check,” or “I’m just following policy,” than have a prisoner believe we’re singling them out. However, this doesn’t mean we should pin our decisions and responsibilities on others. For example, saying “I’m only doing this because the governors/my manager/the rules say I have to,” suggests we don’t believe in what we’re doing, and we’re not making our own decisions. We might feel like we’re showing the prisoner we’re on their side and building a relationship with them. But a relationship which relies on us not doing our job properly isn’t a healthy one. Point to a purpose and uphold that purpose.</a:t>
            </a:r>
          </a:p>
        </p:txBody>
      </p:sp>
      <p:sp>
        <p:nvSpPr>
          <p:cNvPr id="4" name="Slide Number Placeholder 3">
            <a:extLst>
              <a:ext uri="{FF2B5EF4-FFF2-40B4-BE49-F238E27FC236}">
                <a16:creationId xmlns:a16="http://schemas.microsoft.com/office/drawing/2014/main" id="{36729BAE-E961-D5C9-9F08-B1CA5272F903}"/>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2171611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6ECB2-ADB5-25CA-19EA-4C2ABB6B91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06C76E-96EF-FBB6-E109-F11A958CD7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1C05A4-5EE1-D9A1-DF0A-9FC959BA4B0A}"/>
              </a:ext>
            </a:extLst>
          </p:cNvPr>
          <p:cNvSpPr>
            <a:spLocks noGrp="1"/>
          </p:cNvSpPr>
          <p:nvPr>
            <p:ph type="body" idx="1"/>
          </p:nvPr>
        </p:nvSpPr>
        <p:spPr/>
        <p:txBody>
          <a:bodyPr/>
          <a:lstStyle/>
          <a:p>
            <a:r>
              <a:rPr lang="en-GB" b="1" dirty="0"/>
              <a:t>PRACTICE: PURPOSE NOT POWER</a:t>
            </a:r>
          </a:p>
          <a:p>
            <a:endParaRPr lang="en-GB" b="1" dirty="0"/>
          </a:p>
          <a:p>
            <a:r>
              <a:rPr lang="en-GB" b="1" i="0" dirty="0"/>
              <a:t>EXPLAIN THE PRACTICE </a:t>
            </a:r>
            <a:r>
              <a:rPr lang="en-GB" b="0" i="0" dirty="0"/>
              <a:t>(NB: you can change the times for scripting, practice and feedback as needed.)</a:t>
            </a:r>
          </a:p>
          <a:p>
            <a:r>
              <a:rPr lang="en-GB" b="0" i="0" dirty="0"/>
              <a:t>We are now going to practise using the technique purpose not power: </a:t>
            </a:r>
          </a:p>
          <a:p>
            <a:pPr marL="181188" indent="-181188">
              <a:buFont typeface="Univers" panose="020B0503020202020204" pitchFamily="34" charset="0"/>
              <a:buChar char="–"/>
            </a:pPr>
            <a:r>
              <a:rPr lang="en-GB" b="0" i="0" dirty="0"/>
              <a:t>When might you use the technique of purpose not power? Think about a prisoner or group of prisoners you are working with when you have needed to, or will need to, use this technique. For example, when telling a prisoner they can’t have or do something, after a use of force incident, or when conducting a cell search, etc.    </a:t>
            </a:r>
          </a:p>
          <a:p>
            <a:pPr marL="181188" indent="-181188">
              <a:buFont typeface="Univers" panose="020B0503020202020204" pitchFamily="34" charset="0"/>
              <a:buChar cha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Now switch roles and repeat the practice and feedback cycle. </a:t>
            </a:r>
          </a:p>
          <a:p>
            <a:endParaRPr lang="en-GB" b="1" i="0" dirty="0"/>
          </a:p>
          <a:p>
            <a:r>
              <a:rPr lang="en-GB" b="1" i="0" dirty="0"/>
              <a:t>WHOLE GROUP FEEDBACK</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How was it?</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How did it feel?</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What feedback did you get?</a:t>
            </a:r>
          </a:p>
          <a:p>
            <a:endParaRPr lang="en-GB" dirty="0"/>
          </a:p>
        </p:txBody>
      </p:sp>
      <p:sp>
        <p:nvSpPr>
          <p:cNvPr id="4" name="Slide Number Placeholder 3">
            <a:extLst>
              <a:ext uri="{FF2B5EF4-FFF2-40B4-BE49-F238E27FC236}">
                <a16:creationId xmlns:a16="http://schemas.microsoft.com/office/drawing/2014/main" id="{0CF2EE71-CAB9-CF61-ABA8-859882D8908B}"/>
              </a:ext>
            </a:extLst>
          </p:cNvPr>
          <p:cNvSpPr>
            <a:spLocks noGrp="1"/>
          </p:cNvSpPr>
          <p:nvPr>
            <p:ph type="sldNum" sz="quarter" idx="5"/>
          </p:nvPr>
        </p:nvSpPr>
        <p:spPr/>
        <p:txBody>
          <a:bodyPr/>
          <a:lstStyle/>
          <a:p>
            <a:pPr defTabSz="483169">
              <a:defRPr/>
            </a:pPr>
            <a:fld id="{8446DA44-74A0-5C45-A34A-10668028980F}" type="slidenum">
              <a:rPr lang="en-US">
                <a:solidFill>
                  <a:prstClr val="black"/>
                </a:solidFill>
              </a:rPr>
              <a:pPr defTabSz="483169">
                <a:defRPr/>
              </a:pPr>
              <a:t>8</a:t>
            </a:fld>
            <a:endParaRPr lang="en-US">
              <a:solidFill>
                <a:prstClr val="black"/>
              </a:solidFill>
            </a:endParaRPr>
          </a:p>
        </p:txBody>
      </p:sp>
    </p:spTree>
    <p:extLst>
      <p:ext uri="{BB962C8B-B14F-4D97-AF65-F5344CB8AC3E}">
        <p14:creationId xmlns:p14="http://schemas.microsoft.com/office/powerpoint/2010/main" val="3742553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D751D-475E-3C2F-204E-E836A82E96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2C00E-FFA1-0234-492A-9CBE3566ED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866CAA-2728-19DC-5897-9512A3ED95EA}"/>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Univers" panose="020B0503020202020204" pitchFamily="34" charset="0"/>
              <a:buChar char="–"/>
            </a:pPr>
            <a:endParaRPr lang="en-GB" b="0" dirty="0"/>
          </a:p>
          <a:p>
            <a:pPr defTabSz="966338">
              <a:defRPr/>
            </a:pPr>
            <a:r>
              <a:rPr lang="en-GB" b="1" dirty="0"/>
              <a:t>EXPLAIN NEXT STEPS FOR FEEDBACK</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When can they expect to get feedback on their observations?</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How will observations and feedback be tracked?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Are there any updates to share with staff?</a:t>
            </a:r>
          </a:p>
          <a:p>
            <a:endParaRPr lang="en-GB" b="0" dirty="0"/>
          </a:p>
        </p:txBody>
      </p:sp>
      <p:sp>
        <p:nvSpPr>
          <p:cNvPr id="4" name="Slide Number Placeholder 3">
            <a:extLst>
              <a:ext uri="{FF2B5EF4-FFF2-40B4-BE49-F238E27FC236}">
                <a16:creationId xmlns:a16="http://schemas.microsoft.com/office/drawing/2014/main" id="{DE4975D2-6561-846E-4790-9F9E92A9AC50}"/>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41207527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cSld name="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E8BA0F-1003-ACFD-C7F6-5CA50D2E65D3}"/>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1653141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300875-7FAB-2483-228D-3F7847F1F806}"/>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93849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63" r:id="rId6"/>
    <p:sldLayoutId id="2147483864" r:id="rId7"/>
    <p:sldLayoutId id="2147483853" r:id="rId8"/>
    <p:sldLayoutId id="2147483856" r:id="rId9"/>
    <p:sldLayoutId id="2147483859" r:id="rId10"/>
    <p:sldLayoutId id="2147483865" r:id="rId11"/>
    <p:sldLayoutId id="2147483866" r:id="rId12"/>
    <p:sldLayoutId id="2147483867" r:id="rId13"/>
    <p:sldLayoutId id="2147483854" r:id="rId14"/>
    <p:sldLayoutId id="2147483857" r:id="rId15"/>
    <p:sldLayoutId id="2147483860" r:id="rId16"/>
    <p:sldLayoutId id="2147483868" r:id="rId17"/>
    <p:sldLayoutId id="2147483869" r:id="rId18"/>
    <p:sldLayoutId id="2147483870" r:id="rId19"/>
    <p:sldLayoutId id="2147483855" r:id="rId20"/>
    <p:sldLayoutId id="2147483858" r:id="rId21"/>
    <p:sldLayoutId id="2147483861" r:id="rId22"/>
    <p:sldLayoutId id="2147483871" r:id="rId23"/>
    <p:sldLayoutId id="2147483872" r:id="rId24"/>
    <p:sldLayoutId id="2147483873" r:id="rId25"/>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5.sv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258DD-EEFB-7394-1D1D-CD1744ED3125}"/>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7C9ED6BE-0E46-C1BB-8538-7F246690491C}"/>
              </a:ext>
            </a:extLst>
          </p:cNvPr>
          <p:cNvSpPr>
            <a:spLocks noGrp="1"/>
          </p:cNvSpPr>
          <p:nvPr>
            <p:ph type="subTitle" idx="1"/>
          </p:nvPr>
        </p:nvSpPr>
        <p:spPr>
          <a:xfrm>
            <a:off x="323848" y="2444317"/>
            <a:ext cx="6839998" cy="410638"/>
          </a:xfrm>
        </p:spPr>
        <p:txBody>
          <a:bodyPr/>
          <a:lstStyle/>
          <a:p>
            <a:r>
              <a:rPr lang="en-US"/>
              <a:t>Training slides</a:t>
            </a:r>
            <a:endParaRPr lang="en-GB"/>
          </a:p>
        </p:txBody>
      </p:sp>
      <p:sp>
        <p:nvSpPr>
          <p:cNvPr id="3" name="Title 2">
            <a:extLst>
              <a:ext uri="{FF2B5EF4-FFF2-40B4-BE49-F238E27FC236}">
                <a16:creationId xmlns:a16="http://schemas.microsoft.com/office/drawing/2014/main" id="{DD378F02-89E6-8795-C075-4D3103FB0219}"/>
              </a:ext>
            </a:extLst>
          </p:cNvPr>
          <p:cNvSpPr>
            <a:spLocks noGrp="1"/>
          </p:cNvSpPr>
          <p:nvPr>
            <p:ph type="title"/>
          </p:nvPr>
        </p:nvSpPr>
        <p:spPr>
          <a:xfrm>
            <a:off x="323848" y="1872044"/>
            <a:ext cx="6840000" cy="572273"/>
          </a:xfrm>
        </p:spPr>
        <p:txBody>
          <a:bodyPr/>
          <a:lstStyle/>
          <a:p>
            <a:r>
              <a:rPr lang="en-US"/>
              <a:t>#05 purpose not power</a:t>
            </a:r>
            <a:endParaRPr lang="en-GB"/>
          </a:p>
        </p:txBody>
      </p:sp>
    </p:spTree>
    <p:extLst>
      <p:ext uri="{BB962C8B-B14F-4D97-AF65-F5344CB8AC3E}">
        <p14:creationId xmlns:p14="http://schemas.microsoft.com/office/powerpoint/2010/main" val="3348936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86C5E-35EF-952A-7327-32B15AE243C2}"/>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27E220F2-E4E5-0169-2D05-408A4E4AC51F}"/>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3294856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95645-CBC0-81D6-3164-3B139ECA96DF}"/>
            </a:ext>
          </a:extLst>
        </p:cNvPr>
        <p:cNvGrpSpPr/>
        <p:nvPr/>
      </p:nvGrpSpPr>
      <p:grpSpPr>
        <a:xfrm>
          <a:off x="0" y="0"/>
          <a:ext cx="0" cy="0"/>
          <a:chOff x="0" y="0"/>
          <a:chExt cx="0" cy="0"/>
        </a:xfrm>
      </p:grpSpPr>
      <p:sp>
        <p:nvSpPr>
          <p:cNvPr id="7" name="Text Placeholder 19">
            <a:extLst>
              <a:ext uri="{FF2B5EF4-FFF2-40B4-BE49-F238E27FC236}">
                <a16:creationId xmlns:a16="http://schemas.microsoft.com/office/drawing/2014/main" id="{52E3DDF8-19C6-6733-76EE-469F08316E0C}"/>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1" i="0" u="none" strike="noStrike" kern="1200" cap="none" spc="-50" normalizeH="0" baseline="0" noProof="0">
                <a:ln>
                  <a:noFill/>
                </a:ln>
                <a:solidFill>
                  <a:srgbClr val="FFFFFF"/>
                </a:solidFill>
                <a:effectLst/>
                <a:uLnTx/>
                <a:uFillTx/>
                <a:latin typeface="Univers Condensed"/>
                <a:ea typeface="+mn-ea"/>
                <a:cs typeface="+mn-cs"/>
              </a:rPr>
              <a:t>#01 Radar and be seen looking</a:t>
            </a:r>
            <a:endParaRPr kumimoji="0" lang="en-US" sz="1600" b="0" i="0" u="none" strike="noStrike" kern="1200" cap="none" spc="-50" normalizeH="0" baseline="0" noProof="0">
              <a:ln>
                <a:noFill/>
              </a:ln>
              <a:solidFill>
                <a:srgbClr val="FFFFFF"/>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1" i="0" u="none" strike="noStrike" kern="1200" cap="none" spc="-50" normalizeH="0" baseline="0" noProof="0">
                <a:ln>
                  <a:noFill/>
                </a:ln>
                <a:solidFill>
                  <a:srgbClr val="FFFFFF"/>
                </a:solidFill>
                <a:effectLst/>
                <a:uLnTx/>
                <a:uFillTx/>
                <a:latin typeface="Univers Condensed"/>
                <a:ea typeface="+mn-ea"/>
                <a:cs typeface="+mn-cs"/>
              </a:rPr>
              <a:t>#02 Assertive body language</a:t>
            </a:r>
            <a:endParaRPr kumimoji="0" lang="en-US" sz="1600" b="0" i="0" u="none" strike="noStrike" kern="1200" cap="none" spc="-50" normalizeH="0" baseline="0" noProof="0">
              <a:ln>
                <a:noFill/>
              </a:ln>
              <a:solidFill>
                <a:srgbClr val="FFFFFF"/>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GB" sz="1600" b="1" i="0" u="none" strike="noStrike" kern="1200" cap="none" spc="-50" normalizeH="0" baseline="0" noProof="0">
                <a:ln>
                  <a:noFill/>
                </a:ln>
                <a:solidFill>
                  <a:srgbClr val="FFFFFF"/>
                </a:solidFill>
                <a:effectLst/>
                <a:uLnTx/>
                <a:uFillTx/>
                <a:latin typeface="Univers Condensed"/>
                <a:ea typeface="+mn-ea"/>
                <a:cs typeface="+mn-cs"/>
              </a:rPr>
              <a:t>#03 Strong voice</a:t>
            </a:r>
            <a:endParaRPr kumimoji="0" lang="en-GB" sz="1600" b="0" i="0" u="none" strike="noStrike" kern="1200" cap="none" spc="-50" normalizeH="0" baseline="0" noProof="0">
              <a:ln>
                <a:noFill/>
              </a:ln>
              <a:solidFill>
                <a:srgbClr val="FFFFFF"/>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GB" sz="1600" b="1" i="0" u="none" strike="noStrike" kern="1200" cap="none" spc="-50" normalizeH="0" baseline="0" noProof="0">
                <a:ln>
                  <a:noFill/>
                </a:ln>
                <a:solidFill>
                  <a:srgbClr val="FFFFFF"/>
                </a:solidFill>
                <a:effectLst/>
                <a:uLnTx/>
                <a:uFillTx/>
                <a:latin typeface="Univers Condensed"/>
                <a:ea typeface="+mn-ea"/>
                <a:cs typeface="+mn-cs"/>
              </a:rPr>
              <a:t>#04 Clear directions</a:t>
            </a: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1" i="0" u="none" strike="noStrike" kern="1200" cap="none" spc="-50" normalizeH="0" baseline="0" noProof="0">
                <a:ln>
                  <a:noFill/>
                </a:ln>
                <a:solidFill>
                  <a:srgbClr val="FFFFFF"/>
                </a:solidFill>
                <a:effectLst/>
                <a:uLnTx/>
                <a:uFillTx/>
                <a:latin typeface="Univers Condensed"/>
                <a:ea typeface="+mn-ea"/>
                <a:cs typeface="+mn-cs"/>
              </a:rPr>
              <a:t>#05 Purpose not power</a:t>
            </a:r>
            <a:endParaRPr kumimoji="0" lang="en-US" sz="1600" b="0" i="0" u="none" strike="noStrike" kern="1200" cap="none" spc="-50" normalizeH="0" baseline="0" noProof="0">
              <a:ln>
                <a:noFill/>
              </a:ln>
              <a:solidFill>
                <a:srgbClr val="FFFFFF"/>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GB" sz="1600" b="1" i="0" u="none" strike="noStrike" kern="1200" cap="none" spc="-50" normalizeH="0" baseline="0" noProof="0">
                <a:ln>
                  <a:noFill/>
                </a:ln>
                <a:solidFill>
                  <a:srgbClr val="FFFFFF"/>
                </a:solidFill>
                <a:effectLst/>
                <a:uLnTx/>
                <a:uFillTx/>
                <a:latin typeface="Univers Condensed"/>
                <a:ea typeface="+mn-ea"/>
                <a:cs typeface="+mn-cs"/>
              </a:rPr>
              <a:t>#06 Code switching</a:t>
            </a:r>
          </a:p>
        </p:txBody>
      </p:sp>
      <p:sp>
        <p:nvSpPr>
          <p:cNvPr id="8" name="Rectangle 7">
            <a:extLst>
              <a:ext uri="{FF2B5EF4-FFF2-40B4-BE49-F238E27FC236}">
                <a16:creationId xmlns:a16="http://schemas.microsoft.com/office/drawing/2014/main" id="{6DF9B512-7C02-212F-1AED-2D654EFBF6F4}"/>
              </a:ext>
            </a:extLst>
          </p:cNvPr>
          <p:cNvSpPr/>
          <p:nvPr/>
        </p:nvSpPr>
        <p:spPr>
          <a:xfrm>
            <a:off x="6012180" y="1876450"/>
            <a:ext cx="1996440"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nivers"/>
              <a:ea typeface="+mn-ea"/>
              <a:cs typeface="+mn-cs"/>
            </a:endParaRPr>
          </a:p>
        </p:txBody>
      </p:sp>
      <p:sp>
        <p:nvSpPr>
          <p:cNvPr id="2" name="Text Placeholder 19">
            <a:extLst>
              <a:ext uri="{FF2B5EF4-FFF2-40B4-BE49-F238E27FC236}">
                <a16:creationId xmlns:a16="http://schemas.microsoft.com/office/drawing/2014/main" id="{84D29C74-DEF2-6526-DF83-1AE68C51368F}"/>
              </a:ext>
            </a:extLst>
          </p:cNvPr>
          <p:cNvSpPr txBox="1">
            <a:spLocks/>
          </p:cNvSpPr>
          <p:nvPr/>
        </p:nvSpPr>
        <p:spPr>
          <a:xfrm>
            <a:off x="323849" y="396876"/>
            <a:ext cx="4970045"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2800" b="1" i="0" u="none" strike="noStrike" kern="1200" cap="none" spc="-50" normalizeH="0" baseline="0" noProof="0">
                <a:ln>
                  <a:noFill/>
                </a:ln>
                <a:solidFill>
                  <a:srgbClr val="FFFFFF"/>
                </a:solidFill>
                <a:effectLst/>
                <a:uLnTx/>
                <a:uFillTx/>
                <a:latin typeface="Univers Condensed"/>
                <a:ea typeface="+mn-ea"/>
                <a:cs typeface="+mn-cs"/>
              </a:rPr>
              <a:t>EFFECTIVE PRESENCE AND LANGUAGE</a:t>
            </a:r>
            <a:endParaRPr kumimoji="0" lang="en-GB" sz="2800" b="0" i="0" u="none" strike="noStrike" kern="1200" cap="none" spc="-50" normalizeH="0" baseline="0" noProof="0">
              <a:ln>
                <a:noFill/>
              </a:ln>
              <a:solidFill>
                <a:srgbClr val="000000"/>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0" i="0" u="none" strike="noStrike" kern="1200" cap="none" spc="-50" normalizeH="0" baseline="0" noProof="0">
                <a:ln>
                  <a:noFill/>
                </a:ln>
                <a:solidFill>
                  <a:srgbClr val="FFFFFF"/>
                </a:solidFill>
                <a:effectLst/>
                <a:uLnTx/>
                <a:uFillTx/>
                <a:latin typeface="Univers Condensed"/>
                <a:ea typeface="+mn-ea"/>
                <a:cs typeface="+mn-cs"/>
              </a:rPr>
              <a:t>The first six strategies focus on </a:t>
            </a:r>
            <a:r>
              <a:rPr kumimoji="0" lang="en-US" sz="1600" b="0" i="0" u="none" strike="noStrike" kern="1200" cap="none" spc="-50" normalizeH="0" baseline="0" noProof="0" err="1">
                <a:ln>
                  <a:noFill/>
                </a:ln>
                <a:solidFill>
                  <a:srgbClr val="FFFFFF"/>
                </a:solidFill>
                <a:effectLst/>
                <a:uLnTx/>
                <a:uFillTx/>
                <a:latin typeface="Univers Condensed"/>
                <a:ea typeface="+mn-ea"/>
                <a:cs typeface="+mn-cs"/>
              </a:rPr>
              <a:t>maximising</a:t>
            </a:r>
            <a:r>
              <a:rPr kumimoji="0" lang="en-US" sz="1600" b="0" i="0" u="none" strike="noStrike" kern="1200" cap="none" spc="-50" normalizeH="0" baseline="0" noProof="0">
                <a:ln>
                  <a:noFill/>
                </a:ln>
                <a:solidFill>
                  <a:srgbClr val="FFFFFF"/>
                </a:solidFill>
                <a:effectLst/>
                <a:uLnTx/>
                <a:uFillTx/>
                <a:latin typeface="Univers Condensed"/>
                <a:ea typeface="+mn-ea"/>
                <a:cs typeface="+mn-cs"/>
              </a:rPr>
              <a:t> your presence on the wing and ensuring effective communication. </a:t>
            </a: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0" i="0" u="none" strike="noStrike" kern="1200" cap="none" spc="-50" normalizeH="0" baseline="0" noProof="0">
                <a:ln>
                  <a:noFill/>
                </a:ln>
                <a:solidFill>
                  <a:srgbClr val="FFFFFF"/>
                </a:solidFill>
                <a:effectLst/>
                <a:uLnTx/>
                <a:uFillTx/>
                <a:latin typeface="Univers Condensed"/>
                <a:ea typeface="+mn-ea"/>
                <a:cs typeface="+mn-cs"/>
              </a:rPr>
              <a:t>These techniques promote dynamic security and safety, allowing you to build relationships and promote change.</a:t>
            </a:r>
            <a:endParaRPr kumimoji="0" lang="en-GB" sz="1800" b="1" i="0" u="none" strike="noStrike" kern="1200" cap="none" spc="-50" normalizeH="0" baseline="0" noProof="0">
              <a:ln>
                <a:noFill/>
              </a:ln>
              <a:solidFill>
                <a:srgbClr val="FFFFFF"/>
              </a:solidFill>
              <a:effectLst/>
              <a:uLnTx/>
              <a:uFillTx/>
              <a:latin typeface="Univers Condensed"/>
              <a:ea typeface="+mn-ea"/>
              <a:cs typeface="+mn-cs"/>
            </a:endParaRPr>
          </a:p>
        </p:txBody>
      </p:sp>
    </p:spTree>
    <p:extLst>
      <p:ext uri="{BB962C8B-B14F-4D97-AF65-F5344CB8AC3E}">
        <p14:creationId xmlns:p14="http://schemas.microsoft.com/office/powerpoint/2010/main" val="1630513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8D334-BCFE-4873-7447-7DFEB1567A2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508FCD8-DD90-AD0C-7B8D-03DCA9E1A475}"/>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83E72263-10F6-860B-0DFC-CFB1D14A172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3996D216-6FB6-615D-0009-187F0231532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1086988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8846C-D941-5CAF-8A2A-231E68E702F7}"/>
            </a:ext>
          </a:extLst>
        </p:cNvPr>
        <p:cNvGrpSpPr/>
        <p:nvPr/>
      </p:nvGrpSpPr>
      <p:grpSpPr>
        <a:xfrm>
          <a:off x="0" y="0"/>
          <a:ext cx="0" cy="0"/>
          <a:chOff x="0" y="0"/>
          <a:chExt cx="0" cy="0"/>
        </a:xfrm>
      </p:grpSpPr>
      <p:sp>
        <p:nvSpPr>
          <p:cNvPr id="20" name="Text Placeholder 19">
            <a:extLst>
              <a:ext uri="{FF2B5EF4-FFF2-40B4-BE49-F238E27FC236}">
                <a16:creationId xmlns:a16="http://schemas.microsoft.com/office/drawing/2014/main" id="{CBE5CFE3-7511-320D-5660-A060118AE86B}"/>
              </a:ext>
            </a:extLst>
          </p:cNvPr>
          <p:cNvSpPr>
            <a:spLocks noGrp="1"/>
          </p:cNvSpPr>
          <p:nvPr>
            <p:ph type="body" sz="quarter" idx="23"/>
          </p:nvPr>
        </p:nvSpPr>
        <p:spPr/>
        <p:txBody>
          <a:bodyPr/>
          <a:lstStyle/>
          <a:p>
            <a:r>
              <a:rPr lang="en-US"/>
              <a:t>#05 Effective presence and language</a:t>
            </a:r>
          </a:p>
          <a:p>
            <a:pPr lvl="1"/>
            <a:r>
              <a:rPr lang="en-US"/>
              <a:t>PURPOSE NOT POWER</a:t>
            </a:r>
          </a:p>
          <a:p>
            <a:pPr lvl="2"/>
            <a:r>
              <a:rPr lang="en-GB"/>
              <a:t>Explain the reason behind your decision, actions and requests so that the prisoner understands why something needs to be done. </a:t>
            </a:r>
          </a:p>
        </p:txBody>
      </p:sp>
      <p:pic>
        <p:nvPicPr>
          <p:cNvPr id="4" name="Picture Placeholder 3">
            <a:extLst>
              <a:ext uri="{FF2B5EF4-FFF2-40B4-BE49-F238E27FC236}">
                <a16:creationId xmlns:a16="http://schemas.microsoft.com/office/drawing/2014/main" id="{32CB6F71-05C2-B17D-83E2-3998475F5876}"/>
              </a:ext>
            </a:extLst>
          </p:cNvPr>
          <p:cNvPicPr>
            <a:picLocks noGrp="1" noChangeAspect="1"/>
          </p:cNvPicPr>
          <p:nvPr>
            <p:ph type="pic" sz="quarter" idx="21"/>
          </p:nvPr>
        </p:nvPicPr>
        <p:blipFill>
          <a:blip r:embed="rId3"/>
          <a:srcRect l="502" r="502"/>
          <a:stretch>
            <a:fillRect/>
          </a:stretch>
        </p:blipFill>
        <p:spPr>
          <a:prstGeom prst="rect">
            <a:avLst/>
          </a:prstGeom>
          <a:solidFill>
            <a:srgbClr val="245195"/>
          </a:solidFill>
        </p:spPr>
      </p:pic>
    </p:spTree>
    <p:extLst>
      <p:ext uri="{BB962C8B-B14F-4D97-AF65-F5344CB8AC3E}">
        <p14:creationId xmlns:p14="http://schemas.microsoft.com/office/powerpoint/2010/main" val="793611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D0EA7-9338-4B19-14C2-D6473A0E881E}"/>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22FA35AA-2F8B-C51E-A9D1-8E3E852FEDA9}"/>
              </a:ext>
            </a:extLst>
          </p:cNvPr>
          <p:cNvSpPr>
            <a:spLocks noGrp="1"/>
          </p:cNvSpPr>
          <p:nvPr>
            <p:ph type="body" sz="quarter" idx="17"/>
          </p:nvPr>
        </p:nvSpPr>
        <p:spPr>
          <a:xfrm>
            <a:off x="1000927" y="3147814"/>
            <a:ext cx="1930134" cy="888448"/>
          </a:xfrm>
        </p:spPr>
        <p:txBody>
          <a:bodyPr/>
          <a:lstStyle/>
          <a:p>
            <a:r>
              <a:rPr lang="en-US"/>
              <a:t>Avoid power language</a:t>
            </a:r>
          </a:p>
          <a:p>
            <a:pPr marL="6350" marR="0" lvl="1" indent="0" algn="l" defTabSz="685800" rtl="0" eaLnBrk="1" fontAlgn="auto" latinLnBrk="0" hangingPunct="1">
              <a:lnSpc>
                <a:spcPct val="100000"/>
              </a:lnSpc>
              <a:spcBef>
                <a:spcPts val="375"/>
              </a:spcBef>
              <a:spcAft>
                <a:spcPts val="0"/>
              </a:spcAft>
              <a:buClr>
                <a:srgbClr val="127A84"/>
              </a:buClr>
              <a:buSzTx/>
              <a:buFont typeface="Univers" panose="020B0503020202020204" pitchFamily="34" charset="0"/>
              <a:buNone/>
              <a:tabLst/>
              <a:defRPr/>
            </a:pPr>
            <a:r>
              <a:rPr kumimoji="0" lang="en-GB" sz="1000" b="0" i="0" u="none" strike="noStrike" kern="1200" cap="none" spc="0" normalizeH="0" baseline="0" noProof="0">
                <a:ln>
                  <a:noFill/>
                </a:ln>
                <a:solidFill>
                  <a:srgbClr val="2D2D2A"/>
                </a:solidFill>
                <a:effectLst/>
                <a:uLnTx/>
                <a:uFillTx/>
                <a:latin typeface="Univers" panose="020B0503020202020204" pitchFamily="34" charset="0"/>
                <a:ea typeface="+mn-ea"/>
                <a:cs typeface="+mn-cs"/>
              </a:rPr>
              <a:t>Avoid phrases like “you have to” or “we’ll make you” to reduce resistance or resentment.</a:t>
            </a:r>
            <a:endParaRPr lang="en-GB" b="0"/>
          </a:p>
        </p:txBody>
      </p:sp>
      <p:sp>
        <p:nvSpPr>
          <p:cNvPr id="17" name="Text Placeholder 16">
            <a:extLst>
              <a:ext uri="{FF2B5EF4-FFF2-40B4-BE49-F238E27FC236}">
                <a16:creationId xmlns:a16="http://schemas.microsoft.com/office/drawing/2014/main" id="{A1B244FF-33BB-6448-984B-E1C72E691DBA}"/>
              </a:ext>
            </a:extLst>
          </p:cNvPr>
          <p:cNvSpPr>
            <a:spLocks noGrp="1"/>
          </p:cNvSpPr>
          <p:nvPr>
            <p:ph type="body" sz="quarter" idx="18"/>
          </p:nvPr>
        </p:nvSpPr>
        <p:spPr>
          <a:xfrm>
            <a:off x="3603326" y="3147814"/>
            <a:ext cx="1937067" cy="734560"/>
          </a:xfrm>
        </p:spPr>
        <p:txBody>
          <a:bodyPr/>
          <a:lstStyle/>
          <a:p>
            <a:r>
              <a:rPr lang="en-US"/>
              <a:t>Explain</a:t>
            </a:r>
          </a:p>
          <a:p>
            <a:pPr marL="6350" marR="0" lvl="1" indent="0" algn="l" defTabSz="685800" rtl="0" eaLnBrk="1" fontAlgn="auto" latinLnBrk="0" hangingPunct="1">
              <a:lnSpc>
                <a:spcPct val="100000"/>
              </a:lnSpc>
              <a:spcBef>
                <a:spcPts val="375"/>
              </a:spcBef>
              <a:spcAft>
                <a:spcPts val="0"/>
              </a:spcAft>
              <a:buClr>
                <a:srgbClr val="127A84"/>
              </a:buClr>
              <a:buSzTx/>
              <a:buFont typeface="Univers" panose="020B0503020202020204" pitchFamily="34" charset="0"/>
              <a:buNone/>
              <a:tabLst/>
              <a:defRPr/>
            </a:pPr>
            <a:r>
              <a:rPr kumimoji="0" lang="en-GB" sz="1000" b="0" i="0" u="none" strike="noStrike" kern="1200" cap="none" spc="0" normalizeH="0" baseline="0" noProof="0">
                <a:ln>
                  <a:noFill/>
                </a:ln>
                <a:solidFill>
                  <a:srgbClr val="2D2D2A"/>
                </a:solidFill>
                <a:effectLst/>
                <a:uLnTx/>
                <a:uFillTx/>
                <a:latin typeface="Univers" panose="020B0503020202020204" pitchFamily="34" charset="0"/>
                <a:ea typeface="+mn-ea"/>
                <a:cs typeface="+mn-cs"/>
              </a:rPr>
              <a:t>Share the purpose and reasoning behind requests so they feel clear, fair and just.</a:t>
            </a:r>
            <a:endParaRPr lang="en-US"/>
          </a:p>
        </p:txBody>
      </p:sp>
      <p:sp>
        <p:nvSpPr>
          <p:cNvPr id="18" name="Text Placeholder 17">
            <a:extLst>
              <a:ext uri="{FF2B5EF4-FFF2-40B4-BE49-F238E27FC236}">
                <a16:creationId xmlns:a16="http://schemas.microsoft.com/office/drawing/2014/main" id="{D970E2A8-F457-2330-E1AB-0E9116C46DEF}"/>
              </a:ext>
            </a:extLst>
          </p:cNvPr>
          <p:cNvSpPr>
            <a:spLocks noGrp="1"/>
          </p:cNvSpPr>
          <p:nvPr>
            <p:ph type="body" sz="quarter" idx="19"/>
          </p:nvPr>
        </p:nvSpPr>
        <p:spPr>
          <a:xfrm>
            <a:off x="6205726" y="3147814"/>
            <a:ext cx="1930134" cy="734560"/>
          </a:xfrm>
        </p:spPr>
        <p:txBody>
          <a:bodyPr/>
          <a:lstStyle/>
          <a:p>
            <a:r>
              <a:rPr lang="en-US"/>
              <a:t>Narrate</a:t>
            </a:r>
          </a:p>
          <a:p>
            <a:pPr marL="6350" marR="0" lvl="1" indent="0" algn="l" defTabSz="685800" rtl="0" eaLnBrk="1" fontAlgn="auto" latinLnBrk="0" hangingPunct="1">
              <a:lnSpc>
                <a:spcPct val="100000"/>
              </a:lnSpc>
              <a:spcBef>
                <a:spcPts val="375"/>
              </a:spcBef>
              <a:spcAft>
                <a:spcPts val="0"/>
              </a:spcAft>
              <a:buClr>
                <a:srgbClr val="127A84"/>
              </a:buClr>
              <a:buSzTx/>
              <a:buFont typeface="Univers" panose="020B0503020202020204" pitchFamily="34" charset="0"/>
              <a:buNone/>
              <a:tabLst/>
              <a:defRPr/>
            </a:pPr>
            <a:r>
              <a:rPr kumimoji="0" lang="en-GB" sz="1000" b="0" i="0" u="none" strike="noStrike" kern="1200" cap="none" spc="0" normalizeH="0" baseline="0" noProof="0">
                <a:ln>
                  <a:noFill/>
                </a:ln>
                <a:solidFill>
                  <a:srgbClr val="2D2D2A"/>
                </a:solidFill>
                <a:effectLst/>
                <a:uLnTx/>
                <a:uFillTx/>
                <a:latin typeface="Univers" panose="020B0503020202020204" pitchFamily="34" charset="0"/>
                <a:ea typeface="+mn-ea"/>
                <a:cs typeface="+mn-cs"/>
              </a:rPr>
              <a:t>Talk through your actions in real time to promote transparency and build trust.</a:t>
            </a:r>
            <a:endParaRPr lang="en-US"/>
          </a:p>
        </p:txBody>
      </p:sp>
      <p:pic>
        <p:nvPicPr>
          <p:cNvPr id="3" name="Picture Placeholder 2">
            <a:extLst>
              <a:ext uri="{FF2B5EF4-FFF2-40B4-BE49-F238E27FC236}">
                <a16:creationId xmlns:a16="http://schemas.microsoft.com/office/drawing/2014/main" id="{988658AB-B737-0D13-C226-419EDC43359B}"/>
              </a:ext>
            </a:extLst>
          </p:cNvPr>
          <p:cNvPicPr>
            <a:picLocks noGrp="1" noChangeAspect="1"/>
          </p:cNvPicPr>
          <p:nvPr>
            <p:ph type="pic" sz="quarter" idx="21"/>
          </p:nvPr>
        </p:nvPicPr>
        <p:blipFill>
          <a:blip r:embed="rId3"/>
          <a:srcRect l="543" r="543"/>
          <a:stretch>
            <a:fillRect/>
          </a:stretch>
        </p:blipFill>
        <p:spPr>
          <a:prstGeom prst="rect">
            <a:avLst/>
          </a:prstGeom>
          <a:solidFill>
            <a:srgbClr val="245195"/>
          </a:solidFill>
        </p:spPr>
      </p:pic>
      <p:pic>
        <p:nvPicPr>
          <p:cNvPr id="5" name="Picture Placeholder 4">
            <a:extLst>
              <a:ext uri="{FF2B5EF4-FFF2-40B4-BE49-F238E27FC236}">
                <a16:creationId xmlns:a16="http://schemas.microsoft.com/office/drawing/2014/main" id="{4AB87769-3616-64F2-AD9C-1608A968B05A}"/>
              </a:ext>
            </a:extLst>
          </p:cNvPr>
          <p:cNvPicPr>
            <a:picLocks noGrp="1" noChangeAspect="1"/>
          </p:cNvPicPr>
          <p:nvPr>
            <p:ph type="pic" sz="quarter" idx="22"/>
          </p:nvPr>
        </p:nvPicPr>
        <p:blipFill>
          <a:blip r:embed="rId4"/>
          <a:srcRect l="502" r="502"/>
          <a:stretch>
            <a:fillRect/>
          </a:stretch>
        </p:blipFill>
        <p:spPr>
          <a:prstGeom prst="rect">
            <a:avLst/>
          </a:prstGeom>
          <a:solidFill>
            <a:srgbClr val="245195"/>
          </a:solidFill>
        </p:spPr>
      </p:pic>
      <p:pic>
        <p:nvPicPr>
          <p:cNvPr id="7" name="Picture Placeholder 6">
            <a:extLst>
              <a:ext uri="{FF2B5EF4-FFF2-40B4-BE49-F238E27FC236}">
                <a16:creationId xmlns:a16="http://schemas.microsoft.com/office/drawing/2014/main" id="{FF579AE2-A248-18C9-4FB1-2FC67D43E623}"/>
              </a:ext>
            </a:extLst>
          </p:cNvPr>
          <p:cNvPicPr>
            <a:picLocks noGrp="1" noChangeAspect="1"/>
          </p:cNvPicPr>
          <p:nvPr>
            <p:ph type="pic" sz="quarter" idx="23"/>
          </p:nvPr>
        </p:nvPicPr>
        <p:blipFill>
          <a:blip r:embed="rId5"/>
          <a:srcRect l="502" r="502"/>
          <a:stretch>
            <a:fillRect/>
          </a:stretch>
        </p:blipFill>
        <p:spPr>
          <a:prstGeom prst="rect">
            <a:avLst/>
          </a:prstGeom>
          <a:solidFill>
            <a:srgbClr val="245195"/>
          </a:solidFill>
        </p:spPr>
      </p:pic>
    </p:spTree>
    <p:extLst>
      <p:ext uri="{BB962C8B-B14F-4D97-AF65-F5344CB8AC3E}">
        <p14:creationId xmlns:p14="http://schemas.microsoft.com/office/powerpoint/2010/main" val="2072881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05459-25EE-3BB3-828C-2E7C67244CED}"/>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90EE1BB6-7DF0-4B21-872C-2A23C43398A9}"/>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9F4DBDC1-7216-D03E-4E8C-207DDF1D87AF}"/>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416135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B691D-4FF5-01B6-F9E0-82339967AD9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350BD09-7DBC-EC00-ED19-EDB250F823F7}"/>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FBE18DE6-E3E3-6363-9C80-2F097B1BE1DE}"/>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473468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34B39-A23E-C1F0-AE2E-2FBB2FFD85E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DC7863B-ED20-B1FA-DFA0-D49ADFE16666}"/>
              </a:ext>
            </a:extLst>
          </p:cNvPr>
          <p:cNvSpPr>
            <a:spLocks noGrp="1"/>
          </p:cNvSpPr>
          <p:nvPr>
            <p:ph type="subTitle" idx="1"/>
          </p:nvPr>
        </p:nvSpPr>
        <p:spPr/>
        <p:txBody>
          <a:bodyPr/>
          <a:lstStyle/>
          <a:p>
            <a:r>
              <a:rPr lang="en-US"/>
              <a:t>Practice – purpose not power</a:t>
            </a:r>
          </a:p>
        </p:txBody>
      </p:sp>
      <p:sp>
        <p:nvSpPr>
          <p:cNvPr id="5" name="Subtitle 2">
            <a:extLst>
              <a:ext uri="{FF2B5EF4-FFF2-40B4-BE49-F238E27FC236}">
                <a16:creationId xmlns:a16="http://schemas.microsoft.com/office/drawing/2014/main" id="{EDA0D41C-2FA9-055A-0FFE-51C563419117}"/>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6" name="Graphic 15">
            <a:extLst>
              <a:ext uri="{FF2B5EF4-FFF2-40B4-BE49-F238E27FC236}">
                <a16:creationId xmlns:a16="http://schemas.microsoft.com/office/drawing/2014/main" id="{6CF7408C-FC14-12FF-D746-2203E7A8FE3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7" name="Graphic 14">
            <a:extLst>
              <a:ext uri="{FF2B5EF4-FFF2-40B4-BE49-F238E27FC236}">
                <a16:creationId xmlns:a16="http://schemas.microsoft.com/office/drawing/2014/main" id="{A22D28A6-013B-E8DA-D51B-B50F194245D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9" name="Subtitle 2">
            <a:extLst>
              <a:ext uri="{FF2B5EF4-FFF2-40B4-BE49-F238E27FC236}">
                <a16:creationId xmlns:a16="http://schemas.microsoft.com/office/drawing/2014/main" id="{9AA7E2BD-462E-2983-C271-1E23AC245B6C}"/>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10" name="Text Placeholder 1">
            <a:extLst>
              <a:ext uri="{FF2B5EF4-FFF2-40B4-BE49-F238E27FC236}">
                <a16:creationId xmlns:a16="http://schemas.microsoft.com/office/drawing/2014/main" id="{DD4807CB-9F85-E731-DE10-7F7E47F7F9F6}"/>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Avoid ‘power’ language </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Explain the purpose and reasoning</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Narrate your actions in real time</a:t>
            </a:r>
          </a:p>
          <a:p>
            <a:pPr marL="0" marR="0" lvl="0" indent="0" algn="l" defTabSz="685800" rtl="0" eaLnBrk="1" fontAlgn="auto" latinLnBrk="0" hangingPunct="1">
              <a:lnSpc>
                <a:spcPct val="90000"/>
              </a:lnSpc>
              <a:spcBef>
                <a:spcPts val="750"/>
              </a:spcBef>
              <a:spcAft>
                <a:spcPts val="0"/>
              </a:spcAft>
              <a:buClr>
                <a:srgbClr val="555558"/>
              </a:buClr>
              <a:buSzTx/>
              <a:buNone/>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Text Placeholder 1">
            <a:extLst>
              <a:ext uri="{FF2B5EF4-FFF2-40B4-BE49-F238E27FC236}">
                <a16:creationId xmlns:a16="http://schemas.microsoft.com/office/drawing/2014/main" id="{C1E40DE3-B28A-5BFD-ACAD-3EFFC259C681}"/>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2" name="Text Placeholder 1">
            <a:extLst>
              <a:ext uri="{FF2B5EF4-FFF2-40B4-BE49-F238E27FC236}">
                <a16:creationId xmlns:a16="http://schemas.microsoft.com/office/drawing/2014/main" id="{F59197D5-7E96-5366-A06F-25F0A19AD638}"/>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3" name="Subtitle 2">
            <a:extLst>
              <a:ext uri="{FF2B5EF4-FFF2-40B4-BE49-F238E27FC236}">
                <a16:creationId xmlns:a16="http://schemas.microsoft.com/office/drawing/2014/main" id="{778A698D-AF83-74F8-EA78-7F68117522C7}"/>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8" name="Graphic 17">
            <a:extLst>
              <a:ext uri="{FF2B5EF4-FFF2-40B4-BE49-F238E27FC236}">
                <a16:creationId xmlns:a16="http://schemas.microsoft.com/office/drawing/2014/main" id="{497A9BE3-9C47-3F34-63C9-DF3BCD4203E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sp>
        <p:nvSpPr>
          <p:cNvPr id="19" name="Text Placeholder 1">
            <a:extLst>
              <a:ext uri="{FF2B5EF4-FFF2-40B4-BE49-F238E27FC236}">
                <a16:creationId xmlns:a16="http://schemas.microsoft.com/office/drawing/2014/main" id="{E763AD01-3622-6C0F-0D85-AB744617C8FC}"/>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pic>
        <p:nvPicPr>
          <p:cNvPr id="26" name="Picture 25">
            <a:extLst>
              <a:ext uri="{FF2B5EF4-FFF2-40B4-BE49-F238E27FC236}">
                <a16:creationId xmlns:a16="http://schemas.microsoft.com/office/drawing/2014/main" id="{C8E567F2-FB0F-D39B-E271-7319B371BC8F}"/>
              </a:ext>
            </a:extLst>
          </p:cNvPr>
          <p:cNvPicPr>
            <a:picLocks noChangeAspect="1"/>
          </p:cNvPicPr>
          <p:nvPr/>
        </p:nvPicPr>
        <p:blipFill>
          <a:blip r:embed="rId6"/>
          <a:stretch>
            <a:fillRect/>
          </a:stretch>
        </p:blipFill>
        <p:spPr>
          <a:xfrm>
            <a:off x="4638990" y="2202246"/>
            <a:ext cx="539519" cy="499686"/>
          </a:xfrm>
          <a:prstGeom prst="rect">
            <a:avLst/>
          </a:prstGeom>
        </p:spPr>
      </p:pic>
      <p:sp>
        <p:nvSpPr>
          <p:cNvPr id="27" name="Text Placeholder 1">
            <a:extLst>
              <a:ext uri="{FF2B5EF4-FFF2-40B4-BE49-F238E27FC236}">
                <a16:creationId xmlns:a16="http://schemas.microsoft.com/office/drawing/2014/main" id="{E6F46894-CDC7-0CDA-9ADE-A277CD02ED63}"/>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pic>
        <p:nvPicPr>
          <p:cNvPr id="28" name="Graphic 27">
            <a:extLst>
              <a:ext uri="{FF2B5EF4-FFF2-40B4-BE49-F238E27FC236}">
                <a16:creationId xmlns:a16="http://schemas.microsoft.com/office/drawing/2014/main" id="{3C537FFF-AEF7-3A3D-45A7-0DB1DFDD9C7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sp>
        <p:nvSpPr>
          <p:cNvPr id="29" name="Text Placeholder 1">
            <a:extLst>
              <a:ext uri="{FF2B5EF4-FFF2-40B4-BE49-F238E27FC236}">
                <a16:creationId xmlns:a16="http://schemas.microsoft.com/office/drawing/2014/main" id="{39C8283D-94C6-19B5-F8D3-091EF405E5DD}"/>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pic>
        <p:nvPicPr>
          <p:cNvPr id="30" name="Picture 29">
            <a:extLst>
              <a:ext uri="{FF2B5EF4-FFF2-40B4-BE49-F238E27FC236}">
                <a16:creationId xmlns:a16="http://schemas.microsoft.com/office/drawing/2014/main" id="{E537101D-EE1E-446D-AEC6-C23314DBCA84}"/>
              </a:ext>
            </a:extLst>
          </p:cNvPr>
          <p:cNvPicPr>
            <a:picLocks noChangeAspect="1"/>
          </p:cNvPicPr>
          <p:nvPr/>
        </p:nvPicPr>
        <p:blipFill>
          <a:blip r:embed="rId6"/>
          <a:stretch>
            <a:fillRect/>
          </a:stretch>
        </p:blipFill>
        <p:spPr>
          <a:xfrm>
            <a:off x="4648357" y="3310139"/>
            <a:ext cx="539519" cy="499686"/>
          </a:xfrm>
          <a:prstGeom prst="rect">
            <a:avLst/>
          </a:prstGeom>
        </p:spPr>
      </p:pic>
      <p:sp>
        <p:nvSpPr>
          <p:cNvPr id="31" name="Text Placeholder 1">
            <a:extLst>
              <a:ext uri="{FF2B5EF4-FFF2-40B4-BE49-F238E27FC236}">
                <a16:creationId xmlns:a16="http://schemas.microsoft.com/office/drawing/2014/main" id="{F11A2884-3E80-CA24-EE17-6677A821BC89}"/>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pic>
        <p:nvPicPr>
          <p:cNvPr id="32" name="Graphic 31">
            <a:extLst>
              <a:ext uri="{FF2B5EF4-FFF2-40B4-BE49-F238E27FC236}">
                <a16:creationId xmlns:a16="http://schemas.microsoft.com/office/drawing/2014/main" id="{1AFAF1CF-E1B6-B000-476F-75A3E25FCB4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sp>
        <p:nvSpPr>
          <p:cNvPr id="33" name="Text Placeholder 1">
            <a:extLst>
              <a:ext uri="{FF2B5EF4-FFF2-40B4-BE49-F238E27FC236}">
                <a16:creationId xmlns:a16="http://schemas.microsoft.com/office/drawing/2014/main" id="{AB0A13D3-74D0-57CD-0440-AA11B0DB7048}"/>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cxnSp>
        <p:nvCxnSpPr>
          <p:cNvPr id="35" name="Straight Connector 34">
            <a:extLst>
              <a:ext uri="{FF2B5EF4-FFF2-40B4-BE49-F238E27FC236}">
                <a16:creationId xmlns:a16="http://schemas.microsoft.com/office/drawing/2014/main" id="{20E6866E-3F87-2A9F-3F5E-84C11D1DCEA5}"/>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3091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31C6B-45B2-FD81-0EE7-6D21AD7D889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E9119C7-4218-321C-7F94-DA73401822D1}"/>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9193F5F1-8B03-961A-AFB0-699A836DC5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EB4D8E4A-C358-C4CF-9A09-382879CADBC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5FDA8B69-341D-98D1-8F33-8BBEBF43F68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2708207427"/>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C4654DC-7A96-4155-8A9F-9E70ACAB103C}"/>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38</TotalTime>
  <Words>1894</Words>
  <Application>Microsoft Office PowerPoint</Application>
  <PresentationFormat>On-screen Show (16:9)</PresentationFormat>
  <Paragraphs>155</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 Condensed</vt:lpstr>
      <vt:lpstr>Arial</vt:lpstr>
      <vt:lpstr>Univers LT Std 47 Cn Lt</vt:lpstr>
      <vt:lpstr>Univers</vt:lpstr>
      <vt:lpstr>Univers LT Std 67 Bold Condense</vt:lpstr>
      <vt:lpstr>LEADING PRISON LANDINGS - SLIDES</vt:lpstr>
      <vt:lpstr>LEADING PRISON LANDINGS - CONTENT SLIDES</vt:lpstr>
      <vt:lpstr>#05 purpose not power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2026-08-13T08:23:41Z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