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8" r:id="rId6"/>
    <p:sldId id="3483" r:id="rId7"/>
    <p:sldId id="3533" r:id="rId8"/>
    <p:sldId id="340" r:id="rId9"/>
    <p:sldId id="341" r:id="rId10"/>
    <p:sldId id="3496" r:id="rId11"/>
    <p:sldId id="3497" r:id="rId12"/>
    <p:sldId id="3441" r:id="rId13"/>
    <p:sldId id="3498" r:id="rId14"/>
    <p:sldId id="3596"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8"/>
            <p14:sldId id="3483"/>
            <p14:sldId id="3533"/>
            <p14:sldId id="340"/>
            <p14:sldId id="341"/>
            <p14:sldId id="3496"/>
            <p14:sldId id="3497"/>
            <p14:sldId id="3441"/>
            <p14:sldId id="3498"/>
            <p14:sldId id="359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25:19.916" v="2" actId="47"/>
      <pc:docMkLst>
        <pc:docMk/>
      </pc:docMkLst>
      <pc:sldChg chg="del">
        <pc:chgData name="Frances Steel" userId="79d46658-80de-4106-bb59-cad1b389c72e" providerId="ADAL" clId="{C9A650DF-FC12-494D-9C76-2639CC59E8C5}" dt="2026-08-13T08:25:01.221" v="0" actId="47"/>
        <pc:sldMkLst>
          <pc:docMk/>
          <pc:sldMk cId="694263448" sldId="256"/>
        </pc:sldMkLst>
      </pc:sldChg>
      <pc:sldChg chg="del">
        <pc:chgData name="Frances Steel" userId="79d46658-80de-4106-bb59-cad1b389c72e" providerId="ADAL" clId="{C9A650DF-FC12-494D-9C76-2639CC59E8C5}" dt="2026-08-13T08:25:19.916" v="2" actId="47"/>
        <pc:sldMkLst>
          <pc:docMk/>
          <pc:sldMk cId="1423451525" sldId="274"/>
        </pc:sldMkLst>
      </pc:sldChg>
      <pc:sldChg chg="del">
        <pc:chgData name="Frances Steel" userId="79d46658-80de-4106-bb59-cad1b389c72e" providerId="ADAL" clId="{C9A650DF-FC12-494D-9C76-2639CC59E8C5}" dt="2026-08-13T08:25:19.916" v="2" actId="47"/>
        <pc:sldMkLst>
          <pc:docMk/>
          <pc:sldMk cId="2434011021" sldId="276"/>
        </pc:sldMkLst>
      </pc:sldChg>
      <pc:sldChg chg="del">
        <pc:chgData name="Frances Steel" userId="79d46658-80de-4106-bb59-cad1b389c72e" providerId="ADAL" clId="{C9A650DF-FC12-494D-9C76-2639CC59E8C5}" dt="2026-08-13T08:25:19.916" v="2" actId="47"/>
        <pc:sldMkLst>
          <pc:docMk/>
          <pc:sldMk cId="3731077328" sldId="277"/>
        </pc:sldMkLst>
      </pc:sldChg>
      <pc:sldChg chg="del">
        <pc:chgData name="Frances Steel" userId="79d46658-80de-4106-bb59-cad1b389c72e" providerId="ADAL" clId="{C9A650DF-FC12-494D-9C76-2639CC59E8C5}" dt="2026-08-13T08:25:19.916" v="2" actId="47"/>
        <pc:sldMkLst>
          <pc:docMk/>
          <pc:sldMk cId="1433864914" sldId="306"/>
        </pc:sldMkLst>
      </pc:sldChg>
      <pc:sldChg chg="del">
        <pc:chgData name="Frances Steel" userId="79d46658-80de-4106-bb59-cad1b389c72e" providerId="ADAL" clId="{C9A650DF-FC12-494D-9C76-2639CC59E8C5}" dt="2026-08-13T08:25:19.916" v="2" actId="47"/>
        <pc:sldMkLst>
          <pc:docMk/>
          <pc:sldMk cId="297875374" sldId="316"/>
        </pc:sldMkLst>
      </pc:sldChg>
      <pc:sldChg chg="del">
        <pc:chgData name="Frances Steel" userId="79d46658-80de-4106-bb59-cad1b389c72e" providerId="ADAL" clId="{C9A650DF-FC12-494D-9C76-2639CC59E8C5}" dt="2026-08-13T08:25:01.221" v="0" actId="47"/>
        <pc:sldMkLst>
          <pc:docMk/>
          <pc:sldMk cId="1830645488" sldId="318"/>
        </pc:sldMkLst>
      </pc:sldChg>
      <pc:sldChg chg="del">
        <pc:chgData name="Frances Steel" userId="79d46658-80de-4106-bb59-cad1b389c72e" providerId="ADAL" clId="{C9A650DF-FC12-494D-9C76-2639CC59E8C5}" dt="2026-08-13T08:25:01.221" v="0" actId="47"/>
        <pc:sldMkLst>
          <pc:docMk/>
          <pc:sldMk cId="1041641628" sldId="319"/>
        </pc:sldMkLst>
      </pc:sldChg>
      <pc:sldChg chg="del">
        <pc:chgData name="Frances Steel" userId="79d46658-80de-4106-bb59-cad1b389c72e" providerId="ADAL" clId="{C9A650DF-FC12-494D-9C76-2639CC59E8C5}" dt="2026-08-13T08:25:19.916" v="2" actId="47"/>
        <pc:sldMkLst>
          <pc:docMk/>
          <pc:sldMk cId="912035029" sldId="320"/>
        </pc:sldMkLst>
      </pc:sldChg>
      <pc:sldChg chg="del">
        <pc:chgData name="Frances Steel" userId="79d46658-80de-4106-bb59-cad1b389c72e" providerId="ADAL" clId="{C9A650DF-FC12-494D-9C76-2639CC59E8C5}" dt="2026-08-13T08:25:19.916" v="2" actId="47"/>
        <pc:sldMkLst>
          <pc:docMk/>
          <pc:sldMk cId="3483101807" sldId="321"/>
        </pc:sldMkLst>
      </pc:sldChg>
      <pc:sldChg chg="del">
        <pc:chgData name="Frances Steel" userId="79d46658-80de-4106-bb59-cad1b389c72e" providerId="ADAL" clId="{C9A650DF-FC12-494D-9C76-2639CC59E8C5}" dt="2026-08-13T08:25:19.916" v="2" actId="47"/>
        <pc:sldMkLst>
          <pc:docMk/>
          <pc:sldMk cId="974053162" sldId="322"/>
        </pc:sldMkLst>
      </pc:sldChg>
      <pc:sldChg chg="del">
        <pc:chgData name="Frances Steel" userId="79d46658-80de-4106-bb59-cad1b389c72e" providerId="ADAL" clId="{C9A650DF-FC12-494D-9C76-2639CC59E8C5}" dt="2026-08-13T08:25:19.916" v="2" actId="47"/>
        <pc:sldMkLst>
          <pc:docMk/>
          <pc:sldMk cId="2530830677" sldId="323"/>
        </pc:sldMkLst>
      </pc:sldChg>
      <pc:sldChg chg="del">
        <pc:chgData name="Frances Steel" userId="79d46658-80de-4106-bb59-cad1b389c72e" providerId="ADAL" clId="{C9A650DF-FC12-494D-9C76-2639CC59E8C5}" dt="2026-08-13T08:25:19.916" v="2" actId="47"/>
        <pc:sldMkLst>
          <pc:docMk/>
          <pc:sldMk cId="385605290" sldId="324"/>
        </pc:sldMkLst>
      </pc:sldChg>
      <pc:sldChg chg="del">
        <pc:chgData name="Frances Steel" userId="79d46658-80de-4106-bb59-cad1b389c72e" providerId="ADAL" clId="{C9A650DF-FC12-494D-9C76-2639CC59E8C5}" dt="2026-08-13T08:25:19.916" v="2" actId="47"/>
        <pc:sldMkLst>
          <pc:docMk/>
          <pc:sldMk cId="1690432780" sldId="325"/>
        </pc:sldMkLst>
      </pc:sldChg>
      <pc:sldChg chg="del">
        <pc:chgData name="Frances Steel" userId="79d46658-80de-4106-bb59-cad1b389c72e" providerId="ADAL" clId="{C9A650DF-FC12-494D-9C76-2639CC59E8C5}" dt="2026-08-13T08:25:19.916" v="2" actId="47"/>
        <pc:sldMkLst>
          <pc:docMk/>
          <pc:sldMk cId="1236071642" sldId="326"/>
        </pc:sldMkLst>
      </pc:sldChg>
      <pc:sldChg chg="del">
        <pc:chgData name="Frances Steel" userId="79d46658-80de-4106-bb59-cad1b389c72e" providerId="ADAL" clId="{C9A650DF-FC12-494D-9C76-2639CC59E8C5}" dt="2026-08-13T08:25:19.916" v="2" actId="47"/>
        <pc:sldMkLst>
          <pc:docMk/>
          <pc:sldMk cId="4250660683" sldId="327"/>
        </pc:sldMkLst>
      </pc:sldChg>
      <pc:sldChg chg="del">
        <pc:chgData name="Frances Steel" userId="79d46658-80de-4106-bb59-cad1b389c72e" providerId="ADAL" clId="{C9A650DF-FC12-494D-9C76-2639CC59E8C5}" dt="2026-08-13T08:25:19.916" v="2" actId="47"/>
        <pc:sldMkLst>
          <pc:docMk/>
          <pc:sldMk cId="1683744745" sldId="328"/>
        </pc:sldMkLst>
      </pc:sldChg>
      <pc:sldChg chg="del">
        <pc:chgData name="Frances Steel" userId="79d46658-80de-4106-bb59-cad1b389c72e" providerId="ADAL" clId="{C9A650DF-FC12-494D-9C76-2639CC59E8C5}" dt="2026-08-13T08:25:19.916" v="2" actId="47"/>
        <pc:sldMkLst>
          <pc:docMk/>
          <pc:sldMk cId="43262511" sldId="329"/>
        </pc:sldMkLst>
      </pc:sldChg>
      <pc:sldChg chg="del">
        <pc:chgData name="Frances Steel" userId="79d46658-80de-4106-bb59-cad1b389c72e" providerId="ADAL" clId="{C9A650DF-FC12-494D-9C76-2639CC59E8C5}" dt="2026-08-13T08:25:19.916" v="2" actId="47"/>
        <pc:sldMkLst>
          <pc:docMk/>
          <pc:sldMk cId="1645059187" sldId="330"/>
        </pc:sldMkLst>
      </pc:sldChg>
      <pc:sldChg chg="del">
        <pc:chgData name="Frances Steel" userId="79d46658-80de-4106-bb59-cad1b389c72e" providerId="ADAL" clId="{C9A650DF-FC12-494D-9C76-2639CC59E8C5}" dt="2026-08-13T08:25:19.916" v="2" actId="47"/>
        <pc:sldMkLst>
          <pc:docMk/>
          <pc:sldMk cId="3434089195" sldId="331"/>
        </pc:sldMkLst>
      </pc:sldChg>
      <pc:sldChg chg="del">
        <pc:chgData name="Frances Steel" userId="79d46658-80de-4106-bb59-cad1b389c72e" providerId="ADAL" clId="{C9A650DF-FC12-494D-9C76-2639CC59E8C5}" dt="2026-08-13T08:25:01.221" v="0" actId="47"/>
        <pc:sldMkLst>
          <pc:docMk/>
          <pc:sldMk cId="403890563" sldId="332"/>
        </pc:sldMkLst>
      </pc:sldChg>
      <pc:sldChg chg="del">
        <pc:chgData name="Frances Steel" userId="79d46658-80de-4106-bb59-cad1b389c72e" providerId="ADAL" clId="{C9A650DF-FC12-494D-9C76-2639CC59E8C5}" dt="2026-08-13T08:25:01.221" v="0" actId="47"/>
        <pc:sldMkLst>
          <pc:docMk/>
          <pc:sldMk cId="929501113" sldId="333"/>
        </pc:sldMkLst>
      </pc:sldChg>
      <pc:sldChg chg="del">
        <pc:chgData name="Frances Steel" userId="79d46658-80de-4106-bb59-cad1b389c72e" providerId="ADAL" clId="{C9A650DF-FC12-494D-9C76-2639CC59E8C5}" dt="2026-08-13T08:25:01.221" v="0" actId="47"/>
        <pc:sldMkLst>
          <pc:docMk/>
          <pc:sldMk cId="4028621635" sldId="334"/>
        </pc:sldMkLst>
      </pc:sldChg>
      <pc:sldChg chg="del">
        <pc:chgData name="Frances Steel" userId="79d46658-80de-4106-bb59-cad1b389c72e" providerId="ADAL" clId="{C9A650DF-FC12-494D-9C76-2639CC59E8C5}" dt="2026-08-13T08:25:01.221" v="0" actId="47"/>
        <pc:sldMkLst>
          <pc:docMk/>
          <pc:sldMk cId="1014295931" sldId="335"/>
        </pc:sldMkLst>
      </pc:sldChg>
      <pc:sldChg chg="del">
        <pc:chgData name="Frances Steel" userId="79d46658-80de-4106-bb59-cad1b389c72e" providerId="ADAL" clId="{C9A650DF-FC12-494D-9C76-2639CC59E8C5}" dt="2026-08-13T08:25:06.731" v="1" actId="47"/>
        <pc:sldMkLst>
          <pc:docMk/>
          <pc:sldMk cId="3138081265" sldId="336"/>
        </pc:sldMkLst>
      </pc:sldChg>
      <pc:sldChg chg="del">
        <pc:chgData name="Frances Steel" userId="79d46658-80de-4106-bb59-cad1b389c72e" providerId="ADAL" clId="{C9A650DF-FC12-494D-9C76-2639CC59E8C5}" dt="2026-08-13T08:25:06.731" v="1" actId="47"/>
        <pc:sldMkLst>
          <pc:docMk/>
          <pc:sldMk cId="1318510914" sldId="337"/>
        </pc:sldMkLst>
      </pc:sldChg>
      <pc:sldChg chg="del">
        <pc:chgData name="Frances Steel" userId="79d46658-80de-4106-bb59-cad1b389c72e" providerId="ADAL" clId="{C9A650DF-FC12-494D-9C76-2639CC59E8C5}" dt="2026-08-13T08:25:06.731" v="1" actId="47"/>
        <pc:sldMkLst>
          <pc:docMk/>
          <pc:sldMk cId="793611396" sldId="338"/>
        </pc:sldMkLst>
      </pc:sldChg>
      <pc:sldChg chg="del">
        <pc:chgData name="Frances Steel" userId="79d46658-80de-4106-bb59-cad1b389c72e" providerId="ADAL" clId="{C9A650DF-FC12-494D-9C76-2639CC59E8C5}" dt="2026-08-13T08:25:06.731" v="1" actId="47"/>
        <pc:sldMkLst>
          <pc:docMk/>
          <pc:sldMk cId="2072881248" sldId="339"/>
        </pc:sldMkLst>
      </pc:sldChg>
      <pc:sldChg chg="del">
        <pc:chgData name="Frances Steel" userId="79d46658-80de-4106-bb59-cad1b389c72e" providerId="ADAL" clId="{C9A650DF-FC12-494D-9C76-2639CC59E8C5}" dt="2026-08-13T08:25:19.916" v="2" actId="47"/>
        <pc:sldMkLst>
          <pc:docMk/>
          <pc:sldMk cId="1942120227" sldId="342"/>
        </pc:sldMkLst>
      </pc:sldChg>
      <pc:sldChg chg="del">
        <pc:chgData name="Frances Steel" userId="79d46658-80de-4106-bb59-cad1b389c72e" providerId="ADAL" clId="{C9A650DF-FC12-494D-9C76-2639CC59E8C5}" dt="2026-08-13T08:25:19.916" v="2" actId="47"/>
        <pc:sldMkLst>
          <pc:docMk/>
          <pc:sldMk cId="1130502122" sldId="343"/>
        </pc:sldMkLst>
      </pc:sldChg>
      <pc:sldChg chg="del">
        <pc:chgData name="Frances Steel" userId="79d46658-80de-4106-bb59-cad1b389c72e" providerId="ADAL" clId="{C9A650DF-FC12-494D-9C76-2639CC59E8C5}" dt="2026-08-13T08:25:19.916" v="2" actId="47"/>
        <pc:sldMkLst>
          <pc:docMk/>
          <pc:sldMk cId="227241366" sldId="344"/>
        </pc:sldMkLst>
      </pc:sldChg>
      <pc:sldChg chg="del">
        <pc:chgData name="Frances Steel" userId="79d46658-80de-4106-bb59-cad1b389c72e" providerId="ADAL" clId="{C9A650DF-FC12-494D-9C76-2639CC59E8C5}" dt="2026-08-13T08:25:19.916" v="2" actId="47"/>
        <pc:sldMkLst>
          <pc:docMk/>
          <pc:sldMk cId="1359039025" sldId="345"/>
        </pc:sldMkLst>
      </pc:sldChg>
      <pc:sldChg chg="del">
        <pc:chgData name="Frances Steel" userId="79d46658-80de-4106-bb59-cad1b389c72e" providerId="ADAL" clId="{C9A650DF-FC12-494D-9C76-2639CC59E8C5}" dt="2026-08-13T08:25:19.916" v="2" actId="47"/>
        <pc:sldMkLst>
          <pc:docMk/>
          <pc:sldMk cId="1896653241" sldId="346"/>
        </pc:sldMkLst>
      </pc:sldChg>
      <pc:sldChg chg="del">
        <pc:chgData name="Frances Steel" userId="79d46658-80de-4106-bb59-cad1b389c72e" providerId="ADAL" clId="{C9A650DF-FC12-494D-9C76-2639CC59E8C5}" dt="2026-08-13T08:25:19.916" v="2" actId="47"/>
        <pc:sldMkLst>
          <pc:docMk/>
          <pc:sldMk cId="3402514913" sldId="347"/>
        </pc:sldMkLst>
      </pc:sldChg>
      <pc:sldChg chg="del">
        <pc:chgData name="Frances Steel" userId="79d46658-80de-4106-bb59-cad1b389c72e" providerId="ADAL" clId="{C9A650DF-FC12-494D-9C76-2639CC59E8C5}" dt="2026-08-13T08:25:19.916" v="2" actId="47"/>
        <pc:sldMkLst>
          <pc:docMk/>
          <pc:sldMk cId="3176318026" sldId="348"/>
        </pc:sldMkLst>
      </pc:sldChg>
      <pc:sldChg chg="del">
        <pc:chgData name="Frances Steel" userId="79d46658-80de-4106-bb59-cad1b389c72e" providerId="ADAL" clId="{C9A650DF-FC12-494D-9C76-2639CC59E8C5}" dt="2026-08-13T08:25:19.916" v="2" actId="47"/>
        <pc:sldMkLst>
          <pc:docMk/>
          <pc:sldMk cId="1115766580" sldId="349"/>
        </pc:sldMkLst>
      </pc:sldChg>
      <pc:sldChg chg="del">
        <pc:chgData name="Frances Steel" userId="79d46658-80de-4106-bb59-cad1b389c72e" providerId="ADAL" clId="{C9A650DF-FC12-494D-9C76-2639CC59E8C5}" dt="2026-08-13T08:25:19.916" v="2" actId="47"/>
        <pc:sldMkLst>
          <pc:docMk/>
          <pc:sldMk cId="799748722" sldId="350"/>
        </pc:sldMkLst>
      </pc:sldChg>
      <pc:sldChg chg="del">
        <pc:chgData name="Frances Steel" userId="79d46658-80de-4106-bb59-cad1b389c72e" providerId="ADAL" clId="{C9A650DF-FC12-494D-9C76-2639CC59E8C5}" dt="2026-08-13T08:25:19.916" v="2" actId="47"/>
        <pc:sldMkLst>
          <pc:docMk/>
          <pc:sldMk cId="869973807" sldId="351"/>
        </pc:sldMkLst>
      </pc:sldChg>
      <pc:sldChg chg="del">
        <pc:chgData name="Frances Steel" userId="79d46658-80de-4106-bb59-cad1b389c72e" providerId="ADAL" clId="{C9A650DF-FC12-494D-9C76-2639CC59E8C5}" dt="2026-08-13T08:25:19.916" v="2" actId="47"/>
        <pc:sldMkLst>
          <pc:docMk/>
          <pc:sldMk cId="2847549108" sldId="352"/>
        </pc:sldMkLst>
      </pc:sldChg>
      <pc:sldChg chg="del">
        <pc:chgData name="Frances Steel" userId="79d46658-80de-4106-bb59-cad1b389c72e" providerId="ADAL" clId="{C9A650DF-FC12-494D-9C76-2639CC59E8C5}" dt="2026-08-13T08:25:19.916" v="2" actId="47"/>
        <pc:sldMkLst>
          <pc:docMk/>
          <pc:sldMk cId="1409129158" sldId="353"/>
        </pc:sldMkLst>
      </pc:sldChg>
      <pc:sldChg chg="del">
        <pc:chgData name="Frances Steel" userId="79d46658-80de-4106-bb59-cad1b389c72e" providerId="ADAL" clId="{C9A650DF-FC12-494D-9C76-2639CC59E8C5}" dt="2026-08-13T08:25:19.916" v="2" actId="47"/>
        <pc:sldMkLst>
          <pc:docMk/>
          <pc:sldMk cId="3773325632" sldId="354"/>
        </pc:sldMkLst>
      </pc:sldChg>
      <pc:sldChg chg="del">
        <pc:chgData name="Frances Steel" userId="79d46658-80de-4106-bb59-cad1b389c72e" providerId="ADAL" clId="{C9A650DF-FC12-494D-9C76-2639CC59E8C5}" dt="2026-08-13T08:25:19.916" v="2" actId="47"/>
        <pc:sldMkLst>
          <pc:docMk/>
          <pc:sldMk cId="2122377566" sldId="355"/>
        </pc:sldMkLst>
      </pc:sldChg>
      <pc:sldChg chg="del">
        <pc:chgData name="Frances Steel" userId="79d46658-80de-4106-bb59-cad1b389c72e" providerId="ADAL" clId="{C9A650DF-FC12-494D-9C76-2639CC59E8C5}" dt="2026-08-13T08:25:19.916" v="2" actId="47"/>
        <pc:sldMkLst>
          <pc:docMk/>
          <pc:sldMk cId="3950445478" sldId="356"/>
        </pc:sldMkLst>
      </pc:sldChg>
      <pc:sldChg chg="del">
        <pc:chgData name="Frances Steel" userId="79d46658-80de-4106-bb59-cad1b389c72e" providerId="ADAL" clId="{C9A650DF-FC12-494D-9C76-2639CC59E8C5}" dt="2026-08-13T08:25:19.916" v="2" actId="47"/>
        <pc:sldMkLst>
          <pc:docMk/>
          <pc:sldMk cId="3900292432" sldId="357"/>
        </pc:sldMkLst>
      </pc:sldChg>
      <pc:sldChg chg="del">
        <pc:chgData name="Frances Steel" userId="79d46658-80de-4106-bb59-cad1b389c72e" providerId="ADAL" clId="{C9A650DF-FC12-494D-9C76-2639CC59E8C5}" dt="2026-08-13T08:25:19.916" v="2" actId="47"/>
        <pc:sldMkLst>
          <pc:docMk/>
          <pc:sldMk cId="178270253" sldId="358"/>
        </pc:sldMkLst>
      </pc:sldChg>
      <pc:sldChg chg="del">
        <pc:chgData name="Frances Steel" userId="79d46658-80de-4106-bb59-cad1b389c72e" providerId="ADAL" clId="{C9A650DF-FC12-494D-9C76-2639CC59E8C5}" dt="2026-08-13T08:25:19.916" v="2" actId="47"/>
        <pc:sldMkLst>
          <pc:docMk/>
          <pc:sldMk cId="1972560737" sldId="359"/>
        </pc:sldMkLst>
      </pc:sldChg>
      <pc:sldChg chg="del">
        <pc:chgData name="Frances Steel" userId="79d46658-80de-4106-bb59-cad1b389c72e" providerId="ADAL" clId="{C9A650DF-FC12-494D-9C76-2639CC59E8C5}" dt="2026-08-13T08:25:19.916" v="2" actId="47"/>
        <pc:sldMkLst>
          <pc:docMk/>
          <pc:sldMk cId="666957664" sldId="360"/>
        </pc:sldMkLst>
      </pc:sldChg>
      <pc:sldChg chg="del">
        <pc:chgData name="Frances Steel" userId="79d46658-80de-4106-bb59-cad1b389c72e" providerId="ADAL" clId="{C9A650DF-FC12-494D-9C76-2639CC59E8C5}" dt="2026-08-13T08:25:19.916" v="2" actId="47"/>
        <pc:sldMkLst>
          <pc:docMk/>
          <pc:sldMk cId="1375381575" sldId="361"/>
        </pc:sldMkLst>
      </pc:sldChg>
      <pc:sldChg chg="del">
        <pc:chgData name="Frances Steel" userId="79d46658-80de-4106-bb59-cad1b389c72e" providerId="ADAL" clId="{C9A650DF-FC12-494D-9C76-2639CC59E8C5}" dt="2026-08-13T08:25:19.916" v="2" actId="47"/>
        <pc:sldMkLst>
          <pc:docMk/>
          <pc:sldMk cId="3774396332" sldId="362"/>
        </pc:sldMkLst>
      </pc:sldChg>
      <pc:sldChg chg="del">
        <pc:chgData name="Frances Steel" userId="79d46658-80de-4106-bb59-cad1b389c72e" providerId="ADAL" clId="{C9A650DF-FC12-494D-9C76-2639CC59E8C5}" dt="2026-08-13T08:25:19.916" v="2" actId="47"/>
        <pc:sldMkLst>
          <pc:docMk/>
          <pc:sldMk cId="3969832966" sldId="363"/>
        </pc:sldMkLst>
      </pc:sldChg>
      <pc:sldChg chg="del">
        <pc:chgData name="Frances Steel" userId="79d46658-80de-4106-bb59-cad1b389c72e" providerId="ADAL" clId="{C9A650DF-FC12-494D-9C76-2639CC59E8C5}" dt="2026-08-13T08:25:19.916" v="2" actId="47"/>
        <pc:sldMkLst>
          <pc:docMk/>
          <pc:sldMk cId="3929278674" sldId="364"/>
        </pc:sldMkLst>
      </pc:sldChg>
      <pc:sldChg chg="del">
        <pc:chgData name="Frances Steel" userId="79d46658-80de-4106-bb59-cad1b389c72e" providerId="ADAL" clId="{C9A650DF-FC12-494D-9C76-2639CC59E8C5}" dt="2026-08-13T08:25:19.916" v="2" actId="47"/>
        <pc:sldMkLst>
          <pc:docMk/>
          <pc:sldMk cId="285840054" sldId="365"/>
        </pc:sldMkLst>
      </pc:sldChg>
      <pc:sldChg chg="del">
        <pc:chgData name="Frances Steel" userId="79d46658-80de-4106-bb59-cad1b389c72e" providerId="ADAL" clId="{C9A650DF-FC12-494D-9C76-2639CC59E8C5}" dt="2026-08-13T08:25:19.916" v="2" actId="47"/>
        <pc:sldMkLst>
          <pc:docMk/>
          <pc:sldMk cId="3903199392" sldId="366"/>
        </pc:sldMkLst>
      </pc:sldChg>
      <pc:sldChg chg="del">
        <pc:chgData name="Frances Steel" userId="79d46658-80de-4106-bb59-cad1b389c72e" providerId="ADAL" clId="{C9A650DF-FC12-494D-9C76-2639CC59E8C5}" dt="2026-08-13T08:25:19.916" v="2" actId="47"/>
        <pc:sldMkLst>
          <pc:docMk/>
          <pc:sldMk cId="1181487563" sldId="367"/>
        </pc:sldMkLst>
      </pc:sldChg>
      <pc:sldChg chg="del">
        <pc:chgData name="Frances Steel" userId="79d46658-80de-4106-bb59-cad1b389c72e" providerId="ADAL" clId="{C9A650DF-FC12-494D-9C76-2639CC59E8C5}" dt="2026-08-13T08:25:19.916" v="2" actId="47"/>
        <pc:sldMkLst>
          <pc:docMk/>
          <pc:sldMk cId="3082684375" sldId="368"/>
        </pc:sldMkLst>
      </pc:sldChg>
      <pc:sldChg chg="del">
        <pc:chgData name="Frances Steel" userId="79d46658-80de-4106-bb59-cad1b389c72e" providerId="ADAL" clId="{C9A650DF-FC12-494D-9C76-2639CC59E8C5}" dt="2026-08-13T08:25:19.916" v="2" actId="47"/>
        <pc:sldMkLst>
          <pc:docMk/>
          <pc:sldMk cId="2785947965" sldId="369"/>
        </pc:sldMkLst>
      </pc:sldChg>
      <pc:sldChg chg="del">
        <pc:chgData name="Frances Steel" userId="79d46658-80de-4106-bb59-cad1b389c72e" providerId="ADAL" clId="{C9A650DF-FC12-494D-9C76-2639CC59E8C5}" dt="2026-08-13T08:25:19.916" v="2" actId="47"/>
        <pc:sldMkLst>
          <pc:docMk/>
          <pc:sldMk cId="4012602982" sldId="370"/>
        </pc:sldMkLst>
      </pc:sldChg>
      <pc:sldChg chg="del">
        <pc:chgData name="Frances Steel" userId="79d46658-80de-4106-bb59-cad1b389c72e" providerId="ADAL" clId="{C9A650DF-FC12-494D-9C76-2639CC59E8C5}" dt="2026-08-13T08:25:19.916" v="2" actId="47"/>
        <pc:sldMkLst>
          <pc:docMk/>
          <pc:sldMk cId="3310866008" sldId="371"/>
        </pc:sldMkLst>
      </pc:sldChg>
      <pc:sldChg chg="del">
        <pc:chgData name="Frances Steel" userId="79d46658-80de-4106-bb59-cad1b389c72e" providerId="ADAL" clId="{C9A650DF-FC12-494D-9C76-2639CC59E8C5}" dt="2026-08-13T08:25:19.916" v="2" actId="47"/>
        <pc:sldMkLst>
          <pc:docMk/>
          <pc:sldMk cId="4103113797" sldId="372"/>
        </pc:sldMkLst>
      </pc:sldChg>
      <pc:sldChg chg="del">
        <pc:chgData name="Frances Steel" userId="79d46658-80de-4106-bb59-cad1b389c72e" providerId="ADAL" clId="{C9A650DF-FC12-494D-9C76-2639CC59E8C5}" dt="2026-08-13T08:25:19.916" v="2" actId="47"/>
        <pc:sldMkLst>
          <pc:docMk/>
          <pc:sldMk cId="2637083717" sldId="373"/>
        </pc:sldMkLst>
      </pc:sldChg>
      <pc:sldChg chg="del">
        <pc:chgData name="Frances Steel" userId="79d46658-80de-4106-bb59-cad1b389c72e" providerId="ADAL" clId="{C9A650DF-FC12-494D-9C76-2639CC59E8C5}" dt="2026-08-13T08:25:19.916" v="2" actId="47"/>
        <pc:sldMkLst>
          <pc:docMk/>
          <pc:sldMk cId="2942426247" sldId="374"/>
        </pc:sldMkLst>
      </pc:sldChg>
      <pc:sldChg chg="del">
        <pc:chgData name="Frances Steel" userId="79d46658-80de-4106-bb59-cad1b389c72e" providerId="ADAL" clId="{C9A650DF-FC12-494D-9C76-2639CC59E8C5}" dt="2026-08-13T08:25:01.221" v="0" actId="47"/>
        <pc:sldMkLst>
          <pc:docMk/>
          <pc:sldMk cId="2427575694" sldId="876"/>
        </pc:sldMkLst>
      </pc:sldChg>
      <pc:sldChg chg="del">
        <pc:chgData name="Frances Steel" userId="79d46658-80de-4106-bb59-cad1b389c72e" providerId="ADAL" clId="{C9A650DF-FC12-494D-9C76-2639CC59E8C5}" dt="2026-08-13T08:25:01.221" v="0" actId="47"/>
        <pc:sldMkLst>
          <pc:docMk/>
          <pc:sldMk cId="3980086666" sldId="877"/>
        </pc:sldMkLst>
      </pc:sldChg>
      <pc:sldChg chg="del">
        <pc:chgData name="Frances Steel" userId="79d46658-80de-4106-bb59-cad1b389c72e" providerId="ADAL" clId="{C9A650DF-FC12-494D-9C76-2639CC59E8C5}" dt="2026-08-13T08:25:01.221" v="0" actId="47"/>
        <pc:sldMkLst>
          <pc:docMk/>
          <pc:sldMk cId="3969685628" sldId="3329"/>
        </pc:sldMkLst>
      </pc:sldChg>
      <pc:sldChg chg="del">
        <pc:chgData name="Frances Steel" userId="79d46658-80de-4106-bb59-cad1b389c72e" providerId="ADAL" clId="{C9A650DF-FC12-494D-9C76-2639CC59E8C5}" dt="2026-08-13T08:25:01.221" v="0" actId="47"/>
        <pc:sldMkLst>
          <pc:docMk/>
          <pc:sldMk cId="2141623433" sldId="3332"/>
        </pc:sldMkLst>
      </pc:sldChg>
      <pc:sldChg chg="del">
        <pc:chgData name="Frances Steel" userId="79d46658-80de-4106-bb59-cad1b389c72e" providerId="ADAL" clId="{C9A650DF-FC12-494D-9C76-2639CC59E8C5}" dt="2026-08-13T08:25:01.221" v="0" actId="47"/>
        <pc:sldMkLst>
          <pc:docMk/>
          <pc:sldMk cId="2382823530" sldId="3358"/>
        </pc:sldMkLst>
      </pc:sldChg>
      <pc:sldChg chg="del">
        <pc:chgData name="Frances Steel" userId="79d46658-80de-4106-bb59-cad1b389c72e" providerId="ADAL" clId="{C9A650DF-FC12-494D-9C76-2639CC59E8C5}" dt="2026-08-13T08:25:01.221" v="0" actId="47"/>
        <pc:sldMkLst>
          <pc:docMk/>
          <pc:sldMk cId="3519545674" sldId="3386"/>
        </pc:sldMkLst>
      </pc:sldChg>
      <pc:sldChg chg="del">
        <pc:chgData name="Frances Steel" userId="79d46658-80de-4106-bb59-cad1b389c72e" providerId="ADAL" clId="{C9A650DF-FC12-494D-9C76-2639CC59E8C5}" dt="2026-08-13T08:25:01.221" v="0" actId="47"/>
        <pc:sldMkLst>
          <pc:docMk/>
          <pc:sldMk cId="1262788985" sldId="3387"/>
        </pc:sldMkLst>
      </pc:sldChg>
      <pc:sldChg chg="del">
        <pc:chgData name="Frances Steel" userId="79d46658-80de-4106-bb59-cad1b389c72e" providerId="ADAL" clId="{C9A650DF-FC12-494D-9C76-2639CC59E8C5}" dt="2026-08-13T08:25:01.221" v="0" actId="47"/>
        <pc:sldMkLst>
          <pc:docMk/>
          <pc:sldMk cId="2532067555" sldId="3389"/>
        </pc:sldMkLst>
      </pc:sldChg>
      <pc:sldChg chg="del">
        <pc:chgData name="Frances Steel" userId="79d46658-80de-4106-bb59-cad1b389c72e" providerId="ADAL" clId="{C9A650DF-FC12-494D-9C76-2639CC59E8C5}" dt="2026-08-13T08:25:01.221" v="0" actId="47"/>
        <pc:sldMkLst>
          <pc:docMk/>
          <pc:sldMk cId="1477754103" sldId="3390"/>
        </pc:sldMkLst>
      </pc:sldChg>
      <pc:sldChg chg="del">
        <pc:chgData name="Frances Steel" userId="79d46658-80de-4106-bb59-cad1b389c72e" providerId="ADAL" clId="{C9A650DF-FC12-494D-9C76-2639CC59E8C5}" dt="2026-08-13T08:25:01.221" v="0" actId="47"/>
        <pc:sldMkLst>
          <pc:docMk/>
          <pc:sldMk cId="3338066366" sldId="3391"/>
        </pc:sldMkLst>
      </pc:sldChg>
      <pc:sldChg chg="del">
        <pc:chgData name="Frances Steel" userId="79d46658-80de-4106-bb59-cad1b389c72e" providerId="ADAL" clId="{C9A650DF-FC12-494D-9C76-2639CC59E8C5}" dt="2026-08-13T08:25:01.221" v="0" actId="47"/>
        <pc:sldMkLst>
          <pc:docMk/>
          <pc:sldMk cId="1342595668" sldId="3392"/>
        </pc:sldMkLst>
      </pc:sldChg>
      <pc:sldChg chg="del">
        <pc:chgData name="Frances Steel" userId="79d46658-80de-4106-bb59-cad1b389c72e" providerId="ADAL" clId="{C9A650DF-FC12-494D-9C76-2639CC59E8C5}" dt="2026-08-13T08:25:01.221" v="0" actId="47"/>
        <pc:sldMkLst>
          <pc:docMk/>
          <pc:sldMk cId="2666447488" sldId="3393"/>
        </pc:sldMkLst>
      </pc:sldChg>
      <pc:sldChg chg="del">
        <pc:chgData name="Frances Steel" userId="79d46658-80de-4106-bb59-cad1b389c72e" providerId="ADAL" clId="{C9A650DF-FC12-494D-9C76-2639CC59E8C5}" dt="2026-08-13T08:25:19.916" v="2" actId="47"/>
        <pc:sldMkLst>
          <pc:docMk/>
          <pc:sldMk cId="3092657117" sldId="3394"/>
        </pc:sldMkLst>
      </pc:sldChg>
      <pc:sldChg chg="del">
        <pc:chgData name="Frances Steel" userId="79d46658-80de-4106-bb59-cad1b389c72e" providerId="ADAL" clId="{C9A650DF-FC12-494D-9C76-2639CC59E8C5}" dt="2026-08-13T08:25:19.916" v="2" actId="47"/>
        <pc:sldMkLst>
          <pc:docMk/>
          <pc:sldMk cId="2156946705" sldId="3395"/>
        </pc:sldMkLst>
      </pc:sldChg>
      <pc:sldChg chg="del">
        <pc:chgData name="Frances Steel" userId="79d46658-80de-4106-bb59-cad1b389c72e" providerId="ADAL" clId="{C9A650DF-FC12-494D-9C76-2639CC59E8C5}" dt="2026-08-13T08:25:19.916" v="2" actId="47"/>
        <pc:sldMkLst>
          <pc:docMk/>
          <pc:sldMk cId="2707613481" sldId="3396"/>
        </pc:sldMkLst>
      </pc:sldChg>
      <pc:sldChg chg="del">
        <pc:chgData name="Frances Steel" userId="79d46658-80de-4106-bb59-cad1b389c72e" providerId="ADAL" clId="{C9A650DF-FC12-494D-9C76-2639CC59E8C5}" dt="2026-08-13T08:25:01.221" v="0" actId="47"/>
        <pc:sldMkLst>
          <pc:docMk/>
          <pc:sldMk cId="1442663243" sldId="3408"/>
        </pc:sldMkLst>
      </pc:sldChg>
      <pc:sldChg chg="del">
        <pc:chgData name="Frances Steel" userId="79d46658-80de-4106-bb59-cad1b389c72e" providerId="ADAL" clId="{C9A650DF-FC12-494D-9C76-2639CC59E8C5}" dt="2026-08-13T08:25:01.221" v="0" actId="47"/>
        <pc:sldMkLst>
          <pc:docMk/>
          <pc:sldMk cId="1622485376" sldId="3411"/>
        </pc:sldMkLst>
      </pc:sldChg>
      <pc:sldChg chg="del">
        <pc:chgData name="Frances Steel" userId="79d46658-80de-4106-bb59-cad1b389c72e" providerId="ADAL" clId="{C9A650DF-FC12-494D-9C76-2639CC59E8C5}" dt="2026-08-13T08:25:01.221" v="0" actId="47"/>
        <pc:sldMkLst>
          <pc:docMk/>
          <pc:sldMk cId="3731085038" sldId="3412"/>
        </pc:sldMkLst>
      </pc:sldChg>
      <pc:sldChg chg="del">
        <pc:chgData name="Frances Steel" userId="79d46658-80de-4106-bb59-cad1b389c72e" providerId="ADAL" clId="{C9A650DF-FC12-494D-9C76-2639CC59E8C5}" dt="2026-08-13T08:25:01.221" v="0" actId="47"/>
        <pc:sldMkLst>
          <pc:docMk/>
          <pc:sldMk cId="1375777329" sldId="3413"/>
        </pc:sldMkLst>
      </pc:sldChg>
      <pc:sldChg chg="del">
        <pc:chgData name="Frances Steel" userId="79d46658-80de-4106-bb59-cad1b389c72e" providerId="ADAL" clId="{C9A650DF-FC12-494D-9C76-2639CC59E8C5}" dt="2026-08-13T08:25:01.221" v="0" actId="47"/>
        <pc:sldMkLst>
          <pc:docMk/>
          <pc:sldMk cId="1281320042" sldId="3414"/>
        </pc:sldMkLst>
      </pc:sldChg>
      <pc:sldChg chg="del">
        <pc:chgData name="Frances Steel" userId="79d46658-80de-4106-bb59-cad1b389c72e" providerId="ADAL" clId="{C9A650DF-FC12-494D-9C76-2639CC59E8C5}" dt="2026-08-13T08:25:01.221" v="0" actId="47"/>
        <pc:sldMkLst>
          <pc:docMk/>
          <pc:sldMk cId="4019393009" sldId="3415"/>
        </pc:sldMkLst>
      </pc:sldChg>
      <pc:sldChg chg="del">
        <pc:chgData name="Frances Steel" userId="79d46658-80de-4106-bb59-cad1b389c72e" providerId="ADAL" clId="{C9A650DF-FC12-494D-9C76-2639CC59E8C5}" dt="2026-08-13T08:25:06.731" v="1" actId="47"/>
        <pc:sldMkLst>
          <pc:docMk/>
          <pc:sldMk cId="2425874984" sldId="3416"/>
        </pc:sldMkLst>
      </pc:sldChg>
      <pc:sldChg chg="del">
        <pc:chgData name="Frances Steel" userId="79d46658-80de-4106-bb59-cad1b389c72e" providerId="ADAL" clId="{C9A650DF-FC12-494D-9C76-2639CC59E8C5}" dt="2026-08-13T08:25:06.731" v="1" actId="47"/>
        <pc:sldMkLst>
          <pc:docMk/>
          <pc:sldMk cId="3348936492" sldId="3417"/>
        </pc:sldMkLst>
      </pc:sldChg>
      <pc:sldChg chg="del">
        <pc:chgData name="Frances Steel" userId="79d46658-80de-4106-bb59-cad1b389c72e" providerId="ADAL" clId="{C9A650DF-FC12-494D-9C76-2639CC59E8C5}" dt="2026-08-13T08:25:19.916" v="2" actId="47"/>
        <pc:sldMkLst>
          <pc:docMk/>
          <pc:sldMk cId="3027048397" sldId="3419"/>
        </pc:sldMkLst>
      </pc:sldChg>
      <pc:sldChg chg="del">
        <pc:chgData name="Frances Steel" userId="79d46658-80de-4106-bb59-cad1b389c72e" providerId="ADAL" clId="{C9A650DF-FC12-494D-9C76-2639CC59E8C5}" dt="2026-08-13T08:25:19.916" v="2" actId="47"/>
        <pc:sldMkLst>
          <pc:docMk/>
          <pc:sldMk cId="4263646275" sldId="3420"/>
        </pc:sldMkLst>
      </pc:sldChg>
      <pc:sldChg chg="del">
        <pc:chgData name="Frances Steel" userId="79d46658-80de-4106-bb59-cad1b389c72e" providerId="ADAL" clId="{C9A650DF-FC12-494D-9C76-2639CC59E8C5}" dt="2026-08-13T08:25:19.916" v="2" actId="47"/>
        <pc:sldMkLst>
          <pc:docMk/>
          <pc:sldMk cId="3666104551" sldId="3421"/>
        </pc:sldMkLst>
      </pc:sldChg>
      <pc:sldChg chg="del">
        <pc:chgData name="Frances Steel" userId="79d46658-80de-4106-bb59-cad1b389c72e" providerId="ADAL" clId="{C9A650DF-FC12-494D-9C76-2639CC59E8C5}" dt="2026-08-13T08:25:19.916" v="2" actId="47"/>
        <pc:sldMkLst>
          <pc:docMk/>
          <pc:sldMk cId="3152392390" sldId="3422"/>
        </pc:sldMkLst>
      </pc:sldChg>
      <pc:sldChg chg="del">
        <pc:chgData name="Frances Steel" userId="79d46658-80de-4106-bb59-cad1b389c72e" providerId="ADAL" clId="{C9A650DF-FC12-494D-9C76-2639CC59E8C5}" dt="2026-08-13T08:25:19.916" v="2" actId="47"/>
        <pc:sldMkLst>
          <pc:docMk/>
          <pc:sldMk cId="2231678948" sldId="3423"/>
        </pc:sldMkLst>
      </pc:sldChg>
      <pc:sldChg chg="del">
        <pc:chgData name="Frances Steel" userId="79d46658-80de-4106-bb59-cad1b389c72e" providerId="ADAL" clId="{C9A650DF-FC12-494D-9C76-2639CC59E8C5}" dt="2026-08-13T08:25:19.916" v="2" actId="47"/>
        <pc:sldMkLst>
          <pc:docMk/>
          <pc:sldMk cId="701240817" sldId="3424"/>
        </pc:sldMkLst>
      </pc:sldChg>
      <pc:sldChg chg="del">
        <pc:chgData name="Frances Steel" userId="79d46658-80de-4106-bb59-cad1b389c72e" providerId="ADAL" clId="{C9A650DF-FC12-494D-9C76-2639CC59E8C5}" dt="2026-08-13T08:25:19.916" v="2" actId="47"/>
        <pc:sldMkLst>
          <pc:docMk/>
          <pc:sldMk cId="3653745888" sldId="3425"/>
        </pc:sldMkLst>
      </pc:sldChg>
      <pc:sldChg chg="del">
        <pc:chgData name="Frances Steel" userId="79d46658-80de-4106-bb59-cad1b389c72e" providerId="ADAL" clId="{C9A650DF-FC12-494D-9C76-2639CC59E8C5}" dt="2026-08-13T08:25:19.916" v="2" actId="47"/>
        <pc:sldMkLst>
          <pc:docMk/>
          <pc:sldMk cId="3754624934" sldId="3426"/>
        </pc:sldMkLst>
      </pc:sldChg>
      <pc:sldChg chg="del">
        <pc:chgData name="Frances Steel" userId="79d46658-80de-4106-bb59-cad1b389c72e" providerId="ADAL" clId="{C9A650DF-FC12-494D-9C76-2639CC59E8C5}" dt="2026-08-13T08:25:19.916" v="2" actId="47"/>
        <pc:sldMkLst>
          <pc:docMk/>
          <pc:sldMk cId="996894215" sldId="3427"/>
        </pc:sldMkLst>
      </pc:sldChg>
      <pc:sldChg chg="del">
        <pc:chgData name="Frances Steel" userId="79d46658-80de-4106-bb59-cad1b389c72e" providerId="ADAL" clId="{C9A650DF-FC12-494D-9C76-2639CC59E8C5}" dt="2026-08-13T08:25:19.916" v="2" actId="47"/>
        <pc:sldMkLst>
          <pc:docMk/>
          <pc:sldMk cId="2514051786" sldId="3428"/>
        </pc:sldMkLst>
      </pc:sldChg>
      <pc:sldChg chg="del">
        <pc:chgData name="Frances Steel" userId="79d46658-80de-4106-bb59-cad1b389c72e" providerId="ADAL" clId="{C9A650DF-FC12-494D-9C76-2639CC59E8C5}" dt="2026-08-13T08:25:19.916" v="2" actId="47"/>
        <pc:sldMkLst>
          <pc:docMk/>
          <pc:sldMk cId="732343090" sldId="3429"/>
        </pc:sldMkLst>
      </pc:sldChg>
      <pc:sldChg chg="del">
        <pc:chgData name="Frances Steel" userId="79d46658-80de-4106-bb59-cad1b389c72e" providerId="ADAL" clId="{C9A650DF-FC12-494D-9C76-2639CC59E8C5}" dt="2026-08-13T08:25:19.916" v="2" actId="47"/>
        <pc:sldMkLst>
          <pc:docMk/>
          <pc:sldMk cId="196501381" sldId="3430"/>
        </pc:sldMkLst>
      </pc:sldChg>
      <pc:sldChg chg="del">
        <pc:chgData name="Frances Steel" userId="79d46658-80de-4106-bb59-cad1b389c72e" providerId="ADAL" clId="{C9A650DF-FC12-494D-9C76-2639CC59E8C5}" dt="2026-08-13T08:25:19.916" v="2" actId="47"/>
        <pc:sldMkLst>
          <pc:docMk/>
          <pc:sldMk cId="1970930798" sldId="3431"/>
        </pc:sldMkLst>
      </pc:sldChg>
      <pc:sldChg chg="del">
        <pc:chgData name="Frances Steel" userId="79d46658-80de-4106-bb59-cad1b389c72e" providerId="ADAL" clId="{C9A650DF-FC12-494D-9C76-2639CC59E8C5}" dt="2026-08-13T08:25:19.916" v="2" actId="47"/>
        <pc:sldMkLst>
          <pc:docMk/>
          <pc:sldMk cId="4253187682" sldId="3432"/>
        </pc:sldMkLst>
      </pc:sldChg>
      <pc:sldChg chg="del">
        <pc:chgData name="Frances Steel" userId="79d46658-80de-4106-bb59-cad1b389c72e" providerId="ADAL" clId="{C9A650DF-FC12-494D-9C76-2639CC59E8C5}" dt="2026-08-13T08:25:19.916" v="2" actId="47"/>
        <pc:sldMkLst>
          <pc:docMk/>
          <pc:sldMk cId="1546944119" sldId="3433"/>
        </pc:sldMkLst>
      </pc:sldChg>
      <pc:sldChg chg="del">
        <pc:chgData name="Frances Steel" userId="79d46658-80de-4106-bb59-cad1b389c72e" providerId="ADAL" clId="{C9A650DF-FC12-494D-9C76-2639CC59E8C5}" dt="2026-08-13T08:25:19.916" v="2" actId="47"/>
        <pc:sldMkLst>
          <pc:docMk/>
          <pc:sldMk cId="2013113174" sldId="3434"/>
        </pc:sldMkLst>
      </pc:sldChg>
      <pc:sldChg chg="del">
        <pc:chgData name="Frances Steel" userId="79d46658-80de-4106-bb59-cad1b389c72e" providerId="ADAL" clId="{C9A650DF-FC12-494D-9C76-2639CC59E8C5}" dt="2026-08-13T08:25:19.916" v="2" actId="47"/>
        <pc:sldMkLst>
          <pc:docMk/>
          <pc:sldMk cId="2456157581" sldId="3435"/>
        </pc:sldMkLst>
      </pc:sldChg>
      <pc:sldChg chg="del">
        <pc:chgData name="Frances Steel" userId="79d46658-80de-4106-bb59-cad1b389c72e" providerId="ADAL" clId="{C9A650DF-FC12-494D-9C76-2639CC59E8C5}" dt="2026-08-13T08:25:19.916" v="2" actId="47"/>
        <pc:sldMkLst>
          <pc:docMk/>
          <pc:sldMk cId="2774960457" sldId="3436"/>
        </pc:sldMkLst>
      </pc:sldChg>
      <pc:sldChg chg="del">
        <pc:chgData name="Frances Steel" userId="79d46658-80de-4106-bb59-cad1b389c72e" providerId="ADAL" clId="{C9A650DF-FC12-494D-9C76-2639CC59E8C5}" dt="2026-08-13T08:25:19.916" v="2" actId="47"/>
        <pc:sldMkLst>
          <pc:docMk/>
          <pc:sldMk cId="2963010713" sldId="3437"/>
        </pc:sldMkLst>
      </pc:sldChg>
      <pc:sldChg chg="del">
        <pc:chgData name="Frances Steel" userId="79d46658-80de-4106-bb59-cad1b389c72e" providerId="ADAL" clId="{C9A650DF-FC12-494D-9C76-2639CC59E8C5}" dt="2026-08-13T08:25:01.221" v="0" actId="47"/>
        <pc:sldMkLst>
          <pc:docMk/>
          <pc:sldMk cId="2817255563" sldId="3438"/>
        </pc:sldMkLst>
      </pc:sldChg>
      <pc:sldChg chg="del">
        <pc:chgData name="Frances Steel" userId="79d46658-80de-4106-bb59-cad1b389c72e" providerId="ADAL" clId="{C9A650DF-FC12-494D-9C76-2639CC59E8C5}" dt="2026-08-13T08:25:06.731" v="1" actId="47"/>
        <pc:sldMkLst>
          <pc:docMk/>
          <pc:sldMk cId="629913557" sldId="3439"/>
        </pc:sldMkLst>
      </pc:sldChg>
      <pc:sldChg chg="del">
        <pc:chgData name="Frances Steel" userId="79d46658-80de-4106-bb59-cad1b389c72e" providerId="ADAL" clId="{C9A650DF-FC12-494D-9C76-2639CC59E8C5}" dt="2026-08-13T08:25:06.731" v="1" actId="47"/>
        <pc:sldMkLst>
          <pc:docMk/>
          <pc:sldMk cId="2523091378" sldId="3440"/>
        </pc:sldMkLst>
      </pc:sldChg>
      <pc:sldChg chg="del">
        <pc:chgData name="Frances Steel" userId="79d46658-80de-4106-bb59-cad1b389c72e" providerId="ADAL" clId="{C9A650DF-FC12-494D-9C76-2639CC59E8C5}" dt="2026-08-13T08:25:19.916" v="2" actId="47"/>
        <pc:sldMkLst>
          <pc:docMk/>
          <pc:sldMk cId="2962587947" sldId="3442"/>
        </pc:sldMkLst>
      </pc:sldChg>
      <pc:sldChg chg="del">
        <pc:chgData name="Frances Steel" userId="79d46658-80de-4106-bb59-cad1b389c72e" providerId="ADAL" clId="{C9A650DF-FC12-494D-9C76-2639CC59E8C5}" dt="2026-08-13T08:25:19.916" v="2" actId="47"/>
        <pc:sldMkLst>
          <pc:docMk/>
          <pc:sldMk cId="3558395744" sldId="3443"/>
        </pc:sldMkLst>
      </pc:sldChg>
      <pc:sldChg chg="del">
        <pc:chgData name="Frances Steel" userId="79d46658-80de-4106-bb59-cad1b389c72e" providerId="ADAL" clId="{C9A650DF-FC12-494D-9C76-2639CC59E8C5}" dt="2026-08-13T08:25:19.916" v="2" actId="47"/>
        <pc:sldMkLst>
          <pc:docMk/>
          <pc:sldMk cId="2974355294" sldId="3444"/>
        </pc:sldMkLst>
      </pc:sldChg>
      <pc:sldChg chg="del">
        <pc:chgData name="Frances Steel" userId="79d46658-80de-4106-bb59-cad1b389c72e" providerId="ADAL" clId="{C9A650DF-FC12-494D-9C76-2639CC59E8C5}" dt="2026-08-13T08:25:19.916" v="2" actId="47"/>
        <pc:sldMkLst>
          <pc:docMk/>
          <pc:sldMk cId="3015514144" sldId="3445"/>
        </pc:sldMkLst>
      </pc:sldChg>
      <pc:sldChg chg="del">
        <pc:chgData name="Frances Steel" userId="79d46658-80de-4106-bb59-cad1b389c72e" providerId="ADAL" clId="{C9A650DF-FC12-494D-9C76-2639CC59E8C5}" dt="2026-08-13T08:25:19.916" v="2" actId="47"/>
        <pc:sldMkLst>
          <pc:docMk/>
          <pc:sldMk cId="562799054" sldId="3446"/>
        </pc:sldMkLst>
      </pc:sldChg>
      <pc:sldChg chg="del">
        <pc:chgData name="Frances Steel" userId="79d46658-80de-4106-bb59-cad1b389c72e" providerId="ADAL" clId="{C9A650DF-FC12-494D-9C76-2639CC59E8C5}" dt="2026-08-13T08:25:19.916" v="2" actId="47"/>
        <pc:sldMkLst>
          <pc:docMk/>
          <pc:sldMk cId="1408167290" sldId="3447"/>
        </pc:sldMkLst>
      </pc:sldChg>
      <pc:sldChg chg="del">
        <pc:chgData name="Frances Steel" userId="79d46658-80de-4106-bb59-cad1b389c72e" providerId="ADAL" clId="{C9A650DF-FC12-494D-9C76-2639CC59E8C5}" dt="2026-08-13T08:25:19.916" v="2" actId="47"/>
        <pc:sldMkLst>
          <pc:docMk/>
          <pc:sldMk cId="451251373" sldId="3448"/>
        </pc:sldMkLst>
      </pc:sldChg>
      <pc:sldChg chg="del">
        <pc:chgData name="Frances Steel" userId="79d46658-80de-4106-bb59-cad1b389c72e" providerId="ADAL" clId="{C9A650DF-FC12-494D-9C76-2639CC59E8C5}" dt="2026-08-13T08:25:19.916" v="2" actId="47"/>
        <pc:sldMkLst>
          <pc:docMk/>
          <pc:sldMk cId="1751069794" sldId="3449"/>
        </pc:sldMkLst>
      </pc:sldChg>
      <pc:sldChg chg="del">
        <pc:chgData name="Frances Steel" userId="79d46658-80de-4106-bb59-cad1b389c72e" providerId="ADAL" clId="{C9A650DF-FC12-494D-9C76-2639CC59E8C5}" dt="2026-08-13T08:25:19.916" v="2" actId="47"/>
        <pc:sldMkLst>
          <pc:docMk/>
          <pc:sldMk cId="3150827541" sldId="3450"/>
        </pc:sldMkLst>
      </pc:sldChg>
      <pc:sldChg chg="del">
        <pc:chgData name="Frances Steel" userId="79d46658-80de-4106-bb59-cad1b389c72e" providerId="ADAL" clId="{C9A650DF-FC12-494D-9C76-2639CC59E8C5}" dt="2026-08-13T08:25:19.916" v="2" actId="47"/>
        <pc:sldMkLst>
          <pc:docMk/>
          <pc:sldMk cId="2307836138" sldId="3451"/>
        </pc:sldMkLst>
      </pc:sldChg>
      <pc:sldChg chg="del">
        <pc:chgData name="Frances Steel" userId="79d46658-80de-4106-bb59-cad1b389c72e" providerId="ADAL" clId="{C9A650DF-FC12-494D-9C76-2639CC59E8C5}" dt="2026-08-13T08:25:19.916" v="2" actId="47"/>
        <pc:sldMkLst>
          <pc:docMk/>
          <pc:sldMk cId="3269978723" sldId="3452"/>
        </pc:sldMkLst>
      </pc:sldChg>
      <pc:sldChg chg="del">
        <pc:chgData name="Frances Steel" userId="79d46658-80de-4106-bb59-cad1b389c72e" providerId="ADAL" clId="{C9A650DF-FC12-494D-9C76-2639CC59E8C5}" dt="2026-08-13T08:25:19.916" v="2" actId="47"/>
        <pc:sldMkLst>
          <pc:docMk/>
          <pc:sldMk cId="1398045960" sldId="3453"/>
        </pc:sldMkLst>
      </pc:sldChg>
      <pc:sldChg chg="del">
        <pc:chgData name="Frances Steel" userId="79d46658-80de-4106-bb59-cad1b389c72e" providerId="ADAL" clId="{C9A650DF-FC12-494D-9C76-2639CC59E8C5}" dt="2026-08-13T08:25:19.916" v="2" actId="47"/>
        <pc:sldMkLst>
          <pc:docMk/>
          <pc:sldMk cId="135208967" sldId="3454"/>
        </pc:sldMkLst>
      </pc:sldChg>
      <pc:sldChg chg="del">
        <pc:chgData name="Frances Steel" userId="79d46658-80de-4106-bb59-cad1b389c72e" providerId="ADAL" clId="{C9A650DF-FC12-494D-9C76-2639CC59E8C5}" dt="2026-08-13T08:25:19.916" v="2" actId="47"/>
        <pc:sldMkLst>
          <pc:docMk/>
          <pc:sldMk cId="709258493" sldId="3455"/>
        </pc:sldMkLst>
      </pc:sldChg>
      <pc:sldChg chg="del">
        <pc:chgData name="Frances Steel" userId="79d46658-80de-4106-bb59-cad1b389c72e" providerId="ADAL" clId="{C9A650DF-FC12-494D-9C76-2639CC59E8C5}" dt="2026-08-13T08:25:19.916" v="2" actId="47"/>
        <pc:sldMkLst>
          <pc:docMk/>
          <pc:sldMk cId="1892078471" sldId="3456"/>
        </pc:sldMkLst>
      </pc:sldChg>
      <pc:sldChg chg="del">
        <pc:chgData name="Frances Steel" userId="79d46658-80de-4106-bb59-cad1b389c72e" providerId="ADAL" clId="{C9A650DF-FC12-494D-9C76-2639CC59E8C5}" dt="2026-08-13T08:25:19.916" v="2" actId="47"/>
        <pc:sldMkLst>
          <pc:docMk/>
          <pc:sldMk cId="2802277404" sldId="3457"/>
        </pc:sldMkLst>
      </pc:sldChg>
      <pc:sldChg chg="del">
        <pc:chgData name="Frances Steel" userId="79d46658-80de-4106-bb59-cad1b389c72e" providerId="ADAL" clId="{C9A650DF-FC12-494D-9C76-2639CC59E8C5}" dt="2026-08-13T08:25:19.916" v="2" actId="47"/>
        <pc:sldMkLst>
          <pc:docMk/>
          <pc:sldMk cId="1875161157" sldId="3458"/>
        </pc:sldMkLst>
      </pc:sldChg>
      <pc:sldChg chg="del">
        <pc:chgData name="Frances Steel" userId="79d46658-80de-4106-bb59-cad1b389c72e" providerId="ADAL" clId="{C9A650DF-FC12-494D-9C76-2639CC59E8C5}" dt="2026-08-13T08:25:01.221" v="0" actId="47"/>
        <pc:sldMkLst>
          <pc:docMk/>
          <pc:sldMk cId="1397874623" sldId="3461"/>
        </pc:sldMkLst>
      </pc:sldChg>
      <pc:sldChg chg="del">
        <pc:chgData name="Frances Steel" userId="79d46658-80de-4106-bb59-cad1b389c72e" providerId="ADAL" clId="{C9A650DF-FC12-494D-9C76-2639CC59E8C5}" dt="2026-08-13T08:25:01.221" v="0" actId="47"/>
        <pc:sldMkLst>
          <pc:docMk/>
          <pc:sldMk cId="3990801221" sldId="3462"/>
        </pc:sldMkLst>
      </pc:sldChg>
      <pc:sldChg chg="del">
        <pc:chgData name="Frances Steel" userId="79d46658-80de-4106-bb59-cad1b389c72e" providerId="ADAL" clId="{C9A650DF-FC12-494D-9C76-2639CC59E8C5}" dt="2026-08-13T08:25:01.221" v="0" actId="47"/>
        <pc:sldMkLst>
          <pc:docMk/>
          <pc:sldMk cId="1433606448" sldId="3463"/>
        </pc:sldMkLst>
      </pc:sldChg>
      <pc:sldChg chg="del">
        <pc:chgData name="Frances Steel" userId="79d46658-80de-4106-bb59-cad1b389c72e" providerId="ADAL" clId="{C9A650DF-FC12-494D-9C76-2639CC59E8C5}" dt="2026-08-13T08:25:01.221" v="0" actId="47"/>
        <pc:sldMkLst>
          <pc:docMk/>
          <pc:sldMk cId="1308502466" sldId="3465"/>
        </pc:sldMkLst>
      </pc:sldChg>
      <pc:sldChg chg="del">
        <pc:chgData name="Frances Steel" userId="79d46658-80de-4106-bb59-cad1b389c72e" providerId="ADAL" clId="{C9A650DF-FC12-494D-9C76-2639CC59E8C5}" dt="2026-08-13T08:25:01.221" v="0" actId="47"/>
        <pc:sldMkLst>
          <pc:docMk/>
          <pc:sldMk cId="2771169003" sldId="3466"/>
        </pc:sldMkLst>
      </pc:sldChg>
      <pc:sldChg chg="del">
        <pc:chgData name="Frances Steel" userId="79d46658-80de-4106-bb59-cad1b389c72e" providerId="ADAL" clId="{C9A650DF-FC12-494D-9C76-2639CC59E8C5}" dt="2026-08-13T08:25:06.731" v="1" actId="47"/>
        <pc:sldMkLst>
          <pc:docMk/>
          <pc:sldMk cId="473468100" sldId="3468"/>
        </pc:sldMkLst>
      </pc:sldChg>
      <pc:sldChg chg="del">
        <pc:chgData name="Frances Steel" userId="79d46658-80de-4106-bb59-cad1b389c72e" providerId="ADAL" clId="{C9A650DF-FC12-494D-9C76-2639CC59E8C5}" dt="2026-08-13T08:25:06.731" v="1" actId="47"/>
        <pc:sldMkLst>
          <pc:docMk/>
          <pc:sldMk cId="2708207427" sldId="3469"/>
        </pc:sldMkLst>
      </pc:sldChg>
      <pc:sldChg chg="del">
        <pc:chgData name="Frances Steel" userId="79d46658-80de-4106-bb59-cad1b389c72e" providerId="ADAL" clId="{C9A650DF-FC12-494D-9C76-2639CC59E8C5}" dt="2026-08-13T08:25:06.731" v="1" actId="47"/>
        <pc:sldMkLst>
          <pc:docMk/>
          <pc:sldMk cId="2229494516" sldId="3470"/>
        </pc:sldMkLst>
      </pc:sldChg>
      <pc:sldChg chg="del">
        <pc:chgData name="Frances Steel" userId="79d46658-80de-4106-bb59-cad1b389c72e" providerId="ADAL" clId="{C9A650DF-FC12-494D-9C76-2639CC59E8C5}" dt="2026-08-13T08:25:06.731" v="1" actId="47"/>
        <pc:sldMkLst>
          <pc:docMk/>
          <pc:sldMk cId="1189961926" sldId="3471"/>
        </pc:sldMkLst>
      </pc:sldChg>
      <pc:sldChg chg="del">
        <pc:chgData name="Frances Steel" userId="79d46658-80de-4106-bb59-cad1b389c72e" providerId="ADAL" clId="{C9A650DF-FC12-494D-9C76-2639CC59E8C5}" dt="2026-08-13T08:25:01.221" v="0" actId="47"/>
        <pc:sldMkLst>
          <pc:docMk/>
          <pc:sldMk cId="490836839" sldId="3472"/>
        </pc:sldMkLst>
      </pc:sldChg>
      <pc:sldChg chg="del">
        <pc:chgData name="Frances Steel" userId="79d46658-80de-4106-bb59-cad1b389c72e" providerId="ADAL" clId="{C9A650DF-FC12-494D-9C76-2639CC59E8C5}" dt="2026-08-13T08:25:06.731" v="1" actId="47"/>
        <pc:sldMkLst>
          <pc:docMk/>
          <pc:sldMk cId="2572690167" sldId="3473"/>
        </pc:sldMkLst>
      </pc:sldChg>
      <pc:sldChg chg="del">
        <pc:chgData name="Frances Steel" userId="79d46658-80de-4106-bb59-cad1b389c72e" providerId="ADAL" clId="{C9A650DF-FC12-494D-9C76-2639CC59E8C5}" dt="2026-08-13T08:25:01.221" v="0" actId="47"/>
        <pc:sldMkLst>
          <pc:docMk/>
          <pc:sldMk cId="353951598" sldId="3474"/>
        </pc:sldMkLst>
      </pc:sldChg>
      <pc:sldChg chg="del">
        <pc:chgData name="Frances Steel" userId="79d46658-80de-4106-bb59-cad1b389c72e" providerId="ADAL" clId="{C9A650DF-FC12-494D-9C76-2639CC59E8C5}" dt="2026-08-13T08:25:06.731" v="1" actId="47"/>
        <pc:sldMkLst>
          <pc:docMk/>
          <pc:sldMk cId="416135146" sldId="3475"/>
        </pc:sldMkLst>
      </pc:sldChg>
      <pc:sldChg chg="del">
        <pc:chgData name="Frances Steel" userId="79d46658-80de-4106-bb59-cad1b389c72e" providerId="ADAL" clId="{C9A650DF-FC12-494D-9C76-2639CC59E8C5}" dt="2026-08-13T08:25:19.916" v="2" actId="47"/>
        <pc:sldMkLst>
          <pc:docMk/>
          <pc:sldMk cId="753230931" sldId="3476"/>
        </pc:sldMkLst>
      </pc:sldChg>
      <pc:sldChg chg="del">
        <pc:chgData name="Frances Steel" userId="79d46658-80de-4106-bb59-cad1b389c72e" providerId="ADAL" clId="{C9A650DF-FC12-494D-9C76-2639CC59E8C5}" dt="2026-08-13T08:25:19.916" v="2" actId="47"/>
        <pc:sldMkLst>
          <pc:docMk/>
          <pc:sldMk cId="1241921477" sldId="3477"/>
        </pc:sldMkLst>
      </pc:sldChg>
      <pc:sldChg chg="del">
        <pc:chgData name="Frances Steel" userId="79d46658-80de-4106-bb59-cad1b389c72e" providerId="ADAL" clId="{C9A650DF-FC12-494D-9C76-2639CC59E8C5}" dt="2026-08-13T08:25:19.916" v="2" actId="47"/>
        <pc:sldMkLst>
          <pc:docMk/>
          <pc:sldMk cId="1334669254" sldId="3478"/>
        </pc:sldMkLst>
      </pc:sldChg>
      <pc:sldChg chg="del">
        <pc:chgData name="Frances Steel" userId="79d46658-80de-4106-bb59-cad1b389c72e" providerId="ADAL" clId="{C9A650DF-FC12-494D-9C76-2639CC59E8C5}" dt="2026-08-13T08:25:01.221" v="0" actId="47"/>
        <pc:sldMkLst>
          <pc:docMk/>
          <pc:sldMk cId="2753653064" sldId="3479"/>
        </pc:sldMkLst>
      </pc:sldChg>
      <pc:sldChg chg="del">
        <pc:chgData name="Frances Steel" userId="79d46658-80de-4106-bb59-cad1b389c72e" providerId="ADAL" clId="{C9A650DF-FC12-494D-9C76-2639CC59E8C5}" dt="2026-08-13T08:25:01.221" v="0" actId="47"/>
        <pc:sldMkLst>
          <pc:docMk/>
          <pc:sldMk cId="3144471218" sldId="3480"/>
        </pc:sldMkLst>
      </pc:sldChg>
      <pc:sldChg chg="del">
        <pc:chgData name="Frances Steel" userId="79d46658-80de-4106-bb59-cad1b389c72e" providerId="ADAL" clId="{C9A650DF-FC12-494D-9C76-2639CC59E8C5}" dt="2026-08-13T08:25:06.731" v="1" actId="47"/>
        <pc:sldMkLst>
          <pc:docMk/>
          <pc:sldMk cId="1616419491" sldId="3481"/>
        </pc:sldMkLst>
      </pc:sldChg>
      <pc:sldChg chg="del">
        <pc:chgData name="Frances Steel" userId="79d46658-80de-4106-bb59-cad1b389c72e" providerId="ADAL" clId="{C9A650DF-FC12-494D-9C76-2639CC59E8C5}" dt="2026-08-13T08:25:06.731" v="1" actId="47"/>
        <pc:sldMkLst>
          <pc:docMk/>
          <pc:sldMk cId="1630513365" sldId="3482"/>
        </pc:sldMkLst>
      </pc:sldChg>
      <pc:sldChg chg="del">
        <pc:chgData name="Frances Steel" userId="79d46658-80de-4106-bb59-cad1b389c72e" providerId="ADAL" clId="{C9A650DF-FC12-494D-9C76-2639CC59E8C5}" dt="2026-08-13T08:25:19.916" v="2" actId="47"/>
        <pc:sldMkLst>
          <pc:docMk/>
          <pc:sldMk cId="2112930976" sldId="3486"/>
        </pc:sldMkLst>
      </pc:sldChg>
      <pc:sldChg chg="del">
        <pc:chgData name="Frances Steel" userId="79d46658-80de-4106-bb59-cad1b389c72e" providerId="ADAL" clId="{C9A650DF-FC12-494D-9C76-2639CC59E8C5}" dt="2026-08-13T08:25:19.916" v="2" actId="47"/>
        <pc:sldMkLst>
          <pc:docMk/>
          <pc:sldMk cId="2086938515" sldId="3487"/>
        </pc:sldMkLst>
      </pc:sldChg>
      <pc:sldChg chg="del">
        <pc:chgData name="Frances Steel" userId="79d46658-80de-4106-bb59-cad1b389c72e" providerId="ADAL" clId="{C9A650DF-FC12-494D-9C76-2639CC59E8C5}" dt="2026-08-13T08:25:19.916" v="2" actId="47"/>
        <pc:sldMkLst>
          <pc:docMk/>
          <pc:sldMk cId="4080006921" sldId="3488"/>
        </pc:sldMkLst>
      </pc:sldChg>
      <pc:sldChg chg="del">
        <pc:chgData name="Frances Steel" userId="79d46658-80de-4106-bb59-cad1b389c72e" providerId="ADAL" clId="{C9A650DF-FC12-494D-9C76-2639CC59E8C5}" dt="2026-08-13T08:25:19.916" v="2" actId="47"/>
        <pc:sldMkLst>
          <pc:docMk/>
          <pc:sldMk cId="2010341970" sldId="3489"/>
        </pc:sldMkLst>
      </pc:sldChg>
      <pc:sldChg chg="del">
        <pc:chgData name="Frances Steel" userId="79d46658-80de-4106-bb59-cad1b389c72e" providerId="ADAL" clId="{C9A650DF-FC12-494D-9C76-2639CC59E8C5}" dt="2026-08-13T08:25:19.916" v="2" actId="47"/>
        <pc:sldMkLst>
          <pc:docMk/>
          <pc:sldMk cId="2413152094" sldId="3490"/>
        </pc:sldMkLst>
      </pc:sldChg>
      <pc:sldChg chg="del">
        <pc:chgData name="Frances Steel" userId="79d46658-80de-4106-bb59-cad1b389c72e" providerId="ADAL" clId="{C9A650DF-FC12-494D-9C76-2639CC59E8C5}" dt="2026-08-13T08:25:19.916" v="2" actId="47"/>
        <pc:sldMkLst>
          <pc:docMk/>
          <pc:sldMk cId="23735505" sldId="3491"/>
        </pc:sldMkLst>
      </pc:sldChg>
      <pc:sldChg chg="del">
        <pc:chgData name="Frances Steel" userId="79d46658-80de-4106-bb59-cad1b389c72e" providerId="ADAL" clId="{C9A650DF-FC12-494D-9C76-2639CC59E8C5}" dt="2026-08-13T08:25:19.916" v="2" actId="47"/>
        <pc:sldMkLst>
          <pc:docMk/>
          <pc:sldMk cId="2853838900" sldId="3492"/>
        </pc:sldMkLst>
      </pc:sldChg>
      <pc:sldChg chg="del">
        <pc:chgData name="Frances Steel" userId="79d46658-80de-4106-bb59-cad1b389c72e" providerId="ADAL" clId="{C9A650DF-FC12-494D-9C76-2639CC59E8C5}" dt="2026-08-13T08:25:19.916" v="2" actId="47"/>
        <pc:sldMkLst>
          <pc:docMk/>
          <pc:sldMk cId="1850173605" sldId="3493"/>
        </pc:sldMkLst>
      </pc:sldChg>
      <pc:sldChg chg="del">
        <pc:chgData name="Frances Steel" userId="79d46658-80de-4106-bb59-cad1b389c72e" providerId="ADAL" clId="{C9A650DF-FC12-494D-9C76-2639CC59E8C5}" dt="2026-08-13T08:25:19.916" v="2" actId="47"/>
        <pc:sldMkLst>
          <pc:docMk/>
          <pc:sldMk cId="2353171162" sldId="3494"/>
        </pc:sldMkLst>
      </pc:sldChg>
      <pc:sldChg chg="del">
        <pc:chgData name="Frances Steel" userId="79d46658-80de-4106-bb59-cad1b389c72e" providerId="ADAL" clId="{C9A650DF-FC12-494D-9C76-2639CC59E8C5}" dt="2026-08-13T08:25:19.916" v="2" actId="47"/>
        <pc:sldMkLst>
          <pc:docMk/>
          <pc:sldMk cId="3421250468" sldId="3495"/>
        </pc:sldMkLst>
      </pc:sldChg>
      <pc:sldChg chg="del">
        <pc:chgData name="Frances Steel" userId="79d46658-80de-4106-bb59-cad1b389c72e" providerId="ADAL" clId="{C9A650DF-FC12-494D-9C76-2639CC59E8C5}" dt="2026-08-13T08:25:19.916" v="2" actId="47"/>
        <pc:sldMkLst>
          <pc:docMk/>
          <pc:sldMk cId="2532119436" sldId="3499"/>
        </pc:sldMkLst>
      </pc:sldChg>
      <pc:sldChg chg="del">
        <pc:chgData name="Frances Steel" userId="79d46658-80de-4106-bb59-cad1b389c72e" providerId="ADAL" clId="{C9A650DF-FC12-494D-9C76-2639CC59E8C5}" dt="2026-08-13T08:25:19.916" v="2" actId="47"/>
        <pc:sldMkLst>
          <pc:docMk/>
          <pc:sldMk cId="704409088" sldId="3500"/>
        </pc:sldMkLst>
      </pc:sldChg>
      <pc:sldChg chg="del">
        <pc:chgData name="Frances Steel" userId="79d46658-80de-4106-bb59-cad1b389c72e" providerId="ADAL" clId="{C9A650DF-FC12-494D-9C76-2639CC59E8C5}" dt="2026-08-13T08:25:19.916" v="2" actId="47"/>
        <pc:sldMkLst>
          <pc:docMk/>
          <pc:sldMk cId="2353131324" sldId="3501"/>
        </pc:sldMkLst>
      </pc:sldChg>
      <pc:sldChg chg="del">
        <pc:chgData name="Frances Steel" userId="79d46658-80de-4106-bb59-cad1b389c72e" providerId="ADAL" clId="{C9A650DF-FC12-494D-9C76-2639CC59E8C5}" dt="2026-08-13T08:25:19.916" v="2" actId="47"/>
        <pc:sldMkLst>
          <pc:docMk/>
          <pc:sldMk cId="3396178178" sldId="3502"/>
        </pc:sldMkLst>
      </pc:sldChg>
      <pc:sldChg chg="del">
        <pc:chgData name="Frances Steel" userId="79d46658-80de-4106-bb59-cad1b389c72e" providerId="ADAL" clId="{C9A650DF-FC12-494D-9C76-2639CC59E8C5}" dt="2026-08-13T08:25:19.916" v="2" actId="47"/>
        <pc:sldMkLst>
          <pc:docMk/>
          <pc:sldMk cId="2709978293" sldId="3503"/>
        </pc:sldMkLst>
      </pc:sldChg>
      <pc:sldChg chg="del">
        <pc:chgData name="Frances Steel" userId="79d46658-80de-4106-bb59-cad1b389c72e" providerId="ADAL" clId="{C9A650DF-FC12-494D-9C76-2639CC59E8C5}" dt="2026-08-13T08:25:19.916" v="2" actId="47"/>
        <pc:sldMkLst>
          <pc:docMk/>
          <pc:sldMk cId="2671953120" sldId="3504"/>
        </pc:sldMkLst>
      </pc:sldChg>
      <pc:sldChg chg="del">
        <pc:chgData name="Frances Steel" userId="79d46658-80de-4106-bb59-cad1b389c72e" providerId="ADAL" clId="{C9A650DF-FC12-494D-9C76-2639CC59E8C5}" dt="2026-08-13T08:25:19.916" v="2" actId="47"/>
        <pc:sldMkLst>
          <pc:docMk/>
          <pc:sldMk cId="1008188172" sldId="3505"/>
        </pc:sldMkLst>
      </pc:sldChg>
      <pc:sldChg chg="del">
        <pc:chgData name="Frances Steel" userId="79d46658-80de-4106-bb59-cad1b389c72e" providerId="ADAL" clId="{C9A650DF-FC12-494D-9C76-2639CC59E8C5}" dt="2026-08-13T08:25:19.916" v="2" actId="47"/>
        <pc:sldMkLst>
          <pc:docMk/>
          <pc:sldMk cId="2843093134" sldId="3506"/>
        </pc:sldMkLst>
      </pc:sldChg>
      <pc:sldChg chg="del">
        <pc:chgData name="Frances Steel" userId="79d46658-80de-4106-bb59-cad1b389c72e" providerId="ADAL" clId="{C9A650DF-FC12-494D-9C76-2639CC59E8C5}" dt="2026-08-13T08:25:19.916" v="2" actId="47"/>
        <pc:sldMkLst>
          <pc:docMk/>
          <pc:sldMk cId="2683176477" sldId="3507"/>
        </pc:sldMkLst>
      </pc:sldChg>
      <pc:sldChg chg="del">
        <pc:chgData name="Frances Steel" userId="79d46658-80de-4106-bb59-cad1b389c72e" providerId="ADAL" clId="{C9A650DF-FC12-494D-9C76-2639CC59E8C5}" dt="2026-08-13T08:25:19.916" v="2" actId="47"/>
        <pc:sldMkLst>
          <pc:docMk/>
          <pc:sldMk cId="3645122337" sldId="3508"/>
        </pc:sldMkLst>
      </pc:sldChg>
      <pc:sldChg chg="del">
        <pc:chgData name="Frances Steel" userId="79d46658-80de-4106-bb59-cad1b389c72e" providerId="ADAL" clId="{C9A650DF-FC12-494D-9C76-2639CC59E8C5}" dt="2026-08-13T08:25:19.916" v="2" actId="47"/>
        <pc:sldMkLst>
          <pc:docMk/>
          <pc:sldMk cId="3399598983" sldId="3509"/>
        </pc:sldMkLst>
      </pc:sldChg>
      <pc:sldChg chg="del">
        <pc:chgData name="Frances Steel" userId="79d46658-80de-4106-bb59-cad1b389c72e" providerId="ADAL" clId="{C9A650DF-FC12-494D-9C76-2639CC59E8C5}" dt="2026-08-13T08:25:19.916" v="2" actId="47"/>
        <pc:sldMkLst>
          <pc:docMk/>
          <pc:sldMk cId="4226723817" sldId="3510"/>
        </pc:sldMkLst>
      </pc:sldChg>
      <pc:sldChg chg="del">
        <pc:chgData name="Frances Steel" userId="79d46658-80de-4106-bb59-cad1b389c72e" providerId="ADAL" clId="{C9A650DF-FC12-494D-9C76-2639CC59E8C5}" dt="2026-08-13T08:25:19.916" v="2" actId="47"/>
        <pc:sldMkLst>
          <pc:docMk/>
          <pc:sldMk cId="4089627902" sldId="3511"/>
        </pc:sldMkLst>
      </pc:sldChg>
      <pc:sldChg chg="del">
        <pc:chgData name="Frances Steel" userId="79d46658-80de-4106-bb59-cad1b389c72e" providerId="ADAL" clId="{C9A650DF-FC12-494D-9C76-2639CC59E8C5}" dt="2026-08-13T08:25:19.916" v="2" actId="47"/>
        <pc:sldMkLst>
          <pc:docMk/>
          <pc:sldMk cId="1383161007" sldId="3512"/>
        </pc:sldMkLst>
      </pc:sldChg>
      <pc:sldChg chg="del">
        <pc:chgData name="Frances Steel" userId="79d46658-80de-4106-bb59-cad1b389c72e" providerId="ADAL" clId="{C9A650DF-FC12-494D-9C76-2639CC59E8C5}" dt="2026-08-13T08:25:19.916" v="2" actId="47"/>
        <pc:sldMkLst>
          <pc:docMk/>
          <pc:sldMk cId="3127091271" sldId="3513"/>
        </pc:sldMkLst>
      </pc:sldChg>
      <pc:sldChg chg="del">
        <pc:chgData name="Frances Steel" userId="79d46658-80de-4106-bb59-cad1b389c72e" providerId="ADAL" clId="{C9A650DF-FC12-494D-9C76-2639CC59E8C5}" dt="2026-08-13T08:25:19.916" v="2" actId="47"/>
        <pc:sldMkLst>
          <pc:docMk/>
          <pc:sldMk cId="4239140734" sldId="3514"/>
        </pc:sldMkLst>
      </pc:sldChg>
      <pc:sldChg chg="del">
        <pc:chgData name="Frances Steel" userId="79d46658-80de-4106-bb59-cad1b389c72e" providerId="ADAL" clId="{C9A650DF-FC12-494D-9C76-2639CC59E8C5}" dt="2026-08-13T08:25:19.916" v="2" actId="47"/>
        <pc:sldMkLst>
          <pc:docMk/>
          <pc:sldMk cId="3229127114" sldId="3515"/>
        </pc:sldMkLst>
      </pc:sldChg>
      <pc:sldChg chg="del">
        <pc:chgData name="Frances Steel" userId="79d46658-80de-4106-bb59-cad1b389c72e" providerId="ADAL" clId="{C9A650DF-FC12-494D-9C76-2639CC59E8C5}" dt="2026-08-13T08:25:19.916" v="2" actId="47"/>
        <pc:sldMkLst>
          <pc:docMk/>
          <pc:sldMk cId="1625996598" sldId="3516"/>
        </pc:sldMkLst>
      </pc:sldChg>
      <pc:sldChg chg="del">
        <pc:chgData name="Frances Steel" userId="79d46658-80de-4106-bb59-cad1b389c72e" providerId="ADAL" clId="{C9A650DF-FC12-494D-9C76-2639CC59E8C5}" dt="2026-08-13T08:25:19.916" v="2" actId="47"/>
        <pc:sldMkLst>
          <pc:docMk/>
          <pc:sldMk cId="34955089" sldId="3517"/>
        </pc:sldMkLst>
      </pc:sldChg>
      <pc:sldChg chg="del">
        <pc:chgData name="Frances Steel" userId="79d46658-80de-4106-bb59-cad1b389c72e" providerId="ADAL" clId="{C9A650DF-FC12-494D-9C76-2639CC59E8C5}" dt="2026-08-13T08:25:19.916" v="2" actId="47"/>
        <pc:sldMkLst>
          <pc:docMk/>
          <pc:sldMk cId="3930742870" sldId="3518"/>
        </pc:sldMkLst>
      </pc:sldChg>
      <pc:sldChg chg="del">
        <pc:chgData name="Frances Steel" userId="79d46658-80de-4106-bb59-cad1b389c72e" providerId="ADAL" clId="{C9A650DF-FC12-494D-9C76-2639CC59E8C5}" dt="2026-08-13T08:25:19.916" v="2" actId="47"/>
        <pc:sldMkLst>
          <pc:docMk/>
          <pc:sldMk cId="1761024289" sldId="3519"/>
        </pc:sldMkLst>
      </pc:sldChg>
      <pc:sldChg chg="del">
        <pc:chgData name="Frances Steel" userId="79d46658-80de-4106-bb59-cad1b389c72e" providerId="ADAL" clId="{C9A650DF-FC12-494D-9C76-2639CC59E8C5}" dt="2026-08-13T08:25:19.916" v="2" actId="47"/>
        <pc:sldMkLst>
          <pc:docMk/>
          <pc:sldMk cId="468020510" sldId="3520"/>
        </pc:sldMkLst>
      </pc:sldChg>
      <pc:sldChg chg="del">
        <pc:chgData name="Frances Steel" userId="79d46658-80de-4106-bb59-cad1b389c72e" providerId="ADAL" clId="{C9A650DF-FC12-494D-9C76-2639CC59E8C5}" dt="2026-08-13T08:25:19.916" v="2" actId="47"/>
        <pc:sldMkLst>
          <pc:docMk/>
          <pc:sldMk cId="1692839814" sldId="3521"/>
        </pc:sldMkLst>
      </pc:sldChg>
      <pc:sldChg chg="del">
        <pc:chgData name="Frances Steel" userId="79d46658-80de-4106-bb59-cad1b389c72e" providerId="ADAL" clId="{C9A650DF-FC12-494D-9C76-2639CC59E8C5}" dt="2026-08-13T08:25:19.916" v="2" actId="47"/>
        <pc:sldMkLst>
          <pc:docMk/>
          <pc:sldMk cId="485105097" sldId="3522"/>
        </pc:sldMkLst>
      </pc:sldChg>
      <pc:sldChg chg="del">
        <pc:chgData name="Frances Steel" userId="79d46658-80de-4106-bb59-cad1b389c72e" providerId="ADAL" clId="{C9A650DF-FC12-494D-9C76-2639CC59E8C5}" dt="2026-08-13T08:25:19.916" v="2" actId="47"/>
        <pc:sldMkLst>
          <pc:docMk/>
          <pc:sldMk cId="274534297" sldId="3523"/>
        </pc:sldMkLst>
      </pc:sldChg>
      <pc:sldChg chg="del">
        <pc:chgData name="Frances Steel" userId="79d46658-80de-4106-bb59-cad1b389c72e" providerId="ADAL" clId="{C9A650DF-FC12-494D-9C76-2639CC59E8C5}" dt="2026-08-13T08:25:19.916" v="2" actId="47"/>
        <pc:sldMkLst>
          <pc:docMk/>
          <pc:sldMk cId="2206756454" sldId="3524"/>
        </pc:sldMkLst>
      </pc:sldChg>
      <pc:sldChg chg="del">
        <pc:chgData name="Frances Steel" userId="79d46658-80de-4106-bb59-cad1b389c72e" providerId="ADAL" clId="{C9A650DF-FC12-494D-9C76-2639CC59E8C5}" dt="2026-08-13T08:25:19.916" v="2" actId="47"/>
        <pc:sldMkLst>
          <pc:docMk/>
          <pc:sldMk cId="1660752254" sldId="3525"/>
        </pc:sldMkLst>
      </pc:sldChg>
      <pc:sldChg chg="del">
        <pc:chgData name="Frances Steel" userId="79d46658-80de-4106-bb59-cad1b389c72e" providerId="ADAL" clId="{C9A650DF-FC12-494D-9C76-2639CC59E8C5}" dt="2026-08-13T08:25:19.916" v="2" actId="47"/>
        <pc:sldMkLst>
          <pc:docMk/>
          <pc:sldMk cId="2533332080" sldId="3526"/>
        </pc:sldMkLst>
      </pc:sldChg>
      <pc:sldChg chg="del">
        <pc:chgData name="Frances Steel" userId="79d46658-80de-4106-bb59-cad1b389c72e" providerId="ADAL" clId="{C9A650DF-FC12-494D-9C76-2639CC59E8C5}" dt="2026-08-13T08:25:19.916" v="2" actId="47"/>
        <pc:sldMkLst>
          <pc:docMk/>
          <pc:sldMk cId="4065841812" sldId="3527"/>
        </pc:sldMkLst>
      </pc:sldChg>
      <pc:sldChg chg="del">
        <pc:chgData name="Frances Steel" userId="79d46658-80de-4106-bb59-cad1b389c72e" providerId="ADAL" clId="{C9A650DF-FC12-494D-9C76-2639CC59E8C5}" dt="2026-08-13T08:25:19.916" v="2" actId="47"/>
        <pc:sldMkLst>
          <pc:docMk/>
          <pc:sldMk cId="589465397" sldId="3528"/>
        </pc:sldMkLst>
      </pc:sldChg>
      <pc:sldChg chg="del">
        <pc:chgData name="Frances Steel" userId="79d46658-80de-4106-bb59-cad1b389c72e" providerId="ADAL" clId="{C9A650DF-FC12-494D-9C76-2639CC59E8C5}" dt="2026-08-13T08:25:01.221" v="0" actId="47"/>
        <pc:sldMkLst>
          <pc:docMk/>
          <pc:sldMk cId="2993787579" sldId="3529"/>
        </pc:sldMkLst>
      </pc:sldChg>
      <pc:sldChg chg="del">
        <pc:chgData name="Frances Steel" userId="79d46658-80de-4106-bb59-cad1b389c72e" providerId="ADAL" clId="{C9A650DF-FC12-494D-9C76-2639CC59E8C5}" dt="2026-08-13T08:25:01.221" v="0" actId="47"/>
        <pc:sldMkLst>
          <pc:docMk/>
          <pc:sldMk cId="371695293" sldId="3530"/>
        </pc:sldMkLst>
      </pc:sldChg>
      <pc:sldChg chg="del">
        <pc:chgData name="Frances Steel" userId="79d46658-80de-4106-bb59-cad1b389c72e" providerId="ADAL" clId="{C9A650DF-FC12-494D-9C76-2639CC59E8C5}" dt="2026-08-13T08:25:06.731" v="1" actId="47"/>
        <pc:sldMkLst>
          <pc:docMk/>
          <pc:sldMk cId="2960759844" sldId="3531"/>
        </pc:sldMkLst>
      </pc:sldChg>
      <pc:sldChg chg="del">
        <pc:chgData name="Frances Steel" userId="79d46658-80de-4106-bb59-cad1b389c72e" providerId="ADAL" clId="{C9A650DF-FC12-494D-9C76-2639CC59E8C5}" dt="2026-08-13T08:25:06.731" v="1" actId="47"/>
        <pc:sldMkLst>
          <pc:docMk/>
          <pc:sldMk cId="1086988512" sldId="3532"/>
        </pc:sldMkLst>
      </pc:sldChg>
      <pc:sldChg chg="del">
        <pc:chgData name="Frances Steel" userId="79d46658-80de-4106-bb59-cad1b389c72e" providerId="ADAL" clId="{C9A650DF-FC12-494D-9C76-2639CC59E8C5}" dt="2026-08-13T08:25:19.916" v="2" actId="47"/>
        <pc:sldMkLst>
          <pc:docMk/>
          <pc:sldMk cId="3135178155" sldId="3534"/>
        </pc:sldMkLst>
      </pc:sldChg>
      <pc:sldChg chg="del">
        <pc:chgData name="Frances Steel" userId="79d46658-80de-4106-bb59-cad1b389c72e" providerId="ADAL" clId="{C9A650DF-FC12-494D-9C76-2639CC59E8C5}" dt="2026-08-13T08:25:19.916" v="2" actId="47"/>
        <pc:sldMkLst>
          <pc:docMk/>
          <pc:sldMk cId="28073093" sldId="3535"/>
        </pc:sldMkLst>
      </pc:sldChg>
      <pc:sldChg chg="del">
        <pc:chgData name="Frances Steel" userId="79d46658-80de-4106-bb59-cad1b389c72e" providerId="ADAL" clId="{C9A650DF-FC12-494D-9C76-2639CC59E8C5}" dt="2026-08-13T08:25:19.916" v="2" actId="47"/>
        <pc:sldMkLst>
          <pc:docMk/>
          <pc:sldMk cId="1073880402" sldId="3536"/>
        </pc:sldMkLst>
      </pc:sldChg>
      <pc:sldChg chg="del">
        <pc:chgData name="Frances Steel" userId="79d46658-80de-4106-bb59-cad1b389c72e" providerId="ADAL" clId="{C9A650DF-FC12-494D-9C76-2639CC59E8C5}" dt="2026-08-13T08:25:19.916" v="2" actId="47"/>
        <pc:sldMkLst>
          <pc:docMk/>
          <pc:sldMk cId="3388881317" sldId="3537"/>
        </pc:sldMkLst>
      </pc:sldChg>
      <pc:sldChg chg="del">
        <pc:chgData name="Frances Steel" userId="79d46658-80de-4106-bb59-cad1b389c72e" providerId="ADAL" clId="{C9A650DF-FC12-494D-9C76-2639CC59E8C5}" dt="2026-08-13T08:25:19.916" v="2" actId="47"/>
        <pc:sldMkLst>
          <pc:docMk/>
          <pc:sldMk cId="1634473596" sldId="3538"/>
        </pc:sldMkLst>
      </pc:sldChg>
      <pc:sldChg chg="del">
        <pc:chgData name="Frances Steel" userId="79d46658-80de-4106-bb59-cad1b389c72e" providerId="ADAL" clId="{C9A650DF-FC12-494D-9C76-2639CC59E8C5}" dt="2026-08-13T08:25:19.916" v="2" actId="47"/>
        <pc:sldMkLst>
          <pc:docMk/>
          <pc:sldMk cId="771806197" sldId="3539"/>
        </pc:sldMkLst>
      </pc:sldChg>
      <pc:sldChg chg="del">
        <pc:chgData name="Frances Steel" userId="79d46658-80de-4106-bb59-cad1b389c72e" providerId="ADAL" clId="{C9A650DF-FC12-494D-9C76-2639CC59E8C5}" dt="2026-08-13T08:25:19.916" v="2" actId="47"/>
        <pc:sldMkLst>
          <pc:docMk/>
          <pc:sldMk cId="3942614258" sldId="3540"/>
        </pc:sldMkLst>
      </pc:sldChg>
      <pc:sldChg chg="del">
        <pc:chgData name="Frances Steel" userId="79d46658-80de-4106-bb59-cad1b389c72e" providerId="ADAL" clId="{C9A650DF-FC12-494D-9C76-2639CC59E8C5}" dt="2026-08-13T08:25:19.916" v="2" actId="47"/>
        <pc:sldMkLst>
          <pc:docMk/>
          <pc:sldMk cId="1889031152" sldId="3541"/>
        </pc:sldMkLst>
      </pc:sldChg>
      <pc:sldChg chg="del">
        <pc:chgData name="Frances Steel" userId="79d46658-80de-4106-bb59-cad1b389c72e" providerId="ADAL" clId="{C9A650DF-FC12-494D-9C76-2639CC59E8C5}" dt="2026-08-13T08:25:19.916" v="2" actId="47"/>
        <pc:sldMkLst>
          <pc:docMk/>
          <pc:sldMk cId="4284772620" sldId="3542"/>
        </pc:sldMkLst>
      </pc:sldChg>
      <pc:sldChg chg="del">
        <pc:chgData name="Frances Steel" userId="79d46658-80de-4106-bb59-cad1b389c72e" providerId="ADAL" clId="{C9A650DF-FC12-494D-9C76-2639CC59E8C5}" dt="2026-08-13T08:25:19.916" v="2" actId="47"/>
        <pc:sldMkLst>
          <pc:docMk/>
          <pc:sldMk cId="1952090991" sldId="3543"/>
        </pc:sldMkLst>
      </pc:sldChg>
      <pc:sldChg chg="del">
        <pc:chgData name="Frances Steel" userId="79d46658-80de-4106-bb59-cad1b389c72e" providerId="ADAL" clId="{C9A650DF-FC12-494D-9C76-2639CC59E8C5}" dt="2026-08-13T08:25:01.221" v="0" actId="47"/>
        <pc:sldMkLst>
          <pc:docMk/>
          <pc:sldMk cId="340517371" sldId="3544"/>
        </pc:sldMkLst>
      </pc:sldChg>
      <pc:sldChg chg="del">
        <pc:chgData name="Frances Steel" userId="79d46658-80de-4106-bb59-cad1b389c72e" providerId="ADAL" clId="{C9A650DF-FC12-494D-9C76-2639CC59E8C5}" dt="2026-08-13T08:25:01.221" v="0" actId="47"/>
        <pc:sldMkLst>
          <pc:docMk/>
          <pc:sldMk cId="891527419" sldId="3545"/>
        </pc:sldMkLst>
      </pc:sldChg>
      <pc:sldChg chg="del">
        <pc:chgData name="Frances Steel" userId="79d46658-80de-4106-bb59-cad1b389c72e" providerId="ADAL" clId="{C9A650DF-FC12-494D-9C76-2639CC59E8C5}" dt="2026-08-13T08:25:01.221" v="0" actId="47"/>
        <pc:sldMkLst>
          <pc:docMk/>
          <pc:sldMk cId="360682497" sldId="3546"/>
        </pc:sldMkLst>
      </pc:sldChg>
      <pc:sldChg chg="del">
        <pc:chgData name="Frances Steel" userId="79d46658-80de-4106-bb59-cad1b389c72e" providerId="ADAL" clId="{C9A650DF-FC12-494D-9C76-2639CC59E8C5}" dt="2026-08-13T08:25:19.916" v="2" actId="47"/>
        <pc:sldMkLst>
          <pc:docMk/>
          <pc:sldMk cId="3116679550" sldId="3547"/>
        </pc:sldMkLst>
      </pc:sldChg>
      <pc:sldChg chg="del">
        <pc:chgData name="Frances Steel" userId="79d46658-80de-4106-bb59-cad1b389c72e" providerId="ADAL" clId="{C9A650DF-FC12-494D-9C76-2639CC59E8C5}" dt="2026-08-13T08:25:19.916" v="2" actId="47"/>
        <pc:sldMkLst>
          <pc:docMk/>
          <pc:sldMk cId="1269151997" sldId="3548"/>
        </pc:sldMkLst>
      </pc:sldChg>
      <pc:sldChg chg="del">
        <pc:chgData name="Frances Steel" userId="79d46658-80de-4106-bb59-cad1b389c72e" providerId="ADAL" clId="{C9A650DF-FC12-494D-9C76-2639CC59E8C5}" dt="2026-08-13T08:25:19.916" v="2" actId="47"/>
        <pc:sldMkLst>
          <pc:docMk/>
          <pc:sldMk cId="2428663583" sldId="3549"/>
        </pc:sldMkLst>
      </pc:sldChg>
      <pc:sldChg chg="del">
        <pc:chgData name="Frances Steel" userId="79d46658-80de-4106-bb59-cad1b389c72e" providerId="ADAL" clId="{C9A650DF-FC12-494D-9C76-2639CC59E8C5}" dt="2026-08-13T08:25:19.916" v="2" actId="47"/>
        <pc:sldMkLst>
          <pc:docMk/>
          <pc:sldMk cId="2209366147" sldId="3550"/>
        </pc:sldMkLst>
      </pc:sldChg>
      <pc:sldChg chg="del">
        <pc:chgData name="Frances Steel" userId="79d46658-80de-4106-bb59-cad1b389c72e" providerId="ADAL" clId="{C9A650DF-FC12-494D-9C76-2639CC59E8C5}" dt="2026-08-13T08:25:19.916" v="2" actId="47"/>
        <pc:sldMkLst>
          <pc:docMk/>
          <pc:sldMk cId="870760244" sldId="3551"/>
        </pc:sldMkLst>
      </pc:sldChg>
      <pc:sldChg chg="del">
        <pc:chgData name="Frances Steel" userId="79d46658-80de-4106-bb59-cad1b389c72e" providerId="ADAL" clId="{C9A650DF-FC12-494D-9C76-2639CC59E8C5}" dt="2026-08-13T08:25:19.916" v="2" actId="47"/>
        <pc:sldMkLst>
          <pc:docMk/>
          <pc:sldMk cId="604370478" sldId="3552"/>
        </pc:sldMkLst>
      </pc:sldChg>
      <pc:sldChg chg="del">
        <pc:chgData name="Frances Steel" userId="79d46658-80de-4106-bb59-cad1b389c72e" providerId="ADAL" clId="{C9A650DF-FC12-494D-9C76-2639CC59E8C5}" dt="2026-08-13T08:25:19.916" v="2" actId="47"/>
        <pc:sldMkLst>
          <pc:docMk/>
          <pc:sldMk cId="2243130878" sldId="3553"/>
        </pc:sldMkLst>
      </pc:sldChg>
      <pc:sldChg chg="del">
        <pc:chgData name="Frances Steel" userId="79d46658-80de-4106-bb59-cad1b389c72e" providerId="ADAL" clId="{C9A650DF-FC12-494D-9C76-2639CC59E8C5}" dt="2026-08-13T08:25:19.916" v="2" actId="47"/>
        <pc:sldMkLst>
          <pc:docMk/>
          <pc:sldMk cId="620553186" sldId="3554"/>
        </pc:sldMkLst>
      </pc:sldChg>
      <pc:sldChg chg="del">
        <pc:chgData name="Frances Steel" userId="79d46658-80de-4106-bb59-cad1b389c72e" providerId="ADAL" clId="{C9A650DF-FC12-494D-9C76-2639CC59E8C5}" dt="2026-08-13T08:25:19.916" v="2" actId="47"/>
        <pc:sldMkLst>
          <pc:docMk/>
          <pc:sldMk cId="2407289677" sldId="3555"/>
        </pc:sldMkLst>
      </pc:sldChg>
      <pc:sldChg chg="del">
        <pc:chgData name="Frances Steel" userId="79d46658-80de-4106-bb59-cad1b389c72e" providerId="ADAL" clId="{C9A650DF-FC12-494D-9C76-2639CC59E8C5}" dt="2026-08-13T08:25:19.916" v="2" actId="47"/>
        <pc:sldMkLst>
          <pc:docMk/>
          <pc:sldMk cId="3721920874" sldId="3556"/>
        </pc:sldMkLst>
      </pc:sldChg>
      <pc:sldChg chg="del">
        <pc:chgData name="Frances Steel" userId="79d46658-80de-4106-bb59-cad1b389c72e" providerId="ADAL" clId="{C9A650DF-FC12-494D-9C76-2639CC59E8C5}" dt="2026-08-13T08:25:19.916" v="2" actId="47"/>
        <pc:sldMkLst>
          <pc:docMk/>
          <pc:sldMk cId="549278476" sldId="3557"/>
        </pc:sldMkLst>
      </pc:sldChg>
      <pc:sldChg chg="del">
        <pc:chgData name="Frances Steel" userId="79d46658-80de-4106-bb59-cad1b389c72e" providerId="ADAL" clId="{C9A650DF-FC12-494D-9C76-2639CC59E8C5}" dt="2026-08-13T08:25:19.916" v="2" actId="47"/>
        <pc:sldMkLst>
          <pc:docMk/>
          <pc:sldMk cId="3122842810" sldId="3558"/>
        </pc:sldMkLst>
      </pc:sldChg>
      <pc:sldChg chg="del">
        <pc:chgData name="Frances Steel" userId="79d46658-80de-4106-bb59-cad1b389c72e" providerId="ADAL" clId="{C9A650DF-FC12-494D-9C76-2639CC59E8C5}" dt="2026-08-13T08:25:19.916" v="2" actId="47"/>
        <pc:sldMkLst>
          <pc:docMk/>
          <pc:sldMk cId="1430127400" sldId="3559"/>
        </pc:sldMkLst>
      </pc:sldChg>
      <pc:sldChg chg="del">
        <pc:chgData name="Frances Steel" userId="79d46658-80de-4106-bb59-cad1b389c72e" providerId="ADAL" clId="{C9A650DF-FC12-494D-9C76-2639CC59E8C5}" dt="2026-08-13T08:25:19.916" v="2" actId="47"/>
        <pc:sldMkLst>
          <pc:docMk/>
          <pc:sldMk cId="713790187" sldId="3560"/>
        </pc:sldMkLst>
      </pc:sldChg>
      <pc:sldChg chg="del">
        <pc:chgData name="Frances Steel" userId="79d46658-80de-4106-bb59-cad1b389c72e" providerId="ADAL" clId="{C9A650DF-FC12-494D-9C76-2639CC59E8C5}" dt="2026-08-13T08:25:19.916" v="2" actId="47"/>
        <pc:sldMkLst>
          <pc:docMk/>
          <pc:sldMk cId="3676417349" sldId="3561"/>
        </pc:sldMkLst>
      </pc:sldChg>
      <pc:sldChg chg="del">
        <pc:chgData name="Frances Steel" userId="79d46658-80de-4106-bb59-cad1b389c72e" providerId="ADAL" clId="{C9A650DF-FC12-494D-9C76-2639CC59E8C5}" dt="2026-08-13T08:25:19.916" v="2" actId="47"/>
        <pc:sldMkLst>
          <pc:docMk/>
          <pc:sldMk cId="1395979418" sldId="3562"/>
        </pc:sldMkLst>
      </pc:sldChg>
      <pc:sldChg chg="del">
        <pc:chgData name="Frances Steel" userId="79d46658-80de-4106-bb59-cad1b389c72e" providerId="ADAL" clId="{C9A650DF-FC12-494D-9C76-2639CC59E8C5}" dt="2026-08-13T08:25:19.916" v="2" actId="47"/>
        <pc:sldMkLst>
          <pc:docMk/>
          <pc:sldMk cId="3368464879" sldId="3563"/>
        </pc:sldMkLst>
      </pc:sldChg>
      <pc:sldChg chg="del">
        <pc:chgData name="Frances Steel" userId="79d46658-80de-4106-bb59-cad1b389c72e" providerId="ADAL" clId="{C9A650DF-FC12-494D-9C76-2639CC59E8C5}" dt="2026-08-13T08:25:19.916" v="2" actId="47"/>
        <pc:sldMkLst>
          <pc:docMk/>
          <pc:sldMk cId="1575245538" sldId="3564"/>
        </pc:sldMkLst>
      </pc:sldChg>
      <pc:sldChg chg="del">
        <pc:chgData name="Frances Steel" userId="79d46658-80de-4106-bb59-cad1b389c72e" providerId="ADAL" clId="{C9A650DF-FC12-494D-9C76-2639CC59E8C5}" dt="2026-08-13T08:25:19.916" v="2" actId="47"/>
        <pc:sldMkLst>
          <pc:docMk/>
          <pc:sldMk cId="3303511093" sldId="3565"/>
        </pc:sldMkLst>
      </pc:sldChg>
      <pc:sldChg chg="del">
        <pc:chgData name="Frances Steel" userId="79d46658-80de-4106-bb59-cad1b389c72e" providerId="ADAL" clId="{C9A650DF-FC12-494D-9C76-2639CC59E8C5}" dt="2026-08-13T08:25:19.916" v="2" actId="47"/>
        <pc:sldMkLst>
          <pc:docMk/>
          <pc:sldMk cId="2452142336" sldId="3566"/>
        </pc:sldMkLst>
      </pc:sldChg>
      <pc:sldChg chg="del">
        <pc:chgData name="Frances Steel" userId="79d46658-80de-4106-bb59-cad1b389c72e" providerId="ADAL" clId="{C9A650DF-FC12-494D-9C76-2639CC59E8C5}" dt="2026-08-13T08:25:19.916" v="2" actId="47"/>
        <pc:sldMkLst>
          <pc:docMk/>
          <pc:sldMk cId="545092800" sldId="3567"/>
        </pc:sldMkLst>
      </pc:sldChg>
      <pc:sldChg chg="del">
        <pc:chgData name="Frances Steel" userId="79d46658-80de-4106-bb59-cad1b389c72e" providerId="ADAL" clId="{C9A650DF-FC12-494D-9C76-2639CC59E8C5}" dt="2026-08-13T08:25:19.916" v="2" actId="47"/>
        <pc:sldMkLst>
          <pc:docMk/>
          <pc:sldMk cId="4180720052" sldId="3568"/>
        </pc:sldMkLst>
      </pc:sldChg>
      <pc:sldChg chg="del">
        <pc:chgData name="Frances Steel" userId="79d46658-80de-4106-bb59-cad1b389c72e" providerId="ADAL" clId="{C9A650DF-FC12-494D-9C76-2639CC59E8C5}" dt="2026-08-13T08:25:19.916" v="2" actId="47"/>
        <pc:sldMkLst>
          <pc:docMk/>
          <pc:sldMk cId="3309602404" sldId="3569"/>
        </pc:sldMkLst>
      </pc:sldChg>
      <pc:sldChg chg="del">
        <pc:chgData name="Frances Steel" userId="79d46658-80de-4106-bb59-cad1b389c72e" providerId="ADAL" clId="{C9A650DF-FC12-494D-9C76-2639CC59E8C5}" dt="2026-08-13T08:25:19.916" v="2" actId="47"/>
        <pc:sldMkLst>
          <pc:docMk/>
          <pc:sldMk cId="3175223818" sldId="3571"/>
        </pc:sldMkLst>
      </pc:sldChg>
      <pc:sldChg chg="del">
        <pc:chgData name="Frances Steel" userId="79d46658-80de-4106-bb59-cad1b389c72e" providerId="ADAL" clId="{C9A650DF-FC12-494D-9C76-2639CC59E8C5}" dt="2026-08-13T08:25:19.916" v="2" actId="47"/>
        <pc:sldMkLst>
          <pc:docMk/>
          <pc:sldMk cId="2240629409" sldId="3572"/>
        </pc:sldMkLst>
      </pc:sldChg>
      <pc:sldChg chg="del">
        <pc:chgData name="Frances Steel" userId="79d46658-80de-4106-bb59-cad1b389c72e" providerId="ADAL" clId="{C9A650DF-FC12-494D-9C76-2639CC59E8C5}" dt="2026-08-13T08:25:19.916" v="2" actId="47"/>
        <pc:sldMkLst>
          <pc:docMk/>
          <pc:sldMk cId="1444226533" sldId="3573"/>
        </pc:sldMkLst>
      </pc:sldChg>
      <pc:sldChg chg="del">
        <pc:chgData name="Frances Steel" userId="79d46658-80de-4106-bb59-cad1b389c72e" providerId="ADAL" clId="{C9A650DF-FC12-494D-9C76-2639CC59E8C5}" dt="2026-08-13T08:25:19.916" v="2" actId="47"/>
        <pc:sldMkLst>
          <pc:docMk/>
          <pc:sldMk cId="2992094980" sldId="3574"/>
        </pc:sldMkLst>
      </pc:sldChg>
      <pc:sldChg chg="del">
        <pc:chgData name="Frances Steel" userId="79d46658-80de-4106-bb59-cad1b389c72e" providerId="ADAL" clId="{C9A650DF-FC12-494D-9C76-2639CC59E8C5}" dt="2026-08-13T08:25:19.916" v="2" actId="47"/>
        <pc:sldMkLst>
          <pc:docMk/>
          <pc:sldMk cId="3402670211" sldId="3576"/>
        </pc:sldMkLst>
      </pc:sldChg>
      <pc:sldChg chg="del">
        <pc:chgData name="Frances Steel" userId="79d46658-80de-4106-bb59-cad1b389c72e" providerId="ADAL" clId="{C9A650DF-FC12-494D-9C76-2639CC59E8C5}" dt="2026-08-13T08:25:19.916" v="2" actId="47"/>
        <pc:sldMkLst>
          <pc:docMk/>
          <pc:sldMk cId="1087445837" sldId="3583"/>
        </pc:sldMkLst>
      </pc:sldChg>
      <pc:sldChg chg="del">
        <pc:chgData name="Frances Steel" userId="79d46658-80de-4106-bb59-cad1b389c72e" providerId="ADAL" clId="{C9A650DF-FC12-494D-9C76-2639CC59E8C5}" dt="2026-08-13T08:25:19.916" v="2" actId="47"/>
        <pc:sldMkLst>
          <pc:docMk/>
          <pc:sldMk cId="774319632" sldId="3585"/>
        </pc:sldMkLst>
      </pc:sldChg>
      <pc:sldChg chg="del">
        <pc:chgData name="Frances Steel" userId="79d46658-80de-4106-bb59-cad1b389c72e" providerId="ADAL" clId="{C9A650DF-FC12-494D-9C76-2639CC59E8C5}" dt="2026-08-13T08:25:19.916" v="2" actId="47"/>
        <pc:sldMkLst>
          <pc:docMk/>
          <pc:sldMk cId="3021341923" sldId="3586"/>
        </pc:sldMkLst>
      </pc:sldChg>
      <pc:sldChg chg="del">
        <pc:chgData name="Frances Steel" userId="79d46658-80de-4106-bb59-cad1b389c72e" providerId="ADAL" clId="{C9A650DF-FC12-494D-9C76-2639CC59E8C5}" dt="2026-08-13T08:25:19.916" v="2" actId="47"/>
        <pc:sldMkLst>
          <pc:docMk/>
          <pc:sldMk cId="3404830875" sldId="3587"/>
        </pc:sldMkLst>
      </pc:sldChg>
      <pc:sldChg chg="del">
        <pc:chgData name="Frances Steel" userId="79d46658-80de-4106-bb59-cad1b389c72e" providerId="ADAL" clId="{C9A650DF-FC12-494D-9C76-2639CC59E8C5}" dt="2026-08-13T08:25:19.916" v="2" actId="47"/>
        <pc:sldMkLst>
          <pc:docMk/>
          <pc:sldMk cId="639701333" sldId="3588"/>
        </pc:sldMkLst>
      </pc:sldChg>
      <pc:sldChg chg="del">
        <pc:chgData name="Frances Steel" userId="79d46658-80de-4106-bb59-cad1b389c72e" providerId="ADAL" clId="{C9A650DF-FC12-494D-9C76-2639CC59E8C5}" dt="2026-08-13T08:25:19.916" v="2" actId="47"/>
        <pc:sldMkLst>
          <pc:docMk/>
          <pc:sldMk cId="1546815046" sldId="3589"/>
        </pc:sldMkLst>
      </pc:sldChg>
      <pc:sldChg chg="del">
        <pc:chgData name="Frances Steel" userId="79d46658-80de-4106-bb59-cad1b389c72e" providerId="ADAL" clId="{C9A650DF-FC12-494D-9C76-2639CC59E8C5}" dt="2026-08-13T08:25:19.916" v="2" actId="47"/>
        <pc:sldMkLst>
          <pc:docMk/>
          <pc:sldMk cId="4096960989" sldId="3590"/>
        </pc:sldMkLst>
      </pc:sldChg>
      <pc:sldChg chg="del">
        <pc:chgData name="Frances Steel" userId="79d46658-80de-4106-bb59-cad1b389c72e" providerId="ADAL" clId="{C9A650DF-FC12-494D-9C76-2639CC59E8C5}" dt="2026-08-13T08:25:01.221" v="0" actId="47"/>
        <pc:sldMkLst>
          <pc:docMk/>
          <pc:sldMk cId="488233633" sldId="3591"/>
        </pc:sldMkLst>
      </pc:sldChg>
      <pc:sldChg chg="del">
        <pc:chgData name="Frances Steel" userId="79d46658-80de-4106-bb59-cad1b389c72e" providerId="ADAL" clId="{C9A650DF-FC12-494D-9C76-2639CC59E8C5}" dt="2026-08-13T08:25:01.221" v="0" actId="47"/>
        <pc:sldMkLst>
          <pc:docMk/>
          <pc:sldMk cId="1632537218" sldId="3592"/>
        </pc:sldMkLst>
      </pc:sldChg>
      <pc:sldChg chg="del">
        <pc:chgData name="Frances Steel" userId="79d46658-80de-4106-bb59-cad1b389c72e" providerId="ADAL" clId="{C9A650DF-FC12-494D-9C76-2639CC59E8C5}" dt="2026-08-13T08:25:01.221" v="0" actId="47"/>
        <pc:sldMkLst>
          <pc:docMk/>
          <pc:sldMk cId="85705141" sldId="3593"/>
        </pc:sldMkLst>
      </pc:sldChg>
      <pc:sldChg chg="del">
        <pc:chgData name="Frances Steel" userId="79d46658-80de-4106-bb59-cad1b389c72e" providerId="ADAL" clId="{C9A650DF-FC12-494D-9C76-2639CC59E8C5}" dt="2026-08-13T08:25:06.731" v="1" actId="47"/>
        <pc:sldMkLst>
          <pc:docMk/>
          <pc:sldMk cId="2990844815" sldId="3594"/>
        </pc:sldMkLst>
      </pc:sldChg>
      <pc:sldChg chg="del">
        <pc:chgData name="Frances Steel" userId="79d46658-80de-4106-bb59-cad1b389c72e" providerId="ADAL" clId="{C9A650DF-FC12-494D-9C76-2639CC59E8C5}" dt="2026-08-13T08:25:06.731" v="1" actId="47"/>
        <pc:sldMkLst>
          <pc:docMk/>
          <pc:sldMk cId="3294856732" sldId="3595"/>
        </pc:sldMkLst>
      </pc:sldChg>
      <pc:sldChg chg="del">
        <pc:chgData name="Frances Steel" userId="79d46658-80de-4106-bb59-cad1b389c72e" providerId="ADAL" clId="{C9A650DF-FC12-494D-9C76-2639CC59E8C5}" dt="2026-08-13T08:25:19.916" v="2" actId="47"/>
        <pc:sldMkLst>
          <pc:docMk/>
          <pc:sldMk cId="1867903476" sldId="3597"/>
        </pc:sldMkLst>
      </pc:sldChg>
      <pc:sldChg chg="del">
        <pc:chgData name="Frances Steel" userId="79d46658-80de-4106-bb59-cad1b389c72e" providerId="ADAL" clId="{C9A650DF-FC12-494D-9C76-2639CC59E8C5}" dt="2026-08-13T08:25:19.916" v="2" actId="47"/>
        <pc:sldMkLst>
          <pc:docMk/>
          <pc:sldMk cId="4034703726" sldId="3598"/>
        </pc:sldMkLst>
      </pc:sldChg>
      <pc:sldChg chg="del">
        <pc:chgData name="Frances Steel" userId="79d46658-80de-4106-bb59-cad1b389c72e" providerId="ADAL" clId="{C9A650DF-FC12-494D-9C76-2639CC59E8C5}" dt="2026-08-13T08:25:19.916" v="2" actId="47"/>
        <pc:sldMkLst>
          <pc:docMk/>
          <pc:sldMk cId="1056544355" sldId="3599"/>
        </pc:sldMkLst>
      </pc:sldChg>
      <pc:sldChg chg="del">
        <pc:chgData name="Frances Steel" userId="79d46658-80de-4106-bb59-cad1b389c72e" providerId="ADAL" clId="{C9A650DF-FC12-494D-9C76-2639CC59E8C5}" dt="2026-08-13T08:25:19.916" v="2" actId="47"/>
        <pc:sldMkLst>
          <pc:docMk/>
          <pc:sldMk cId="3452992296" sldId="3600"/>
        </pc:sldMkLst>
      </pc:sldChg>
      <pc:sldChg chg="del">
        <pc:chgData name="Frances Steel" userId="79d46658-80de-4106-bb59-cad1b389c72e" providerId="ADAL" clId="{C9A650DF-FC12-494D-9C76-2639CC59E8C5}" dt="2026-08-13T08:25:19.916" v="2" actId="47"/>
        <pc:sldMkLst>
          <pc:docMk/>
          <pc:sldMk cId="1251298828" sldId="3601"/>
        </pc:sldMkLst>
      </pc:sldChg>
      <pc:sldChg chg="del">
        <pc:chgData name="Frances Steel" userId="79d46658-80de-4106-bb59-cad1b389c72e" providerId="ADAL" clId="{C9A650DF-FC12-494D-9C76-2639CC59E8C5}" dt="2026-08-13T08:25:19.916" v="2" actId="47"/>
        <pc:sldMkLst>
          <pc:docMk/>
          <pc:sldMk cId="2846457177" sldId="3602"/>
        </pc:sldMkLst>
      </pc:sldChg>
      <pc:sldChg chg="del">
        <pc:chgData name="Frances Steel" userId="79d46658-80de-4106-bb59-cad1b389c72e" providerId="ADAL" clId="{C9A650DF-FC12-494D-9C76-2639CC59E8C5}" dt="2026-08-13T08:25:19.916" v="2" actId="47"/>
        <pc:sldMkLst>
          <pc:docMk/>
          <pc:sldMk cId="2574039626" sldId="3603"/>
        </pc:sldMkLst>
      </pc:sldChg>
      <pc:sldChg chg="del">
        <pc:chgData name="Frances Steel" userId="79d46658-80de-4106-bb59-cad1b389c72e" providerId="ADAL" clId="{C9A650DF-FC12-494D-9C76-2639CC59E8C5}" dt="2026-08-13T08:25:19.916" v="2" actId="47"/>
        <pc:sldMkLst>
          <pc:docMk/>
          <pc:sldMk cId="1213233620" sldId="3604"/>
        </pc:sldMkLst>
      </pc:sldChg>
      <pc:sldChg chg="del">
        <pc:chgData name="Frances Steel" userId="79d46658-80de-4106-bb59-cad1b389c72e" providerId="ADAL" clId="{C9A650DF-FC12-494D-9C76-2639CC59E8C5}" dt="2026-08-13T08:25:19.916" v="2" actId="47"/>
        <pc:sldMkLst>
          <pc:docMk/>
          <pc:sldMk cId="3740316804" sldId="3605"/>
        </pc:sldMkLst>
      </pc:sldChg>
      <pc:sldChg chg="del">
        <pc:chgData name="Frances Steel" userId="79d46658-80de-4106-bb59-cad1b389c72e" providerId="ADAL" clId="{C9A650DF-FC12-494D-9C76-2639CC59E8C5}" dt="2026-08-13T08:25:19.916" v="2" actId="47"/>
        <pc:sldMkLst>
          <pc:docMk/>
          <pc:sldMk cId="184770298" sldId="3606"/>
        </pc:sldMkLst>
      </pc:sldChg>
      <pc:sldChg chg="del">
        <pc:chgData name="Frances Steel" userId="79d46658-80de-4106-bb59-cad1b389c72e" providerId="ADAL" clId="{C9A650DF-FC12-494D-9C76-2639CC59E8C5}" dt="2026-08-13T08:25:19.916" v="2" actId="47"/>
        <pc:sldMkLst>
          <pc:docMk/>
          <pc:sldMk cId="1093369827" sldId="3607"/>
        </pc:sldMkLst>
      </pc:sldChg>
      <pc:sldChg chg="del">
        <pc:chgData name="Frances Steel" userId="79d46658-80de-4106-bb59-cad1b389c72e" providerId="ADAL" clId="{C9A650DF-FC12-494D-9C76-2639CC59E8C5}" dt="2026-08-13T08:25:19.916" v="2" actId="47"/>
        <pc:sldMkLst>
          <pc:docMk/>
          <pc:sldMk cId="2860019110" sldId="3608"/>
        </pc:sldMkLst>
      </pc:sldChg>
      <pc:sldChg chg="del">
        <pc:chgData name="Frances Steel" userId="79d46658-80de-4106-bb59-cad1b389c72e" providerId="ADAL" clId="{C9A650DF-FC12-494D-9C76-2639CC59E8C5}" dt="2026-08-13T08:25:19.916" v="2" actId="47"/>
        <pc:sldMkLst>
          <pc:docMk/>
          <pc:sldMk cId="1057550712" sldId="3609"/>
        </pc:sldMkLst>
      </pc:sldChg>
      <pc:sldChg chg="del">
        <pc:chgData name="Frances Steel" userId="79d46658-80de-4106-bb59-cad1b389c72e" providerId="ADAL" clId="{C9A650DF-FC12-494D-9C76-2639CC59E8C5}" dt="2026-08-13T08:25:19.916" v="2" actId="47"/>
        <pc:sldMkLst>
          <pc:docMk/>
          <pc:sldMk cId="4290369166" sldId="3610"/>
        </pc:sldMkLst>
      </pc:sldChg>
      <pc:sldChg chg="del">
        <pc:chgData name="Frances Steel" userId="79d46658-80de-4106-bb59-cad1b389c72e" providerId="ADAL" clId="{C9A650DF-FC12-494D-9C76-2639CC59E8C5}" dt="2026-08-13T08:25:19.916" v="2" actId="47"/>
        <pc:sldMkLst>
          <pc:docMk/>
          <pc:sldMk cId="2064590978" sldId="3611"/>
        </pc:sldMkLst>
      </pc:sldChg>
      <pc:sldChg chg="del">
        <pc:chgData name="Frances Steel" userId="79d46658-80de-4106-bb59-cad1b389c72e" providerId="ADAL" clId="{C9A650DF-FC12-494D-9C76-2639CC59E8C5}" dt="2026-08-13T08:25:19.916" v="2" actId="47"/>
        <pc:sldMkLst>
          <pc:docMk/>
          <pc:sldMk cId="3364598706" sldId="3612"/>
        </pc:sldMkLst>
      </pc:sldChg>
      <pc:sldChg chg="del">
        <pc:chgData name="Frances Steel" userId="79d46658-80de-4106-bb59-cad1b389c72e" providerId="ADAL" clId="{C9A650DF-FC12-494D-9C76-2639CC59E8C5}" dt="2026-08-13T08:25:19.916" v="2" actId="47"/>
        <pc:sldMkLst>
          <pc:docMk/>
          <pc:sldMk cId="2551435383" sldId="3613"/>
        </pc:sldMkLst>
      </pc:sldChg>
      <pc:sldChg chg="del">
        <pc:chgData name="Frances Steel" userId="79d46658-80de-4106-bb59-cad1b389c72e" providerId="ADAL" clId="{C9A650DF-FC12-494D-9C76-2639CC59E8C5}" dt="2026-08-13T08:25:19.916" v="2" actId="47"/>
        <pc:sldMkLst>
          <pc:docMk/>
          <pc:sldMk cId="2672549274" sldId="3614"/>
        </pc:sldMkLst>
      </pc:sldChg>
      <pc:sldMasterChg chg="delSldLayout">
        <pc:chgData name="Frances Steel" userId="79d46658-80de-4106-bb59-cad1b389c72e" providerId="ADAL" clId="{C9A650DF-FC12-494D-9C76-2639CC59E8C5}" dt="2026-08-13T08:25:19.916" v="2" actId="47"/>
        <pc:sldMasterMkLst>
          <pc:docMk/>
          <pc:sldMasterMk cId="2460629482" sldId="2147483744"/>
        </pc:sldMasterMkLst>
        <pc:sldLayoutChg chg="del">
          <pc:chgData name="Frances Steel" userId="79d46658-80de-4106-bb59-cad1b389c72e" providerId="ADAL" clId="{C9A650DF-FC12-494D-9C76-2639CC59E8C5}" dt="2026-08-13T08:25:19.916"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25:01.221"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25:19.916" v="2" actId="47"/>
        <pc:sldMasterMkLst>
          <pc:docMk/>
          <pc:sldMasterMk cId="55287480" sldId="2147483844"/>
        </pc:sldMasterMkLst>
        <pc:sldLayoutChg chg="del">
          <pc:chgData name="Frances Steel" userId="79d46658-80de-4106-bb59-cad1b389c72e" providerId="ADAL" clId="{C9A650DF-FC12-494D-9C76-2639CC59E8C5}" dt="2026-08-13T08:25:19.916"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25:19.916"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244539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026A-57C5-DEE4-04CC-4262B3741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69EFD-523F-97B4-AF51-130F90ED1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28D77-662C-D0C7-05B1-54CE4F2AF1B0}"/>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7DC4CB29-150B-C963-7387-6B200C29DBF4}"/>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2</a:t>
            </a:fld>
            <a:endParaRPr lang="en-US">
              <a:solidFill>
                <a:prstClr val="black"/>
              </a:solidFill>
            </a:endParaRPr>
          </a:p>
        </p:txBody>
      </p:sp>
    </p:spTree>
    <p:extLst>
      <p:ext uri="{BB962C8B-B14F-4D97-AF65-F5344CB8AC3E}">
        <p14:creationId xmlns:p14="http://schemas.microsoft.com/office/powerpoint/2010/main" val="158343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8EBC3-9CCC-D63B-4917-5FC754BD1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6F35B-05BC-A019-7A79-950B54D68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B5C04-36D1-BFC8-4789-469E21717E55}"/>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74657CA5-FB0B-DCF8-0752-1DFC94CC9D42}"/>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542367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CODE SWITCHING</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pPr defTabSz="966338">
              <a:defRPr/>
            </a:pPr>
            <a:endParaRPr lang="en-GB" sz="1200" b="1" dirty="0"/>
          </a:p>
          <a:p>
            <a:pPr defTabSz="966338">
              <a:defRPr/>
            </a:pPr>
            <a:r>
              <a:rPr lang="en-GB" sz="1200" b="1" dirty="0"/>
              <a:t>EXPLAIN </a:t>
            </a:r>
          </a:p>
          <a:p>
            <a:pPr marL="181188" indent="-181188" algn="l" defTabSz="966338" rtl="0" eaLnBrk="1" latinLnBrk="0" hangingPunct="1">
              <a:buFontTx/>
              <a:buChar char="–"/>
              <a:defRPr/>
            </a:pPr>
            <a:r>
              <a:rPr lang="en-GB" sz="1200" b="0" i="0" kern="1200" dirty="0">
                <a:solidFill>
                  <a:schemeClr val="tx1"/>
                </a:solidFill>
                <a:latin typeface="Univers"/>
                <a:ea typeface="+mn-ea"/>
                <a:cs typeface="+mn-cs"/>
              </a:rPr>
              <a:t>Broadly, prison officers can draw on three different tonal registers: casual, formal and urgent. </a:t>
            </a:r>
          </a:p>
          <a:p>
            <a:pPr marL="181188" indent="-181188" algn="l" defTabSz="966338" rtl="0" eaLnBrk="1" latinLnBrk="0" hangingPunct="1">
              <a:buFontTx/>
              <a:buChar char="–"/>
              <a:defRPr/>
            </a:pPr>
            <a:r>
              <a:rPr lang="en-GB" sz="1200" b="0" i="0" kern="1200" dirty="0">
                <a:solidFill>
                  <a:schemeClr val="tx1"/>
                </a:solidFill>
                <a:latin typeface="Univers"/>
                <a:ea typeface="+mn-ea"/>
                <a:cs typeface="+mn-cs"/>
              </a:rPr>
              <a:t>Firstly, the casual register is used in most of the conversations you would have with most people (both prisoners and staff) on a day-to-day basis. </a:t>
            </a:r>
          </a:p>
          <a:p>
            <a:pPr marL="181188" indent="-181188" defTabSz="966338">
              <a:buFontTx/>
              <a:buChar char="–"/>
              <a:defRPr/>
            </a:pPr>
            <a:r>
              <a:rPr lang="en-GB" sz="1200" b="0" dirty="0">
                <a:latin typeface="Univers"/>
              </a:rPr>
              <a:t>When using the casual register with prisoners our words and tone seem relaxed and therefore encourage a relaxed response from prisoners. </a:t>
            </a:r>
          </a:p>
          <a:p>
            <a:pPr marL="181188" indent="-181188" defTabSz="966338">
              <a:buFontTx/>
              <a:buChar char="–"/>
              <a:defRPr/>
            </a:pPr>
            <a:r>
              <a:rPr lang="en-GB" sz="1200" b="0" dirty="0">
                <a:latin typeface="Univers"/>
              </a:rPr>
              <a:t>We are likely to be using this tonal register when having a chat with a prisoner during association or saying “good morning” as you open their cell door. </a:t>
            </a:r>
          </a:p>
          <a:p>
            <a:pPr marL="181188" indent="-181188" defTabSz="966338">
              <a:buFontTx/>
              <a:buChar char="–"/>
              <a:defRPr/>
            </a:pPr>
            <a:r>
              <a:rPr lang="en-GB" sz="1200" b="0" dirty="0">
                <a:latin typeface="Univers"/>
              </a:rPr>
              <a:t>Secondly, the formal register is more likely to be used when you need to communicate something more urgent or important. </a:t>
            </a:r>
          </a:p>
          <a:p>
            <a:pPr marL="181188" indent="-181188" defTabSz="966338">
              <a:buFontTx/>
              <a:buChar char="–"/>
              <a:defRPr/>
            </a:pPr>
            <a:r>
              <a:rPr lang="en-GB" sz="1200" b="0" dirty="0">
                <a:latin typeface="Univers"/>
              </a:rPr>
              <a:t>When communicating using the formal register, prisoners are far more likely to understand that the message being conveyed is serious and therefore prisoners are more likely to comply. </a:t>
            </a:r>
          </a:p>
          <a:p>
            <a:pPr marL="181188" indent="-181188" defTabSz="966338">
              <a:buFontTx/>
              <a:buChar char="–"/>
              <a:defRPr/>
            </a:pPr>
            <a:r>
              <a:rPr lang="en-GB" sz="1200" b="0" dirty="0">
                <a:latin typeface="Univers"/>
              </a:rPr>
              <a:t>Prison officers are likely to use this tone when issuing instructions to prisoners: (e.g.: “I need you to return to your cell now please. We need to get everyone locked up to complete a roll check.”) or when challenging a prisoner whose made an inappropriate comment or behaved poorly. </a:t>
            </a:r>
          </a:p>
          <a:p>
            <a:pPr marL="181188" indent="-181188" defTabSz="966338">
              <a:buFontTx/>
              <a:buChar char="–"/>
              <a:defRPr/>
            </a:pPr>
            <a:r>
              <a:rPr lang="en-GB" sz="1200" b="0" dirty="0">
                <a:latin typeface="Univers"/>
              </a:rPr>
              <a:t>Lastly, there is the urgent tone. This is when officers need to communicate an urgent message right away. Imagine you have seen two prisoners square up to each other with one grabbing the others shirt, you want to respond right away perhaps saying: “Get off him now.”</a:t>
            </a:r>
          </a:p>
          <a:p>
            <a:pPr marL="181188" indent="-181188" defTabSz="966338">
              <a:buFontTx/>
              <a:buChar char="–"/>
              <a:defRPr/>
            </a:pPr>
            <a:r>
              <a:rPr lang="en-GB" sz="1200" b="0" dirty="0">
                <a:latin typeface="Univers"/>
              </a:rPr>
              <a:t>Code switching is about effectively shifting your tonal register (both your tone and word choice) between the casual and the formal register to match the situation. </a:t>
            </a:r>
          </a:p>
          <a:p>
            <a:pPr marL="181188" indent="-181188" defTabSz="966338">
              <a:buFontTx/>
              <a:buChar char="–"/>
              <a:defRPr/>
            </a:pPr>
            <a:r>
              <a:rPr lang="en-GB" sz="1200" b="0" dirty="0">
                <a:latin typeface="Univers"/>
              </a:rPr>
              <a:t>To give an example of when this technique could be used think about this situation. You are having a conversation with a prisoner on the landings talking about a TV show you both watched last night. At this point the officer would be using the casual register. As the conversation goes on the prisoner makes an inappropriate comment towards the member of staff. </a:t>
            </a:r>
          </a:p>
          <a:p>
            <a:pPr marL="181188" indent="-181188" defTabSz="966338">
              <a:buFontTx/>
              <a:buChar char="–"/>
              <a:defRPr/>
            </a:pPr>
            <a:r>
              <a:rPr lang="en-GB" sz="1200" b="0" dirty="0">
                <a:latin typeface="Univers"/>
              </a:rPr>
              <a:t>This is when the code switch would come into play. The staff member would have to shift from the casual to formal register to demonstrate that the conversation is no longer casual and that an important message needs to be given to the prisoner. </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904137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CODE SWITCHING</a:t>
            </a:r>
          </a:p>
          <a:p>
            <a:pPr defTabSz="966338">
              <a:defRPr/>
            </a:pPr>
            <a:endParaRPr lang="en-GB" sz="1200" b="1" dirty="0"/>
          </a:p>
          <a:p>
            <a:r>
              <a:rPr lang="en-GB" sz="1200" b="1" dirty="0"/>
              <a:t>EXPLAIN </a:t>
            </a:r>
          </a:p>
          <a:p>
            <a:r>
              <a:rPr lang="en-GB" sz="1200" b="0" dirty="0"/>
              <a:t>We are now going to go through each of the steps for this technique. </a:t>
            </a:r>
          </a:p>
          <a:p>
            <a:endParaRPr lang="en-GB" sz="1200" b="1" dirty="0"/>
          </a:p>
          <a:p>
            <a:pPr marL="241584" indent="-241584">
              <a:buFont typeface="+mj-lt"/>
              <a:buAutoNum type="alphaUcPeriod"/>
            </a:pPr>
            <a:r>
              <a:rPr lang="en-GB" sz="1200" b="1" dirty="0"/>
              <a:t>Adapt to the situation:</a:t>
            </a:r>
            <a:r>
              <a:rPr lang="en-GB" sz="1200" dirty="0"/>
              <a:t> To use registers effectively, we need to treat them like tools, taking up the one which is best suited to the situation. Think about the effect we want to have on the prisoner(s) we’re talking to, and the persona we’re adopting. Let’s say we’re projecting warmth, having a chat, and trying to show we care about a prisoner’s wellbeing. We can drop the formality and choose a casual register to emphasise this. Now we need to challenge poor behaviour. We can use a formal register. Just as we monitor our body language, we can monitor the effect of the register we use.</a:t>
            </a:r>
          </a:p>
          <a:p>
            <a:pPr marL="241584" indent="-241584">
              <a:buFont typeface="+mj-lt"/>
              <a:buAutoNum type="alphaUcPeriod"/>
            </a:pPr>
            <a:endParaRPr lang="en-GB" sz="1200" dirty="0"/>
          </a:p>
          <a:p>
            <a:pPr marL="241584" indent="-241584">
              <a:buFont typeface="+mj-lt"/>
              <a:buAutoNum type="alphaUcPeriod"/>
            </a:pPr>
            <a:r>
              <a:rPr lang="en-GB" sz="1200" b="1" dirty="0"/>
              <a:t>Switch:</a:t>
            </a:r>
            <a:r>
              <a:rPr lang="en-GB" sz="1200" dirty="0"/>
              <a:t> A conversation may demand more than one register. If we’re having a relaxed conversation about the football with a prisoner, we’ll take on a casual register. “Did you see that penalty last week? Awful shot, all over the place.” Let’s say the prisoner takes things too far: “Anyone tells me they like Chelsea, I bang them up”. We now need to switch to a formal register. We might say, “Let me just stop you there we don’t use aggressive language like that on this wing.” Assuming the prisoner takes our point, we can then switch back to something more casual: “What do you reckon to their chances against Everton?”</a:t>
            </a:r>
          </a:p>
          <a:p>
            <a:pPr marL="241584" indent="-241584">
              <a:buFont typeface="+mj-lt"/>
              <a:buAutoNum type="alphaUcPeriod"/>
            </a:pPr>
            <a:endParaRPr lang="en-GB" sz="1200" dirty="0"/>
          </a:p>
          <a:p>
            <a:pPr marL="241584" indent="-241584">
              <a:buFont typeface="+mj-lt"/>
              <a:buAutoNum type="alphaUcPeriod"/>
            </a:pPr>
            <a:r>
              <a:rPr lang="en-GB" sz="1200" b="1" dirty="0"/>
              <a:t>Highlight the change:</a:t>
            </a:r>
            <a:r>
              <a:rPr lang="en-GB" sz="1200" dirty="0"/>
              <a:t> We can further increase the impact of code-switching by highlighting the switch. As we move from formal to casual, we can interrupt the flow of our conversation and take on a more formal stance. As we move from casual back to formal, we can use a bridging phrase to signal the change. So, in response to “Anyone tells me they like Chelsea, I bang them up.” We might pause, draw ourselves up and say, “Let me just stop you there we don’t use aggressive language like that on this wing.” We can then bridge back to a casual register by saying, “Shall we move on? OK, so what do you reckon to their chances against Everton?” It could be helpful to narrate this change for prisoners: “I just need you to understand that what you said wasn’t acceptable. We can relax and talk about the football again now.” </a:t>
            </a:r>
            <a:r>
              <a:rPr lang="en-GB" sz="1200" dirty="0">
                <a:solidFill>
                  <a:srgbClr val="000000"/>
                </a:solidFill>
                <a:latin typeface="Univers"/>
              </a:rPr>
              <a:t>The aim of code-switching is to end all interactions on a positive note rather than dwell too long on the negative/inappropriate comment or behaviour. This isn’t always possible for example a prisoner may not back down, and it may not be possible to end the conversation on a positive note.  </a:t>
            </a:r>
            <a:endParaRPr lang="en-GB" sz="1200" dirty="0">
              <a:solidFill>
                <a:srgbClr val="000000"/>
              </a:solidFill>
            </a:endParaRPr>
          </a:p>
          <a:p>
            <a:pPr marL="241584" indent="-241584">
              <a:buFont typeface="+mj-lt"/>
              <a:buAutoNum type="alphaUcPeriod"/>
            </a:pPr>
            <a:endParaRPr lang="en-GB" sz="120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309864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5827A-5D54-1F2B-E09C-E2F69EF2E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474D70-07D6-8FCC-9A1F-124DADE745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E2225D-8DD9-6B65-4C00-94CC54909A03}"/>
              </a:ext>
            </a:extLst>
          </p:cNvPr>
          <p:cNvSpPr>
            <a:spLocks noGrp="1"/>
          </p:cNvSpPr>
          <p:nvPr>
            <p:ph type="body" idx="1"/>
          </p:nvPr>
        </p:nvSpPr>
        <p:spPr/>
        <p:txBody>
          <a:bodyPr/>
          <a:lstStyle/>
          <a:p>
            <a:r>
              <a:rPr lang="en-GB" b="1" dirty="0"/>
              <a:t>TURN AND TALK: CODE SWITCHING</a:t>
            </a:r>
          </a:p>
          <a:p>
            <a:endParaRPr lang="en-GB" b="1" dirty="0"/>
          </a:p>
          <a:p>
            <a:r>
              <a:rPr lang="en-GB" b="1" dirty="0"/>
              <a:t>PAIRED DISCUSSION </a:t>
            </a:r>
          </a:p>
          <a:p>
            <a:r>
              <a:rPr lang="en-GB" b="0" dirty="0"/>
              <a:t>In pairs I would like you to discuss the following questions using the pocket guide as a reference </a:t>
            </a:r>
            <a:r>
              <a:rPr lang="en-GB" b="1" dirty="0"/>
              <a:t>(p20): </a:t>
            </a:r>
          </a:p>
          <a:p>
            <a:pPr marL="181188" indent="-181188" algn="l" defTabSz="966338" rtl="0" eaLnBrk="1" latinLnBrk="0" hangingPunct="1">
              <a:buFontTx/>
              <a:buChar char="–"/>
              <a:defRPr/>
            </a:pPr>
            <a:r>
              <a:rPr lang="en-GB" sz="1200" b="0" i="0" kern="1200" dirty="0">
                <a:solidFill>
                  <a:schemeClr val="tx1"/>
                </a:solidFill>
                <a:latin typeface="Univers"/>
                <a:ea typeface="+mn-ea"/>
                <a:cs typeface="+mn-cs"/>
              </a:rPr>
              <a:t>Do you use this technique as part of your practice? If so, how and when?</a:t>
            </a:r>
          </a:p>
          <a:p>
            <a:pPr marL="181188" indent="-181188" algn="l" defTabSz="966338" rtl="0" eaLnBrk="1" latinLnBrk="0" hangingPunct="1">
              <a:buFontTx/>
              <a:buChar char="–"/>
              <a:defRPr/>
            </a:pPr>
            <a:r>
              <a:rPr lang="en-GB" sz="1200" b="0" i="0" kern="1200" dirty="0">
                <a:solidFill>
                  <a:schemeClr val="tx1"/>
                </a:solidFill>
                <a:latin typeface="Univers"/>
                <a:ea typeface="+mn-ea"/>
                <a:cs typeface="+mn-cs"/>
              </a:rPr>
              <a:t>Which of the steps do you use?</a:t>
            </a:r>
          </a:p>
          <a:p>
            <a:pPr marL="181188" indent="-181188" algn="l" defTabSz="966338" rtl="0" eaLnBrk="1" latinLnBrk="0" hangingPunct="1">
              <a:buFontTx/>
              <a:buChar char="–"/>
              <a:defRPr/>
            </a:pPr>
            <a:r>
              <a:rPr lang="en-GB" sz="1200" b="0" i="0" kern="1200" dirty="0">
                <a:solidFill>
                  <a:schemeClr val="tx1"/>
                </a:solidFill>
                <a:latin typeface="Univers"/>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49321A32-5015-9731-D382-AD881B5265A5}"/>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671407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EC24-3001-5DF8-1E42-90D21E79A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A025C-9258-3B8D-EFB2-A45F2C55EC00}"/>
              </a:ext>
            </a:extLst>
          </p:cNvPr>
          <p:cNvSpPr>
            <a:spLocks noGrp="1" noRot="1" noChangeAspect="1"/>
          </p:cNvSpPr>
          <p:nvPr>
            <p:ph type="sldImg"/>
          </p:nvPr>
        </p:nvSpPr>
        <p:spPr>
          <a:xfrm>
            <a:off x="4637088" y="125413"/>
            <a:ext cx="1714500" cy="965200"/>
          </a:xfrm>
        </p:spPr>
      </p:sp>
      <p:sp>
        <p:nvSpPr>
          <p:cNvPr id="3" name="Notes Placeholder 2">
            <a:extLst>
              <a:ext uri="{FF2B5EF4-FFF2-40B4-BE49-F238E27FC236}">
                <a16:creationId xmlns:a16="http://schemas.microsoft.com/office/drawing/2014/main" id="{38C9F426-6FEB-6F78-31A3-3620A70CC257}"/>
              </a:ext>
            </a:extLst>
          </p:cNvPr>
          <p:cNvSpPr>
            <a:spLocks noGrp="1"/>
          </p:cNvSpPr>
          <p:nvPr>
            <p:ph type="body" idx="1"/>
          </p:nvPr>
        </p:nvSpPr>
        <p:spPr>
          <a:xfrm>
            <a:off x="516731" y="939552"/>
            <a:ext cx="5856288" cy="8957062"/>
          </a:xfrm>
        </p:spPr>
        <p:txBody>
          <a:bodyPr/>
          <a:lstStyle/>
          <a:p>
            <a:r>
              <a:rPr lang="en-GB" b="1" dirty="0"/>
              <a:t>MODEL VIDEO: CODE SWITCHING</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66338" rtl="0" eaLnBrk="1" latinLnBrk="0" hangingPunct="1">
              <a:buFontTx/>
              <a:buChar char="–"/>
              <a:defRPr/>
            </a:pPr>
            <a:r>
              <a:rPr lang="en-GB" sz="1200" b="1" i="0" kern="1200" dirty="0">
                <a:solidFill>
                  <a:schemeClr val="tx1"/>
                </a:solidFill>
                <a:latin typeface="Univers"/>
                <a:ea typeface="+mn-ea"/>
                <a:cs typeface="+mn-cs"/>
              </a:rPr>
              <a:t>Overusing the casual register. </a:t>
            </a:r>
            <a:r>
              <a:rPr lang="en-GB" sz="1200" b="0" i="0" kern="1200" dirty="0">
                <a:solidFill>
                  <a:schemeClr val="tx1"/>
                </a:solidFill>
                <a:latin typeface="Univers"/>
                <a:ea typeface="+mn-ea"/>
                <a:cs typeface="+mn-cs"/>
              </a:rPr>
              <a:t>We may find we use the casual register too much. This is particularly likely if we are making an effort to seem friendly and approachable. It may be worth distinguishing when we need to switch into a formal register. When giving an instruction, for example, always switch into the formal register. Clear boundaries make it easier for a prisoner to know what they can do when. Using formal register makes it easier for prisoners to know when we’re giving an instruction, and when they can relax more.</a:t>
            </a:r>
          </a:p>
          <a:p>
            <a:pPr marL="181188" indent="-181188" algn="l" defTabSz="966338" rtl="0" eaLnBrk="1" latinLnBrk="0" hangingPunct="1">
              <a:buFontTx/>
              <a:buChar char="–"/>
              <a:defRPr/>
            </a:pPr>
            <a:endParaRPr lang="en-GB" sz="1200" b="0" i="0" kern="1200" dirty="0">
              <a:solidFill>
                <a:schemeClr val="tx1"/>
              </a:solidFill>
              <a:latin typeface="Univers"/>
              <a:ea typeface="+mn-ea"/>
              <a:cs typeface="+mn-cs"/>
            </a:endParaRPr>
          </a:p>
          <a:p>
            <a:pPr marL="181188" indent="-181188" algn="l" defTabSz="966338" rtl="0" eaLnBrk="1" latinLnBrk="0" hangingPunct="1">
              <a:buFontTx/>
              <a:buChar char="–"/>
              <a:defRPr/>
            </a:pPr>
            <a:r>
              <a:rPr lang="en-GB" sz="1200" b="1" i="0" kern="1200" dirty="0">
                <a:solidFill>
                  <a:schemeClr val="tx1"/>
                </a:solidFill>
                <a:latin typeface="Univers"/>
                <a:ea typeface="+mn-ea"/>
                <a:cs typeface="+mn-cs"/>
              </a:rPr>
              <a:t>Overusing the formal register. </a:t>
            </a:r>
            <a:r>
              <a:rPr lang="en-GB" sz="1200" b="0" i="0" kern="1200" dirty="0">
                <a:solidFill>
                  <a:schemeClr val="tx1"/>
                </a:solidFill>
                <a:latin typeface="Univers"/>
                <a:ea typeface="+mn-ea"/>
                <a:cs typeface="+mn-cs"/>
              </a:rPr>
              <a:t>We may also find that we overuse the formal register. This may reflect not feeling secure on the wing and trying to maintain and enforce boundaries with prisoners. This is particularly likely when they are sizing us up as a new officer, trying to see where our boundaries lie. This isn’t to discourage using a formal register: it’s better to start formal and relax when you can. However, if we are spending most of a shift in formal register, we may want to pick a couple of times where we can relax into casual register – and see what the effect is.</a:t>
            </a:r>
          </a:p>
          <a:p>
            <a:pPr marL="181188" indent="-181188" algn="l" defTabSz="966338" rtl="0" eaLnBrk="1" latinLnBrk="0" hangingPunct="1">
              <a:buFontTx/>
              <a:buChar char="–"/>
              <a:defRPr/>
            </a:pPr>
            <a:endParaRPr lang="en-GB" sz="1200" b="0" i="0" kern="1200" dirty="0">
              <a:solidFill>
                <a:schemeClr val="tx1"/>
              </a:solidFill>
              <a:latin typeface="Univers"/>
              <a:ea typeface="+mn-ea"/>
              <a:cs typeface="+mn-cs"/>
            </a:endParaRPr>
          </a:p>
          <a:p>
            <a:pPr marL="181188" indent="-181188" algn="l" defTabSz="966338" rtl="0" eaLnBrk="1" latinLnBrk="0" hangingPunct="1">
              <a:buFontTx/>
              <a:buChar char="–"/>
              <a:defRPr/>
            </a:pPr>
            <a:r>
              <a:rPr lang="en-GB" sz="1200" b="1" i="0" kern="1200" dirty="0">
                <a:solidFill>
                  <a:schemeClr val="tx1"/>
                </a:solidFill>
                <a:latin typeface="Univers"/>
                <a:ea typeface="+mn-ea"/>
                <a:cs typeface="+mn-cs"/>
              </a:rPr>
              <a:t>Using the urgent register. </a:t>
            </a:r>
            <a:r>
              <a:rPr lang="en-GB" sz="1200" b="0" i="0" kern="1200" dirty="0">
                <a:solidFill>
                  <a:schemeClr val="tx1"/>
                </a:solidFill>
                <a:latin typeface="Univers"/>
                <a:ea typeface="+mn-ea"/>
                <a:cs typeface="+mn-cs"/>
              </a:rPr>
              <a:t>We are unlikely ever to choose an urgent register. When we’re worried, or feel like we’re losing control, we may find ourselves shouting “Help!” or “Stop that now!” or “Leave him alone!” We have taken on an urgent tone, whether we meant to or not. There’s no immediate solution, what matters is that we note it and try to avoid using it in future. In particular, if we find it happening frequently, try to identify what the trigger is: in what situations do we feel panic and find our register slipping </a:t>
            </a:r>
            <a:r>
              <a:rPr lang="en-GB" sz="1200" dirty="0"/>
              <a:t>to urgency? We can then remind ourselves to pause briefly, breathe deeply, and stick to a formal tone.</a:t>
            </a:r>
          </a:p>
        </p:txBody>
      </p:sp>
      <p:sp>
        <p:nvSpPr>
          <p:cNvPr id="4" name="Slide Number Placeholder 3">
            <a:extLst>
              <a:ext uri="{FF2B5EF4-FFF2-40B4-BE49-F238E27FC236}">
                <a16:creationId xmlns:a16="http://schemas.microsoft.com/office/drawing/2014/main" id="{2284FA1D-4401-1A4F-510F-AC9653FC2C4D}"/>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127611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E3A2B-A176-B15F-FE5D-8BCC88796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56ED5-4290-4304-6057-9F478DCBF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CBDB0-83EE-6987-02C6-426C54789C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CODE SWITCHING</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code switching: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code switching? Think about a prisoner or group of prisoners you are working with when you have needed to, or will need to, use this technique. For example, w</a:t>
            </a:r>
            <a:r>
              <a:rPr lang="en-GB" i="0" dirty="0"/>
              <a:t>hen a prisoner crosses a boundary, when enforcing a direct order or after de-escalating a situation, etc. </a:t>
            </a:r>
            <a:endParaRPr lang="en-GB" b="0" i="0" dirty="0"/>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a:extLst>
              <a:ext uri="{FF2B5EF4-FFF2-40B4-BE49-F238E27FC236}">
                <a16:creationId xmlns:a16="http://schemas.microsoft.com/office/drawing/2014/main" id="{A14ABCFC-9757-0A43-33F0-CDFF9C533323}"/>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8</a:t>
            </a:fld>
            <a:endParaRPr lang="en-US">
              <a:solidFill>
                <a:prstClr val="black"/>
              </a:solidFill>
            </a:endParaRPr>
          </a:p>
        </p:txBody>
      </p:sp>
    </p:spTree>
    <p:extLst>
      <p:ext uri="{BB962C8B-B14F-4D97-AF65-F5344CB8AC3E}">
        <p14:creationId xmlns:p14="http://schemas.microsoft.com/office/powerpoint/2010/main" val="301525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8F606-73FB-F963-28E1-4286AE1A6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32592-93B2-B3C2-DE77-52E076B50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9E8A7-04D6-99FB-086E-BB26CAD5FCA1}"/>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ECF6B1CF-5A79-A614-A264-82C18F2E0F7E}"/>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394470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4E62F-51C3-0382-5198-CED2271D28F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97DBA59F-AC95-ABB7-DCE2-478E3671B290}"/>
              </a:ext>
            </a:extLst>
          </p:cNvPr>
          <p:cNvSpPr>
            <a:spLocks noGrp="1"/>
          </p:cNvSpPr>
          <p:nvPr>
            <p:ph type="subTitle" idx="1"/>
          </p:nvPr>
        </p:nvSpPr>
        <p:spPr>
          <a:xfrm>
            <a:off x="323850"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43BC254A-D03F-A66F-8348-B2193FA287B5}"/>
              </a:ext>
            </a:extLst>
          </p:cNvPr>
          <p:cNvSpPr>
            <a:spLocks noGrp="1"/>
          </p:cNvSpPr>
          <p:nvPr>
            <p:ph type="title"/>
          </p:nvPr>
        </p:nvSpPr>
        <p:spPr>
          <a:xfrm>
            <a:off x="323848" y="1872044"/>
            <a:ext cx="6840000" cy="572273"/>
          </a:xfrm>
        </p:spPr>
        <p:txBody>
          <a:bodyPr/>
          <a:lstStyle/>
          <a:p>
            <a:r>
              <a:rPr lang="en-US"/>
              <a:t>#06 code switching </a:t>
            </a:r>
            <a:endParaRPr lang="en-GB"/>
          </a:p>
        </p:txBody>
      </p:sp>
    </p:spTree>
    <p:extLst>
      <p:ext uri="{BB962C8B-B14F-4D97-AF65-F5344CB8AC3E}">
        <p14:creationId xmlns:p14="http://schemas.microsoft.com/office/powerpoint/2010/main" val="73257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C2E3A-C6C0-7931-8027-61207A4B8C8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849B6C3-6EE2-B3EF-A47F-18231B1E0EB8}"/>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62168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7CF9E-42EC-65AB-4A89-E138B7AB9A43}"/>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8E1EA97C-83EF-2F0B-A7A7-FCFAA1505ED6}"/>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
        <p:nvSpPr>
          <p:cNvPr id="7" name="Text Placeholder 19">
            <a:extLst>
              <a:ext uri="{FF2B5EF4-FFF2-40B4-BE49-F238E27FC236}">
                <a16:creationId xmlns:a16="http://schemas.microsoft.com/office/drawing/2014/main" id="{0394CD40-E2A6-2145-A0C3-BC11CD6CDCDD}"/>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#01 Radar and be seen looking</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#02 Assertive body language</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#03 Strong voice</a:t>
            </a:r>
            <a:endParaRPr kumimoji="0" lang="en-GB"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#04 Clear directions</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#05 Purpose not power</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#06 Code switching</a:t>
            </a:r>
          </a:p>
        </p:txBody>
      </p:sp>
      <p:sp>
        <p:nvSpPr>
          <p:cNvPr id="8" name="Rectangle 7">
            <a:extLst>
              <a:ext uri="{FF2B5EF4-FFF2-40B4-BE49-F238E27FC236}">
                <a16:creationId xmlns:a16="http://schemas.microsoft.com/office/drawing/2014/main" id="{9A13F9D7-A34C-6307-A89B-B40503FAFBF4}"/>
              </a:ext>
            </a:extLst>
          </p:cNvPr>
          <p:cNvSpPr/>
          <p:nvPr/>
        </p:nvSpPr>
        <p:spPr>
          <a:xfrm>
            <a:off x="6012180" y="2265070"/>
            <a:ext cx="176022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nivers"/>
              <a:ea typeface="+mn-ea"/>
              <a:cs typeface="+mn-cs"/>
            </a:endParaRPr>
          </a:p>
        </p:txBody>
      </p:sp>
    </p:spTree>
    <p:extLst>
      <p:ext uri="{BB962C8B-B14F-4D97-AF65-F5344CB8AC3E}">
        <p14:creationId xmlns:p14="http://schemas.microsoft.com/office/powerpoint/2010/main" val="437441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A1BC-E489-BED0-AABD-3C65D705321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5C8FBDD-C92E-073F-9CEE-CEB0E32C8418}"/>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C388E194-65D7-57FD-041B-E7F2A18677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6AF63BE2-BFFC-B85D-CD99-71CC1938CA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41475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967B-7955-5D09-F70D-86DB8D1E0D12}"/>
            </a:ext>
          </a:extLst>
        </p:cNvPr>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3D0ACDCA-14F6-BB89-268F-FEEDCA347F16}"/>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sp>
        <p:nvSpPr>
          <p:cNvPr id="20" name="Text Placeholder 19">
            <a:extLst>
              <a:ext uri="{FF2B5EF4-FFF2-40B4-BE49-F238E27FC236}">
                <a16:creationId xmlns:a16="http://schemas.microsoft.com/office/drawing/2014/main" id="{2B282E8D-D015-67B5-0D4C-C591122B8993}"/>
              </a:ext>
            </a:extLst>
          </p:cNvPr>
          <p:cNvSpPr>
            <a:spLocks noGrp="1"/>
          </p:cNvSpPr>
          <p:nvPr>
            <p:ph type="body" sz="quarter" idx="23"/>
          </p:nvPr>
        </p:nvSpPr>
        <p:spPr/>
        <p:txBody>
          <a:bodyPr/>
          <a:lstStyle/>
          <a:p>
            <a:r>
              <a:rPr lang="en-US"/>
              <a:t>#06 Effective presence and language</a:t>
            </a:r>
          </a:p>
          <a:p>
            <a:pPr lvl="1"/>
            <a:r>
              <a:rPr lang="en-US"/>
              <a:t>CODE SWITCHING</a:t>
            </a:r>
          </a:p>
          <a:p>
            <a:pPr lvl="2"/>
            <a:r>
              <a:rPr lang="en-GB"/>
              <a:t>Shift your tone and word choice between casual and formal to match the situation and your intent. </a:t>
            </a:r>
          </a:p>
        </p:txBody>
      </p:sp>
    </p:spTree>
    <p:extLst>
      <p:ext uri="{BB962C8B-B14F-4D97-AF65-F5344CB8AC3E}">
        <p14:creationId xmlns:p14="http://schemas.microsoft.com/office/powerpoint/2010/main" val="434111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FEB4B-30A2-78F9-DF45-27DA3962AC0E}"/>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A97AD89C-361F-7B20-9414-6AA303C057A4}"/>
              </a:ext>
            </a:extLst>
          </p:cNvPr>
          <p:cNvSpPr>
            <a:spLocks noGrp="1"/>
          </p:cNvSpPr>
          <p:nvPr>
            <p:ph type="body" sz="quarter" idx="17"/>
          </p:nvPr>
        </p:nvSpPr>
        <p:spPr>
          <a:xfrm>
            <a:off x="1000927" y="3147814"/>
            <a:ext cx="1930134" cy="888448"/>
          </a:xfrm>
        </p:spPr>
        <p:txBody>
          <a:bodyPr/>
          <a:lstStyle/>
          <a:p>
            <a:r>
              <a:rPr lang="en-US"/>
              <a:t>Adapt to the situation</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Speak casually for a relaxed conversation; speak formally to emphasise expectations and instructions.</a:t>
            </a:r>
            <a:endParaRPr lang="en-GB" b="0"/>
          </a:p>
        </p:txBody>
      </p:sp>
      <p:sp>
        <p:nvSpPr>
          <p:cNvPr id="17" name="Text Placeholder 16">
            <a:extLst>
              <a:ext uri="{FF2B5EF4-FFF2-40B4-BE49-F238E27FC236}">
                <a16:creationId xmlns:a16="http://schemas.microsoft.com/office/drawing/2014/main" id="{01EAF30E-486E-5163-DAC4-E584E4D04D83}"/>
              </a:ext>
            </a:extLst>
          </p:cNvPr>
          <p:cNvSpPr>
            <a:spLocks noGrp="1"/>
          </p:cNvSpPr>
          <p:nvPr>
            <p:ph type="body" sz="quarter" idx="18"/>
          </p:nvPr>
        </p:nvSpPr>
        <p:spPr>
          <a:xfrm>
            <a:off x="3603326" y="3147814"/>
            <a:ext cx="1937067" cy="734560"/>
          </a:xfrm>
        </p:spPr>
        <p:txBody>
          <a:bodyPr/>
          <a:lstStyle/>
          <a:p>
            <a:r>
              <a:rPr lang="en-US"/>
              <a:t>Switch</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lang="en-GB"/>
              <a:t>Change tone when required to fit your message to the need, situation and response. </a:t>
            </a:r>
            <a:endParaRPr lang="en-US"/>
          </a:p>
        </p:txBody>
      </p:sp>
      <p:sp>
        <p:nvSpPr>
          <p:cNvPr id="18" name="Text Placeholder 17">
            <a:extLst>
              <a:ext uri="{FF2B5EF4-FFF2-40B4-BE49-F238E27FC236}">
                <a16:creationId xmlns:a16="http://schemas.microsoft.com/office/drawing/2014/main" id="{21EA6F7F-0D31-6DA4-A6EC-04FB24078D19}"/>
              </a:ext>
            </a:extLst>
          </p:cNvPr>
          <p:cNvSpPr>
            <a:spLocks noGrp="1"/>
          </p:cNvSpPr>
          <p:nvPr>
            <p:ph type="body" sz="quarter" idx="19"/>
          </p:nvPr>
        </p:nvSpPr>
        <p:spPr>
          <a:xfrm>
            <a:off x="6205726" y="3147814"/>
            <a:ext cx="1930134" cy="734560"/>
          </a:xfrm>
        </p:spPr>
        <p:txBody>
          <a:bodyPr/>
          <a:lstStyle/>
          <a:p>
            <a:r>
              <a:rPr lang="en-US"/>
              <a:t>Highlight the change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Explain the reason for your change in tone and adapt your posture accordingly. </a:t>
            </a:r>
            <a:endParaRPr lang="en-US"/>
          </a:p>
        </p:txBody>
      </p:sp>
      <p:pic>
        <p:nvPicPr>
          <p:cNvPr id="3" name="Picture Placeholder 2">
            <a:extLst>
              <a:ext uri="{FF2B5EF4-FFF2-40B4-BE49-F238E27FC236}">
                <a16:creationId xmlns:a16="http://schemas.microsoft.com/office/drawing/2014/main" id="{EE6E8127-071F-8628-DECD-3AC8A20F152C}"/>
              </a:ext>
            </a:extLst>
          </p:cNvPr>
          <p:cNvPicPr>
            <a:picLocks noGrp="1" noChangeAspect="1"/>
          </p:cNvPicPr>
          <p:nvPr>
            <p:ph type="pic" sz="quarter" idx="21"/>
          </p:nvPr>
        </p:nvPicPr>
        <p:blipFill>
          <a:blip r:embed="rId3"/>
          <a:srcRect l="543" r="543"/>
          <a:stretch>
            <a:fillRect/>
          </a:stretch>
        </p:blipFill>
        <p:spPr>
          <a:prstGeom prst="rect">
            <a:avLst/>
          </a:prstGeom>
          <a:solidFill>
            <a:srgbClr val="245195"/>
          </a:solidFill>
        </p:spPr>
      </p:pic>
      <p:pic>
        <p:nvPicPr>
          <p:cNvPr id="5" name="Picture Placeholder 4">
            <a:extLst>
              <a:ext uri="{FF2B5EF4-FFF2-40B4-BE49-F238E27FC236}">
                <a16:creationId xmlns:a16="http://schemas.microsoft.com/office/drawing/2014/main" id="{25DE0716-B426-360F-B064-E2876089A685}"/>
              </a:ext>
            </a:extLst>
          </p:cNvPr>
          <p:cNvPicPr>
            <a:picLocks noGrp="1" noChangeAspect="1"/>
          </p:cNvPicPr>
          <p:nvPr>
            <p:ph type="pic" sz="quarter" idx="22"/>
          </p:nvPr>
        </p:nvPicPr>
        <p:blipFill>
          <a:blip r:embed="rId4"/>
          <a:srcRect l="502" r="502"/>
          <a:stretch>
            <a:fillRect/>
          </a:stretch>
        </p:blipFill>
        <p:spPr>
          <a:prstGeom prst="rect">
            <a:avLst/>
          </a:prstGeom>
          <a:solidFill>
            <a:srgbClr val="245195"/>
          </a:solidFill>
        </p:spPr>
      </p:pic>
      <p:pic>
        <p:nvPicPr>
          <p:cNvPr id="7" name="Picture Placeholder 6">
            <a:extLst>
              <a:ext uri="{FF2B5EF4-FFF2-40B4-BE49-F238E27FC236}">
                <a16:creationId xmlns:a16="http://schemas.microsoft.com/office/drawing/2014/main" id="{1C630A2C-4553-0947-C674-EBC3A781C669}"/>
              </a:ext>
            </a:extLst>
          </p:cNvPr>
          <p:cNvPicPr>
            <a:picLocks noGrp="1" noChangeAspect="1"/>
          </p:cNvPicPr>
          <p:nvPr>
            <p:ph type="pic" sz="quarter" idx="23"/>
          </p:nvPr>
        </p:nvPicPr>
        <p:blipFill>
          <a:blip r:embed="rId5"/>
          <a:srcRect l="502" r="502"/>
          <a:stretch>
            <a:fillRect/>
          </a:stretch>
        </p:blipFill>
        <p:spPr>
          <a:prstGeom prst="rect">
            <a:avLst/>
          </a:prstGeom>
          <a:solidFill>
            <a:srgbClr val="245195"/>
          </a:solidFill>
        </p:spPr>
      </p:pic>
    </p:spTree>
    <p:extLst>
      <p:ext uri="{BB962C8B-B14F-4D97-AF65-F5344CB8AC3E}">
        <p14:creationId xmlns:p14="http://schemas.microsoft.com/office/powerpoint/2010/main" val="3165110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E57C3-60C2-2C50-6268-41AAF81F237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FF8D397-A7D3-9C87-CE06-8AACB302740E}"/>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65A24016-F1A8-CC99-6F89-16A9A6642A11}"/>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605559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E2616-50E5-3AF5-820B-A2E5162C9D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6DC0886-85C5-D6FD-5949-6BE6B8EDC75E}"/>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4012ACAB-7CC7-391B-3102-56D3E4E024C5}"/>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01947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359FC-EC09-0FB3-1A5B-F7BAF02A680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A543811-AF91-CB31-384F-A45E78604396}"/>
              </a:ext>
            </a:extLst>
          </p:cNvPr>
          <p:cNvSpPr>
            <a:spLocks noGrp="1"/>
          </p:cNvSpPr>
          <p:nvPr>
            <p:ph type="subTitle" idx="1"/>
          </p:nvPr>
        </p:nvSpPr>
        <p:spPr/>
        <p:txBody>
          <a:bodyPr/>
          <a:lstStyle/>
          <a:p>
            <a:r>
              <a:rPr lang="en-US"/>
              <a:t>Practice – code switching </a:t>
            </a:r>
          </a:p>
        </p:txBody>
      </p:sp>
      <p:sp>
        <p:nvSpPr>
          <p:cNvPr id="5" name="Subtitle 2">
            <a:extLst>
              <a:ext uri="{FF2B5EF4-FFF2-40B4-BE49-F238E27FC236}">
                <a16:creationId xmlns:a16="http://schemas.microsoft.com/office/drawing/2014/main" id="{71FBD5A6-4D65-061D-001C-0B00447FA80C}"/>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6" name="Graphic 15">
            <a:extLst>
              <a:ext uri="{FF2B5EF4-FFF2-40B4-BE49-F238E27FC236}">
                <a16:creationId xmlns:a16="http://schemas.microsoft.com/office/drawing/2014/main" id="{BE4574DD-6D64-211C-F445-5861E86AFF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97DC6614-D9D6-6D87-FFE3-98CD1C7F14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7FB5EB8D-B913-4E45-9A8E-AC6E9849C18A}"/>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10" name="Text Placeholder 1">
            <a:extLst>
              <a:ext uri="{FF2B5EF4-FFF2-40B4-BE49-F238E27FC236}">
                <a16:creationId xmlns:a16="http://schemas.microsoft.com/office/drawing/2014/main" id="{869CCFB1-00F4-413F-6BA0-ECABECED3EBA}"/>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Adapt to the situation</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Switch tone when required</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Highlight the change in tone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Text Placeholder 1">
            <a:extLst>
              <a:ext uri="{FF2B5EF4-FFF2-40B4-BE49-F238E27FC236}">
                <a16:creationId xmlns:a16="http://schemas.microsoft.com/office/drawing/2014/main" id="{53730B49-2D8C-67E9-4F66-4BCC9CFDA634}"/>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2" name="Text Placeholder 1">
            <a:extLst>
              <a:ext uri="{FF2B5EF4-FFF2-40B4-BE49-F238E27FC236}">
                <a16:creationId xmlns:a16="http://schemas.microsoft.com/office/drawing/2014/main" id="{550AC124-CF3E-2B59-92D0-A49B8C6DD400}"/>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3" name="Subtitle 2">
            <a:extLst>
              <a:ext uri="{FF2B5EF4-FFF2-40B4-BE49-F238E27FC236}">
                <a16:creationId xmlns:a16="http://schemas.microsoft.com/office/drawing/2014/main" id="{335AA696-DDC7-C848-EA41-108DAEA20E69}"/>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8" name="Graphic 17">
            <a:extLst>
              <a:ext uri="{FF2B5EF4-FFF2-40B4-BE49-F238E27FC236}">
                <a16:creationId xmlns:a16="http://schemas.microsoft.com/office/drawing/2014/main" id="{DFDBB979-1210-170E-499D-7E8F7BCBC5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3BD10D51-F845-3E8F-B7BC-50BC855A6D17}"/>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26" name="Picture 25">
            <a:extLst>
              <a:ext uri="{FF2B5EF4-FFF2-40B4-BE49-F238E27FC236}">
                <a16:creationId xmlns:a16="http://schemas.microsoft.com/office/drawing/2014/main" id="{D6F2475F-36E0-D0D9-82C3-15B68B54EEE3}"/>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158DD1FF-E665-3D0A-1EF9-D653CDF9533A}"/>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28" name="Graphic 27">
            <a:extLst>
              <a:ext uri="{FF2B5EF4-FFF2-40B4-BE49-F238E27FC236}">
                <a16:creationId xmlns:a16="http://schemas.microsoft.com/office/drawing/2014/main" id="{7EC14FA8-4BDA-C37C-2B15-BF73AC72606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9796933B-37AC-370E-4F2C-56C568B0C172}"/>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30" name="Picture 29">
            <a:extLst>
              <a:ext uri="{FF2B5EF4-FFF2-40B4-BE49-F238E27FC236}">
                <a16:creationId xmlns:a16="http://schemas.microsoft.com/office/drawing/2014/main" id="{A6EE2C66-5D78-6E20-4467-0B3579829A7A}"/>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156219A7-8FE9-B35F-C610-659AD7A16E73}"/>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32" name="Graphic 31">
            <a:extLst>
              <a:ext uri="{FF2B5EF4-FFF2-40B4-BE49-F238E27FC236}">
                <a16:creationId xmlns:a16="http://schemas.microsoft.com/office/drawing/2014/main" id="{F3B294C6-DB95-B418-FC30-710AC22D1F0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AAAAB4D1-370D-562E-E614-AA7812DE3192}"/>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cxnSp>
        <p:nvCxnSpPr>
          <p:cNvPr id="35" name="Straight Connector 34">
            <a:extLst>
              <a:ext uri="{FF2B5EF4-FFF2-40B4-BE49-F238E27FC236}">
                <a16:creationId xmlns:a16="http://schemas.microsoft.com/office/drawing/2014/main" id="{CA5FBD1D-DC34-898F-6626-77C509171187}"/>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470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93964-2CE6-1143-6ED5-43BA2DA8FF4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2326FD5-0C5F-B129-8F5D-C2CB4F86DC36}"/>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C5AB17E7-D7BF-DE36-272B-9CE1D239B8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5E226C4B-16E2-5BAE-C803-C91BE83F58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D9FBF5B3-1195-2F8D-C55B-B3F9FAB325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3430485344"/>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D34FFB7-6A21-407E-A6C3-53EC3550E67A}"/>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2405</Words>
  <Application>Microsoft Office PowerPoint</Application>
  <PresentationFormat>On-screen Show (16:9)</PresentationFormat>
  <Paragraphs>158</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 LT Std 67 Bold Condense</vt:lpstr>
      <vt:lpstr>Univers Condensed</vt:lpstr>
      <vt:lpstr>Univers LT Std 47 Cn Lt</vt:lpstr>
      <vt:lpstr>Univers</vt:lpstr>
      <vt:lpstr>LEADING PRISON LANDINGS - SLIDES</vt:lpstr>
      <vt:lpstr>LEADING PRISON LANDINGS - CONTENT SLIDES</vt:lpstr>
      <vt:lpstr>#06 code switching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2026-08-13T08:25:20Z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