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9" r:id="rId6"/>
    <p:sldId id="3486" r:id="rId7"/>
    <p:sldId id="3534" r:id="rId8"/>
    <p:sldId id="342" r:id="rId9"/>
    <p:sldId id="352" r:id="rId10"/>
    <p:sldId id="3499" r:id="rId11"/>
    <p:sldId id="3500" r:id="rId12"/>
    <p:sldId id="3442" r:id="rId13"/>
    <p:sldId id="3501" r:id="rId14"/>
    <p:sldId id="3597"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9"/>
            <p14:sldId id="3486"/>
            <p14:sldId id="3534"/>
            <p14:sldId id="342"/>
            <p14:sldId id="352"/>
            <p14:sldId id="3499"/>
            <p14:sldId id="3500"/>
            <p14:sldId id="3442"/>
            <p14:sldId id="3501"/>
            <p14:sldId id="359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28:03.736" v="2" actId="47"/>
      <pc:docMkLst>
        <pc:docMk/>
      </pc:docMkLst>
      <pc:sldChg chg="del">
        <pc:chgData name="Frances Steel" userId="79d46658-80de-4106-bb59-cad1b389c72e" providerId="ADAL" clId="{C9A650DF-FC12-494D-9C76-2639CC59E8C5}" dt="2026-08-13T08:27:45.519" v="0" actId="47"/>
        <pc:sldMkLst>
          <pc:docMk/>
          <pc:sldMk cId="694263448" sldId="256"/>
        </pc:sldMkLst>
      </pc:sldChg>
      <pc:sldChg chg="del">
        <pc:chgData name="Frances Steel" userId="79d46658-80de-4106-bb59-cad1b389c72e" providerId="ADAL" clId="{C9A650DF-FC12-494D-9C76-2639CC59E8C5}" dt="2026-08-13T08:28:03.736" v="2" actId="47"/>
        <pc:sldMkLst>
          <pc:docMk/>
          <pc:sldMk cId="1423451525" sldId="274"/>
        </pc:sldMkLst>
      </pc:sldChg>
      <pc:sldChg chg="del">
        <pc:chgData name="Frances Steel" userId="79d46658-80de-4106-bb59-cad1b389c72e" providerId="ADAL" clId="{C9A650DF-FC12-494D-9C76-2639CC59E8C5}" dt="2026-08-13T08:28:03.736" v="2" actId="47"/>
        <pc:sldMkLst>
          <pc:docMk/>
          <pc:sldMk cId="2434011021" sldId="276"/>
        </pc:sldMkLst>
      </pc:sldChg>
      <pc:sldChg chg="del">
        <pc:chgData name="Frances Steel" userId="79d46658-80de-4106-bb59-cad1b389c72e" providerId="ADAL" clId="{C9A650DF-FC12-494D-9C76-2639CC59E8C5}" dt="2026-08-13T08:28:03.736" v="2" actId="47"/>
        <pc:sldMkLst>
          <pc:docMk/>
          <pc:sldMk cId="3731077328" sldId="277"/>
        </pc:sldMkLst>
      </pc:sldChg>
      <pc:sldChg chg="del">
        <pc:chgData name="Frances Steel" userId="79d46658-80de-4106-bb59-cad1b389c72e" providerId="ADAL" clId="{C9A650DF-FC12-494D-9C76-2639CC59E8C5}" dt="2026-08-13T08:28:03.736" v="2" actId="47"/>
        <pc:sldMkLst>
          <pc:docMk/>
          <pc:sldMk cId="1433864914" sldId="306"/>
        </pc:sldMkLst>
      </pc:sldChg>
      <pc:sldChg chg="del">
        <pc:chgData name="Frances Steel" userId="79d46658-80de-4106-bb59-cad1b389c72e" providerId="ADAL" clId="{C9A650DF-FC12-494D-9C76-2639CC59E8C5}" dt="2026-08-13T08:28:03.736" v="2" actId="47"/>
        <pc:sldMkLst>
          <pc:docMk/>
          <pc:sldMk cId="297875374" sldId="316"/>
        </pc:sldMkLst>
      </pc:sldChg>
      <pc:sldChg chg="del">
        <pc:chgData name="Frances Steel" userId="79d46658-80de-4106-bb59-cad1b389c72e" providerId="ADAL" clId="{C9A650DF-FC12-494D-9C76-2639CC59E8C5}" dt="2026-08-13T08:27:45.519" v="0" actId="47"/>
        <pc:sldMkLst>
          <pc:docMk/>
          <pc:sldMk cId="1830645488" sldId="318"/>
        </pc:sldMkLst>
      </pc:sldChg>
      <pc:sldChg chg="del">
        <pc:chgData name="Frances Steel" userId="79d46658-80de-4106-bb59-cad1b389c72e" providerId="ADAL" clId="{C9A650DF-FC12-494D-9C76-2639CC59E8C5}" dt="2026-08-13T08:27:45.519" v="0" actId="47"/>
        <pc:sldMkLst>
          <pc:docMk/>
          <pc:sldMk cId="1041641628" sldId="319"/>
        </pc:sldMkLst>
      </pc:sldChg>
      <pc:sldChg chg="del">
        <pc:chgData name="Frances Steel" userId="79d46658-80de-4106-bb59-cad1b389c72e" providerId="ADAL" clId="{C9A650DF-FC12-494D-9C76-2639CC59E8C5}" dt="2026-08-13T08:28:03.736" v="2" actId="47"/>
        <pc:sldMkLst>
          <pc:docMk/>
          <pc:sldMk cId="912035029" sldId="320"/>
        </pc:sldMkLst>
      </pc:sldChg>
      <pc:sldChg chg="del">
        <pc:chgData name="Frances Steel" userId="79d46658-80de-4106-bb59-cad1b389c72e" providerId="ADAL" clId="{C9A650DF-FC12-494D-9C76-2639CC59E8C5}" dt="2026-08-13T08:28:03.736" v="2" actId="47"/>
        <pc:sldMkLst>
          <pc:docMk/>
          <pc:sldMk cId="3483101807" sldId="321"/>
        </pc:sldMkLst>
      </pc:sldChg>
      <pc:sldChg chg="del">
        <pc:chgData name="Frances Steel" userId="79d46658-80de-4106-bb59-cad1b389c72e" providerId="ADAL" clId="{C9A650DF-FC12-494D-9C76-2639CC59E8C5}" dt="2026-08-13T08:28:03.736" v="2" actId="47"/>
        <pc:sldMkLst>
          <pc:docMk/>
          <pc:sldMk cId="974053162" sldId="322"/>
        </pc:sldMkLst>
      </pc:sldChg>
      <pc:sldChg chg="del">
        <pc:chgData name="Frances Steel" userId="79d46658-80de-4106-bb59-cad1b389c72e" providerId="ADAL" clId="{C9A650DF-FC12-494D-9C76-2639CC59E8C5}" dt="2026-08-13T08:28:03.736" v="2" actId="47"/>
        <pc:sldMkLst>
          <pc:docMk/>
          <pc:sldMk cId="2530830677" sldId="323"/>
        </pc:sldMkLst>
      </pc:sldChg>
      <pc:sldChg chg="del">
        <pc:chgData name="Frances Steel" userId="79d46658-80de-4106-bb59-cad1b389c72e" providerId="ADAL" clId="{C9A650DF-FC12-494D-9C76-2639CC59E8C5}" dt="2026-08-13T08:28:03.736" v="2" actId="47"/>
        <pc:sldMkLst>
          <pc:docMk/>
          <pc:sldMk cId="385605290" sldId="324"/>
        </pc:sldMkLst>
      </pc:sldChg>
      <pc:sldChg chg="del">
        <pc:chgData name="Frances Steel" userId="79d46658-80de-4106-bb59-cad1b389c72e" providerId="ADAL" clId="{C9A650DF-FC12-494D-9C76-2639CC59E8C5}" dt="2026-08-13T08:28:03.736" v="2" actId="47"/>
        <pc:sldMkLst>
          <pc:docMk/>
          <pc:sldMk cId="1690432780" sldId="325"/>
        </pc:sldMkLst>
      </pc:sldChg>
      <pc:sldChg chg="del">
        <pc:chgData name="Frances Steel" userId="79d46658-80de-4106-bb59-cad1b389c72e" providerId="ADAL" clId="{C9A650DF-FC12-494D-9C76-2639CC59E8C5}" dt="2026-08-13T08:28:03.736" v="2" actId="47"/>
        <pc:sldMkLst>
          <pc:docMk/>
          <pc:sldMk cId="1236071642" sldId="326"/>
        </pc:sldMkLst>
      </pc:sldChg>
      <pc:sldChg chg="del">
        <pc:chgData name="Frances Steel" userId="79d46658-80de-4106-bb59-cad1b389c72e" providerId="ADAL" clId="{C9A650DF-FC12-494D-9C76-2639CC59E8C5}" dt="2026-08-13T08:28:03.736" v="2" actId="47"/>
        <pc:sldMkLst>
          <pc:docMk/>
          <pc:sldMk cId="4250660683" sldId="327"/>
        </pc:sldMkLst>
      </pc:sldChg>
      <pc:sldChg chg="del">
        <pc:chgData name="Frances Steel" userId="79d46658-80de-4106-bb59-cad1b389c72e" providerId="ADAL" clId="{C9A650DF-FC12-494D-9C76-2639CC59E8C5}" dt="2026-08-13T08:28:03.736" v="2" actId="47"/>
        <pc:sldMkLst>
          <pc:docMk/>
          <pc:sldMk cId="1683744745" sldId="328"/>
        </pc:sldMkLst>
      </pc:sldChg>
      <pc:sldChg chg="del">
        <pc:chgData name="Frances Steel" userId="79d46658-80de-4106-bb59-cad1b389c72e" providerId="ADAL" clId="{C9A650DF-FC12-494D-9C76-2639CC59E8C5}" dt="2026-08-13T08:28:03.736" v="2" actId="47"/>
        <pc:sldMkLst>
          <pc:docMk/>
          <pc:sldMk cId="43262511" sldId="329"/>
        </pc:sldMkLst>
      </pc:sldChg>
      <pc:sldChg chg="del">
        <pc:chgData name="Frances Steel" userId="79d46658-80de-4106-bb59-cad1b389c72e" providerId="ADAL" clId="{C9A650DF-FC12-494D-9C76-2639CC59E8C5}" dt="2026-08-13T08:28:03.736" v="2" actId="47"/>
        <pc:sldMkLst>
          <pc:docMk/>
          <pc:sldMk cId="1645059187" sldId="330"/>
        </pc:sldMkLst>
      </pc:sldChg>
      <pc:sldChg chg="del">
        <pc:chgData name="Frances Steel" userId="79d46658-80de-4106-bb59-cad1b389c72e" providerId="ADAL" clId="{C9A650DF-FC12-494D-9C76-2639CC59E8C5}" dt="2026-08-13T08:28:03.736" v="2" actId="47"/>
        <pc:sldMkLst>
          <pc:docMk/>
          <pc:sldMk cId="3434089195" sldId="331"/>
        </pc:sldMkLst>
      </pc:sldChg>
      <pc:sldChg chg="del">
        <pc:chgData name="Frances Steel" userId="79d46658-80de-4106-bb59-cad1b389c72e" providerId="ADAL" clId="{C9A650DF-FC12-494D-9C76-2639CC59E8C5}" dt="2026-08-13T08:27:45.519" v="0" actId="47"/>
        <pc:sldMkLst>
          <pc:docMk/>
          <pc:sldMk cId="403890563" sldId="332"/>
        </pc:sldMkLst>
      </pc:sldChg>
      <pc:sldChg chg="del">
        <pc:chgData name="Frances Steel" userId="79d46658-80de-4106-bb59-cad1b389c72e" providerId="ADAL" clId="{C9A650DF-FC12-494D-9C76-2639CC59E8C5}" dt="2026-08-13T08:27:45.519" v="0" actId="47"/>
        <pc:sldMkLst>
          <pc:docMk/>
          <pc:sldMk cId="929501113" sldId="333"/>
        </pc:sldMkLst>
      </pc:sldChg>
      <pc:sldChg chg="del">
        <pc:chgData name="Frances Steel" userId="79d46658-80de-4106-bb59-cad1b389c72e" providerId="ADAL" clId="{C9A650DF-FC12-494D-9C76-2639CC59E8C5}" dt="2026-08-13T08:27:45.519" v="0" actId="47"/>
        <pc:sldMkLst>
          <pc:docMk/>
          <pc:sldMk cId="4028621635" sldId="334"/>
        </pc:sldMkLst>
      </pc:sldChg>
      <pc:sldChg chg="del">
        <pc:chgData name="Frances Steel" userId="79d46658-80de-4106-bb59-cad1b389c72e" providerId="ADAL" clId="{C9A650DF-FC12-494D-9C76-2639CC59E8C5}" dt="2026-08-13T08:27:45.519" v="0" actId="47"/>
        <pc:sldMkLst>
          <pc:docMk/>
          <pc:sldMk cId="1014295931" sldId="335"/>
        </pc:sldMkLst>
      </pc:sldChg>
      <pc:sldChg chg="del">
        <pc:chgData name="Frances Steel" userId="79d46658-80de-4106-bb59-cad1b389c72e" providerId="ADAL" clId="{C9A650DF-FC12-494D-9C76-2639CC59E8C5}" dt="2026-08-13T08:27:45.519" v="0" actId="47"/>
        <pc:sldMkLst>
          <pc:docMk/>
          <pc:sldMk cId="3138081265" sldId="336"/>
        </pc:sldMkLst>
      </pc:sldChg>
      <pc:sldChg chg="del">
        <pc:chgData name="Frances Steel" userId="79d46658-80de-4106-bb59-cad1b389c72e" providerId="ADAL" clId="{C9A650DF-FC12-494D-9C76-2639CC59E8C5}" dt="2026-08-13T08:27:45.519" v="0" actId="47"/>
        <pc:sldMkLst>
          <pc:docMk/>
          <pc:sldMk cId="1318510914" sldId="337"/>
        </pc:sldMkLst>
      </pc:sldChg>
      <pc:sldChg chg="del">
        <pc:chgData name="Frances Steel" userId="79d46658-80de-4106-bb59-cad1b389c72e" providerId="ADAL" clId="{C9A650DF-FC12-494D-9C76-2639CC59E8C5}" dt="2026-08-13T08:27:51.609" v="1" actId="47"/>
        <pc:sldMkLst>
          <pc:docMk/>
          <pc:sldMk cId="793611396" sldId="338"/>
        </pc:sldMkLst>
      </pc:sldChg>
      <pc:sldChg chg="del">
        <pc:chgData name="Frances Steel" userId="79d46658-80de-4106-bb59-cad1b389c72e" providerId="ADAL" clId="{C9A650DF-FC12-494D-9C76-2639CC59E8C5}" dt="2026-08-13T08:27:51.609" v="1" actId="47"/>
        <pc:sldMkLst>
          <pc:docMk/>
          <pc:sldMk cId="2072881248" sldId="339"/>
        </pc:sldMkLst>
      </pc:sldChg>
      <pc:sldChg chg="del">
        <pc:chgData name="Frances Steel" userId="79d46658-80de-4106-bb59-cad1b389c72e" providerId="ADAL" clId="{C9A650DF-FC12-494D-9C76-2639CC59E8C5}" dt="2026-08-13T08:27:51.609" v="1" actId="47"/>
        <pc:sldMkLst>
          <pc:docMk/>
          <pc:sldMk cId="434111584" sldId="340"/>
        </pc:sldMkLst>
      </pc:sldChg>
      <pc:sldChg chg="del">
        <pc:chgData name="Frances Steel" userId="79d46658-80de-4106-bb59-cad1b389c72e" providerId="ADAL" clId="{C9A650DF-FC12-494D-9C76-2639CC59E8C5}" dt="2026-08-13T08:27:51.609" v="1" actId="47"/>
        <pc:sldMkLst>
          <pc:docMk/>
          <pc:sldMk cId="3165110469" sldId="341"/>
        </pc:sldMkLst>
      </pc:sldChg>
      <pc:sldChg chg="del">
        <pc:chgData name="Frances Steel" userId="79d46658-80de-4106-bb59-cad1b389c72e" providerId="ADAL" clId="{C9A650DF-FC12-494D-9C76-2639CC59E8C5}" dt="2026-08-13T08:28:03.736" v="2" actId="47"/>
        <pc:sldMkLst>
          <pc:docMk/>
          <pc:sldMk cId="1130502122" sldId="343"/>
        </pc:sldMkLst>
      </pc:sldChg>
      <pc:sldChg chg="del">
        <pc:chgData name="Frances Steel" userId="79d46658-80de-4106-bb59-cad1b389c72e" providerId="ADAL" clId="{C9A650DF-FC12-494D-9C76-2639CC59E8C5}" dt="2026-08-13T08:28:03.736" v="2" actId="47"/>
        <pc:sldMkLst>
          <pc:docMk/>
          <pc:sldMk cId="227241366" sldId="344"/>
        </pc:sldMkLst>
      </pc:sldChg>
      <pc:sldChg chg="del">
        <pc:chgData name="Frances Steel" userId="79d46658-80de-4106-bb59-cad1b389c72e" providerId="ADAL" clId="{C9A650DF-FC12-494D-9C76-2639CC59E8C5}" dt="2026-08-13T08:28:03.736" v="2" actId="47"/>
        <pc:sldMkLst>
          <pc:docMk/>
          <pc:sldMk cId="1359039025" sldId="345"/>
        </pc:sldMkLst>
      </pc:sldChg>
      <pc:sldChg chg="del">
        <pc:chgData name="Frances Steel" userId="79d46658-80de-4106-bb59-cad1b389c72e" providerId="ADAL" clId="{C9A650DF-FC12-494D-9C76-2639CC59E8C5}" dt="2026-08-13T08:28:03.736" v="2" actId="47"/>
        <pc:sldMkLst>
          <pc:docMk/>
          <pc:sldMk cId="1896653241" sldId="346"/>
        </pc:sldMkLst>
      </pc:sldChg>
      <pc:sldChg chg="del">
        <pc:chgData name="Frances Steel" userId="79d46658-80de-4106-bb59-cad1b389c72e" providerId="ADAL" clId="{C9A650DF-FC12-494D-9C76-2639CC59E8C5}" dt="2026-08-13T08:28:03.736" v="2" actId="47"/>
        <pc:sldMkLst>
          <pc:docMk/>
          <pc:sldMk cId="3402514913" sldId="347"/>
        </pc:sldMkLst>
      </pc:sldChg>
      <pc:sldChg chg="del">
        <pc:chgData name="Frances Steel" userId="79d46658-80de-4106-bb59-cad1b389c72e" providerId="ADAL" clId="{C9A650DF-FC12-494D-9C76-2639CC59E8C5}" dt="2026-08-13T08:28:03.736" v="2" actId="47"/>
        <pc:sldMkLst>
          <pc:docMk/>
          <pc:sldMk cId="3176318026" sldId="348"/>
        </pc:sldMkLst>
      </pc:sldChg>
      <pc:sldChg chg="del">
        <pc:chgData name="Frances Steel" userId="79d46658-80de-4106-bb59-cad1b389c72e" providerId="ADAL" clId="{C9A650DF-FC12-494D-9C76-2639CC59E8C5}" dt="2026-08-13T08:28:03.736" v="2" actId="47"/>
        <pc:sldMkLst>
          <pc:docMk/>
          <pc:sldMk cId="1115766580" sldId="349"/>
        </pc:sldMkLst>
      </pc:sldChg>
      <pc:sldChg chg="del">
        <pc:chgData name="Frances Steel" userId="79d46658-80de-4106-bb59-cad1b389c72e" providerId="ADAL" clId="{C9A650DF-FC12-494D-9C76-2639CC59E8C5}" dt="2026-08-13T08:28:03.736" v="2" actId="47"/>
        <pc:sldMkLst>
          <pc:docMk/>
          <pc:sldMk cId="799748722" sldId="350"/>
        </pc:sldMkLst>
      </pc:sldChg>
      <pc:sldChg chg="del">
        <pc:chgData name="Frances Steel" userId="79d46658-80de-4106-bb59-cad1b389c72e" providerId="ADAL" clId="{C9A650DF-FC12-494D-9C76-2639CC59E8C5}" dt="2026-08-13T08:28:03.736" v="2" actId="47"/>
        <pc:sldMkLst>
          <pc:docMk/>
          <pc:sldMk cId="869973807" sldId="351"/>
        </pc:sldMkLst>
      </pc:sldChg>
      <pc:sldChg chg="del">
        <pc:chgData name="Frances Steel" userId="79d46658-80de-4106-bb59-cad1b389c72e" providerId="ADAL" clId="{C9A650DF-FC12-494D-9C76-2639CC59E8C5}" dt="2026-08-13T08:28:03.736" v="2" actId="47"/>
        <pc:sldMkLst>
          <pc:docMk/>
          <pc:sldMk cId="1409129158" sldId="353"/>
        </pc:sldMkLst>
      </pc:sldChg>
      <pc:sldChg chg="del">
        <pc:chgData name="Frances Steel" userId="79d46658-80de-4106-bb59-cad1b389c72e" providerId="ADAL" clId="{C9A650DF-FC12-494D-9C76-2639CC59E8C5}" dt="2026-08-13T08:28:03.736" v="2" actId="47"/>
        <pc:sldMkLst>
          <pc:docMk/>
          <pc:sldMk cId="3773325632" sldId="354"/>
        </pc:sldMkLst>
      </pc:sldChg>
      <pc:sldChg chg="del">
        <pc:chgData name="Frances Steel" userId="79d46658-80de-4106-bb59-cad1b389c72e" providerId="ADAL" clId="{C9A650DF-FC12-494D-9C76-2639CC59E8C5}" dt="2026-08-13T08:28:03.736" v="2" actId="47"/>
        <pc:sldMkLst>
          <pc:docMk/>
          <pc:sldMk cId="2122377566" sldId="355"/>
        </pc:sldMkLst>
      </pc:sldChg>
      <pc:sldChg chg="del">
        <pc:chgData name="Frances Steel" userId="79d46658-80de-4106-bb59-cad1b389c72e" providerId="ADAL" clId="{C9A650DF-FC12-494D-9C76-2639CC59E8C5}" dt="2026-08-13T08:28:03.736" v="2" actId="47"/>
        <pc:sldMkLst>
          <pc:docMk/>
          <pc:sldMk cId="3950445478" sldId="356"/>
        </pc:sldMkLst>
      </pc:sldChg>
      <pc:sldChg chg="del">
        <pc:chgData name="Frances Steel" userId="79d46658-80de-4106-bb59-cad1b389c72e" providerId="ADAL" clId="{C9A650DF-FC12-494D-9C76-2639CC59E8C5}" dt="2026-08-13T08:28:03.736" v="2" actId="47"/>
        <pc:sldMkLst>
          <pc:docMk/>
          <pc:sldMk cId="3900292432" sldId="357"/>
        </pc:sldMkLst>
      </pc:sldChg>
      <pc:sldChg chg="del">
        <pc:chgData name="Frances Steel" userId="79d46658-80de-4106-bb59-cad1b389c72e" providerId="ADAL" clId="{C9A650DF-FC12-494D-9C76-2639CC59E8C5}" dt="2026-08-13T08:28:03.736" v="2" actId="47"/>
        <pc:sldMkLst>
          <pc:docMk/>
          <pc:sldMk cId="178270253" sldId="358"/>
        </pc:sldMkLst>
      </pc:sldChg>
      <pc:sldChg chg="del">
        <pc:chgData name="Frances Steel" userId="79d46658-80de-4106-bb59-cad1b389c72e" providerId="ADAL" clId="{C9A650DF-FC12-494D-9C76-2639CC59E8C5}" dt="2026-08-13T08:28:03.736" v="2" actId="47"/>
        <pc:sldMkLst>
          <pc:docMk/>
          <pc:sldMk cId="1972560737" sldId="359"/>
        </pc:sldMkLst>
      </pc:sldChg>
      <pc:sldChg chg="del">
        <pc:chgData name="Frances Steel" userId="79d46658-80de-4106-bb59-cad1b389c72e" providerId="ADAL" clId="{C9A650DF-FC12-494D-9C76-2639CC59E8C5}" dt="2026-08-13T08:28:03.736" v="2" actId="47"/>
        <pc:sldMkLst>
          <pc:docMk/>
          <pc:sldMk cId="666957664" sldId="360"/>
        </pc:sldMkLst>
      </pc:sldChg>
      <pc:sldChg chg="del">
        <pc:chgData name="Frances Steel" userId="79d46658-80de-4106-bb59-cad1b389c72e" providerId="ADAL" clId="{C9A650DF-FC12-494D-9C76-2639CC59E8C5}" dt="2026-08-13T08:28:03.736" v="2" actId="47"/>
        <pc:sldMkLst>
          <pc:docMk/>
          <pc:sldMk cId="1375381575" sldId="361"/>
        </pc:sldMkLst>
      </pc:sldChg>
      <pc:sldChg chg="del">
        <pc:chgData name="Frances Steel" userId="79d46658-80de-4106-bb59-cad1b389c72e" providerId="ADAL" clId="{C9A650DF-FC12-494D-9C76-2639CC59E8C5}" dt="2026-08-13T08:28:03.736" v="2" actId="47"/>
        <pc:sldMkLst>
          <pc:docMk/>
          <pc:sldMk cId="3774396332" sldId="362"/>
        </pc:sldMkLst>
      </pc:sldChg>
      <pc:sldChg chg="del">
        <pc:chgData name="Frances Steel" userId="79d46658-80de-4106-bb59-cad1b389c72e" providerId="ADAL" clId="{C9A650DF-FC12-494D-9C76-2639CC59E8C5}" dt="2026-08-13T08:28:03.736" v="2" actId="47"/>
        <pc:sldMkLst>
          <pc:docMk/>
          <pc:sldMk cId="3969832966" sldId="363"/>
        </pc:sldMkLst>
      </pc:sldChg>
      <pc:sldChg chg="del">
        <pc:chgData name="Frances Steel" userId="79d46658-80de-4106-bb59-cad1b389c72e" providerId="ADAL" clId="{C9A650DF-FC12-494D-9C76-2639CC59E8C5}" dt="2026-08-13T08:28:03.736" v="2" actId="47"/>
        <pc:sldMkLst>
          <pc:docMk/>
          <pc:sldMk cId="3929278674" sldId="364"/>
        </pc:sldMkLst>
      </pc:sldChg>
      <pc:sldChg chg="del">
        <pc:chgData name="Frances Steel" userId="79d46658-80de-4106-bb59-cad1b389c72e" providerId="ADAL" clId="{C9A650DF-FC12-494D-9C76-2639CC59E8C5}" dt="2026-08-13T08:28:03.736" v="2" actId="47"/>
        <pc:sldMkLst>
          <pc:docMk/>
          <pc:sldMk cId="285840054" sldId="365"/>
        </pc:sldMkLst>
      </pc:sldChg>
      <pc:sldChg chg="del">
        <pc:chgData name="Frances Steel" userId="79d46658-80de-4106-bb59-cad1b389c72e" providerId="ADAL" clId="{C9A650DF-FC12-494D-9C76-2639CC59E8C5}" dt="2026-08-13T08:28:03.736" v="2" actId="47"/>
        <pc:sldMkLst>
          <pc:docMk/>
          <pc:sldMk cId="3903199392" sldId="366"/>
        </pc:sldMkLst>
      </pc:sldChg>
      <pc:sldChg chg="del">
        <pc:chgData name="Frances Steel" userId="79d46658-80de-4106-bb59-cad1b389c72e" providerId="ADAL" clId="{C9A650DF-FC12-494D-9C76-2639CC59E8C5}" dt="2026-08-13T08:28:03.736" v="2" actId="47"/>
        <pc:sldMkLst>
          <pc:docMk/>
          <pc:sldMk cId="1181487563" sldId="367"/>
        </pc:sldMkLst>
      </pc:sldChg>
      <pc:sldChg chg="del">
        <pc:chgData name="Frances Steel" userId="79d46658-80de-4106-bb59-cad1b389c72e" providerId="ADAL" clId="{C9A650DF-FC12-494D-9C76-2639CC59E8C5}" dt="2026-08-13T08:28:03.736" v="2" actId="47"/>
        <pc:sldMkLst>
          <pc:docMk/>
          <pc:sldMk cId="3082684375" sldId="368"/>
        </pc:sldMkLst>
      </pc:sldChg>
      <pc:sldChg chg="del">
        <pc:chgData name="Frances Steel" userId="79d46658-80de-4106-bb59-cad1b389c72e" providerId="ADAL" clId="{C9A650DF-FC12-494D-9C76-2639CC59E8C5}" dt="2026-08-13T08:28:03.736" v="2" actId="47"/>
        <pc:sldMkLst>
          <pc:docMk/>
          <pc:sldMk cId="2785947965" sldId="369"/>
        </pc:sldMkLst>
      </pc:sldChg>
      <pc:sldChg chg="del">
        <pc:chgData name="Frances Steel" userId="79d46658-80de-4106-bb59-cad1b389c72e" providerId="ADAL" clId="{C9A650DF-FC12-494D-9C76-2639CC59E8C5}" dt="2026-08-13T08:28:03.736" v="2" actId="47"/>
        <pc:sldMkLst>
          <pc:docMk/>
          <pc:sldMk cId="4012602982" sldId="370"/>
        </pc:sldMkLst>
      </pc:sldChg>
      <pc:sldChg chg="del">
        <pc:chgData name="Frances Steel" userId="79d46658-80de-4106-bb59-cad1b389c72e" providerId="ADAL" clId="{C9A650DF-FC12-494D-9C76-2639CC59E8C5}" dt="2026-08-13T08:28:03.736" v="2" actId="47"/>
        <pc:sldMkLst>
          <pc:docMk/>
          <pc:sldMk cId="3310866008" sldId="371"/>
        </pc:sldMkLst>
      </pc:sldChg>
      <pc:sldChg chg="del">
        <pc:chgData name="Frances Steel" userId="79d46658-80de-4106-bb59-cad1b389c72e" providerId="ADAL" clId="{C9A650DF-FC12-494D-9C76-2639CC59E8C5}" dt="2026-08-13T08:28:03.736" v="2" actId="47"/>
        <pc:sldMkLst>
          <pc:docMk/>
          <pc:sldMk cId="4103113797" sldId="372"/>
        </pc:sldMkLst>
      </pc:sldChg>
      <pc:sldChg chg="del">
        <pc:chgData name="Frances Steel" userId="79d46658-80de-4106-bb59-cad1b389c72e" providerId="ADAL" clId="{C9A650DF-FC12-494D-9C76-2639CC59E8C5}" dt="2026-08-13T08:28:03.736" v="2" actId="47"/>
        <pc:sldMkLst>
          <pc:docMk/>
          <pc:sldMk cId="2637083717" sldId="373"/>
        </pc:sldMkLst>
      </pc:sldChg>
      <pc:sldChg chg="del">
        <pc:chgData name="Frances Steel" userId="79d46658-80de-4106-bb59-cad1b389c72e" providerId="ADAL" clId="{C9A650DF-FC12-494D-9C76-2639CC59E8C5}" dt="2026-08-13T08:28:03.736" v="2" actId="47"/>
        <pc:sldMkLst>
          <pc:docMk/>
          <pc:sldMk cId="2942426247" sldId="374"/>
        </pc:sldMkLst>
      </pc:sldChg>
      <pc:sldChg chg="del">
        <pc:chgData name="Frances Steel" userId="79d46658-80de-4106-bb59-cad1b389c72e" providerId="ADAL" clId="{C9A650DF-FC12-494D-9C76-2639CC59E8C5}" dt="2026-08-13T08:27:45.519" v="0" actId="47"/>
        <pc:sldMkLst>
          <pc:docMk/>
          <pc:sldMk cId="2427575694" sldId="876"/>
        </pc:sldMkLst>
      </pc:sldChg>
      <pc:sldChg chg="del">
        <pc:chgData name="Frances Steel" userId="79d46658-80de-4106-bb59-cad1b389c72e" providerId="ADAL" clId="{C9A650DF-FC12-494D-9C76-2639CC59E8C5}" dt="2026-08-13T08:27:45.519" v="0" actId="47"/>
        <pc:sldMkLst>
          <pc:docMk/>
          <pc:sldMk cId="3980086666" sldId="877"/>
        </pc:sldMkLst>
      </pc:sldChg>
      <pc:sldChg chg="del">
        <pc:chgData name="Frances Steel" userId="79d46658-80de-4106-bb59-cad1b389c72e" providerId="ADAL" clId="{C9A650DF-FC12-494D-9C76-2639CC59E8C5}" dt="2026-08-13T08:27:45.519" v="0" actId="47"/>
        <pc:sldMkLst>
          <pc:docMk/>
          <pc:sldMk cId="3969685628" sldId="3329"/>
        </pc:sldMkLst>
      </pc:sldChg>
      <pc:sldChg chg="del">
        <pc:chgData name="Frances Steel" userId="79d46658-80de-4106-bb59-cad1b389c72e" providerId="ADAL" clId="{C9A650DF-FC12-494D-9C76-2639CC59E8C5}" dt="2026-08-13T08:27:45.519" v="0" actId="47"/>
        <pc:sldMkLst>
          <pc:docMk/>
          <pc:sldMk cId="2141623433" sldId="3332"/>
        </pc:sldMkLst>
      </pc:sldChg>
      <pc:sldChg chg="del">
        <pc:chgData name="Frances Steel" userId="79d46658-80de-4106-bb59-cad1b389c72e" providerId="ADAL" clId="{C9A650DF-FC12-494D-9C76-2639CC59E8C5}" dt="2026-08-13T08:27:45.519" v="0" actId="47"/>
        <pc:sldMkLst>
          <pc:docMk/>
          <pc:sldMk cId="2382823530" sldId="3358"/>
        </pc:sldMkLst>
      </pc:sldChg>
      <pc:sldChg chg="del">
        <pc:chgData name="Frances Steel" userId="79d46658-80de-4106-bb59-cad1b389c72e" providerId="ADAL" clId="{C9A650DF-FC12-494D-9C76-2639CC59E8C5}" dt="2026-08-13T08:27:45.519" v="0" actId="47"/>
        <pc:sldMkLst>
          <pc:docMk/>
          <pc:sldMk cId="3519545674" sldId="3386"/>
        </pc:sldMkLst>
      </pc:sldChg>
      <pc:sldChg chg="del">
        <pc:chgData name="Frances Steel" userId="79d46658-80de-4106-bb59-cad1b389c72e" providerId="ADAL" clId="{C9A650DF-FC12-494D-9C76-2639CC59E8C5}" dt="2026-08-13T08:27:45.519" v="0" actId="47"/>
        <pc:sldMkLst>
          <pc:docMk/>
          <pc:sldMk cId="1262788985" sldId="3387"/>
        </pc:sldMkLst>
      </pc:sldChg>
      <pc:sldChg chg="del">
        <pc:chgData name="Frances Steel" userId="79d46658-80de-4106-bb59-cad1b389c72e" providerId="ADAL" clId="{C9A650DF-FC12-494D-9C76-2639CC59E8C5}" dt="2026-08-13T08:27:45.519" v="0" actId="47"/>
        <pc:sldMkLst>
          <pc:docMk/>
          <pc:sldMk cId="2532067555" sldId="3389"/>
        </pc:sldMkLst>
      </pc:sldChg>
      <pc:sldChg chg="del">
        <pc:chgData name="Frances Steel" userId="79d46658-80de-4106-bb59-cad1b389c72e" providerId="ADAL" clId="{C9A650DF-FC12-494D-9C76-2639CC59E8C5}" dt="2026-08-13T08:27:45.519" v="0" actId="47"/>
        <pc:sldMkLst>
          <pc:docMk/>
          <pc:sldMk cId="1477754103" sldId="3390"/>
        </pc:sldMkLst>
      </pc:sldChg>
      <pc:sldChg chg="del">
        <pc:chgData name="Frances Steel" userId="79d46658-80de-4106-bb59-cad1b389c72e" providerId="ADAL" clId="{C9A650DF-FC12-494D-9C76-2639CC59E8C5}" dt="2026-08-13T08:27:45.519" v="0" actId="47"/>
        <pc:sldMkLst>
          <pc:docMk/>
          <pc:sldMk cId="3338066366" sldId="3391"/>
        </pc:sldMkLst>
      </pc:sldChg>
      <pc:sldChg chg="del">
        <pc:chgData name="Frances Steel" userId="79d46658-80de-4106-bb59-cad1b389c72e" providerId="ADAL" clId="{C9A650DF-FC12-494D-9C76-2639CC59E8C5}" dt="2026-08-13T08:27:45.519" v="0" actId="47"/>
        <pc:sldMkLst>
          <pc:docMk/>
          <pc:sldMk cId="1342595668" sldId="3392"/>
        </pc:sldMkLst>
      </pc:sldChg>
      <pc:sldChg chg="del">
        <pc:chgData name="Frances Steel" userId="79d46658-80de-4106-bb59-cad1b389c72e" providerId="ADAL" clId="{C9A650DF-FC12-494D-9C76-2639CC59E8C5}" dt="2026-08-13T08:27:45.519" v="0" actId="47"/>
        <pc:sldMkLst>
          <pc:docMk/>
          <pc:sldMk cId="2666447488" sldId="3393"/>
        </pc:sldMkLst>
      </pc:sldChg>
      <pc:sldChg chg="del">
        <pc:chgData name="Frances Steel" userId="79d46658-80de-4106-bb59-cad1b389c72e" providerId="ADAL" clId="{C9A650DF-FC12-494D-9C76-2639CC59E8C5}" dt="2026-08-13T08:28:03.736" v="2" actId="47"/>
        <pc:sldMkLst>
          <pc:docMk/>
          <pc:sldMk cId="3092657117" sldId="3394"/>
        </pc:sldMkLst>
      </pc:sldChg>
      <pc:sldChg chg="del">
        <pc:chgData name="Frances Steel" userId="79d46658-80de-4106-bb59-cad1b389c72e" providerId="ADAL" clId="{C9A650DF-FC12-494D-9C76-2639CC59E8C5}" dt="2026-08-13T08:28:03.736" v="2" actId="47"/>
        <pc:sldMkLst>
          <pc:docMk/>
          <pc:sldMk cId="2156946705" sldId="3395"/>
        </pc:sldMkLst>
      </pc:sldChg>
      <pc:sldChg chg="del">
        <pc:chgData name="Frances Steel" userId="79d46658-80de-4106-bb59-cad1b389c72e" providerId="ADAL" clId="{C9A650DF-FC12-494D-9C76-2639CC59E8C5}" dt="2026-08-13T08:28:03.736" v="2" actId="47"/>
        <pc:sldMkLst>
          <pc:docMk/>
          <pc:sldMk cId="2707613481" sldId="3396"/>
        </pc:sldMkLst>
      </pc:sldChg>
      <pc:sldChg chg="del">
        <pc:chgData name="Frances Steel" userId="79d46658-80de-4106-bb59-cad1b389c72e" providerId="ADAL" clId="{C9A650DF-FC12-494D-9C76-2639CC59E8C5}" dt="2026-08-13T08:27:45.519" v="0" actId="47"/>
        <pc:sldMkLst>
          <pc:docMk/>
          <pc:sldMk cId="1442663243" sldId="3408"/>
        </pc:sldMkLst>
      </pc:sldChg>
      <pc:sldChg chg="del">
        <pc:chgData name="Frances Steel" userId="79d46658-80de-4106-bb59-cad1b389c72e" providerId="ADAL" clId="{C9A650DF-FC12-494D-9C76-2639CC59E8C5}" dt="2026-08-13T08:27:45.519" v="0" actId="47"/>
        <pc:sldMkLst>
          <pc:docMk/>
          <pc:sldMk cId="1622485376" sldId="3411"/>
        </pc:sldMkLst>
      </pc:sldChg>
      <pc:sldChg chg="del">
        <pc:chgData name="Frances Steel" userId="79d46658-80de-4106-bb59-cad1b389c72e" providerId="ADAL" clId="{C9A650DF-FC12-494D-9C76-2639CC59E8C5}" dt="2026-08-13T08:27:45.519" v="0" actId="47"/>
        <pc:sldMkLst>
          <pc:docMk/>
          <pc:sldMk cId="3731085038" sldId="3412"/>
        </pc:sldMkLst>
      </pc:sldChg>
      <pc:sldChg chg="del">
        <pc:chgData name="Frances Steel" userId="79d46658-80de-4106-bb59-cad1b389c72e" providerId="ADAL" clId="{C9A650DF-FC12-494D-9C76-2639CC59E8C5}" dt="2026-08-13T08:27:45.519" v="0" actId="47"/>
        <pc:sldMkLst>
          <pc:docMk/>
          <pc:sldMk cId="1375777329" sldId="3413"/>
        </pc:sldMkLst>
      </pc:sldChg>
      <pc:sldChg chg="del">
        <pc:chgData name="Frances Steel" userId="79d46658-80de-4106-bb59-cad1b389c72e" providerId="ADAL" clId="{C9A650DF-FC12-494D-9C76-2639CC59E8C5}" dt="2026-08-13T08:27:45.519" v="0" actId="47"/>
        <pc:sldMkLst>
          <pc:docMk/>
          <pc:sldMk cId="1281320042" sldId="3414"/>
        </pc:sldMkLst>
      </pc:sldChg>
      <pc:sldChg chg="del">
        <pc:chgData name="Frances Steel" userId="79d46658-80de-4106-bb59-cad1b389c72e" providerId="ADAL" clId="{C9A650DF-FC12-494D-9C76-2639CC59E8C5}" dt="2026-08-13T08:27:45.519" v="0" actId="47"/>
        <pc:sldMkLst>
          <pc:docMk/>
          <pc:sldMk cId="4019393009" sldId="3415"/>
        </pc:sldMkLst>
      </pc:sldChg>
      <pc:sldChg chg="del">
        <pc:chgData name="Frances Steel" userId="79d46658-80de-4106-bb59-cad1b389c72e" providerId="ADAL" clId="{C9A650DF-FC12-494D-9C76-2639CC59E8C5}" dt="2026-08-13T08:27:45.519" v="0" actId="47"/>
        <pc:sldMkLst>
          <pc:docMk/>
          <pc:sldMk cId="2425874984" sldId="3416"/>
        </pc:sldMkLst>
      </pc:sldChg>
      <pc:sldChg chg="del">
        <pc:chgData name="Frances Steel" userId="79d46658-80de-4106-bb59-cad1b389c72e" providerId="ADAL" clId="{C9A650DF-FC12-494D-9C76-2639CC59E8C5}" dt="2026-08-13T08:27:51.609" v="1" actId="47"/>
        <pc:sldMkLst>
          <pc:docMk/>
          <pc:sldMk cId="3348936492" sldId="3417"/>
        </pc:sldMkLst>
      </pc:sldChg>
      <pc:sldChg chg="del">
        <pc:chgData name="Frances Steel" userId="79d46658-80de-4106-bb59-cad1b389c72e" providerId="ADAL" clId="{C9A650DF-FC12-494D-9C76-2639CC59E8C5}" dt="2026-08-13T08:27:51.609" v="1" actId="47"/>
        <pc:sldMkLst>
          <pc:docMk/>
          <pc:sldMk cId="732575021" sldId="3418"/>
        </pc:sldMkLst>
      </pc:sldChg>
      <pc:sldChg chg="del">
        <pc:chgData name="Frances Steel" userId="79d46658-80de-4106-bb59-cad1b389c72e" providerId="ADAL" clId="{C9A650DF-FC12-494D-9C76-2639CC59E8C5}" dt="2026-08-13T08:28:03.736" v="2" actId="47"/>
        <pc:sldMkLst>
          <pc:docMk/>
          <pc:sldMk cId="4263646275" sldId="3420"/>
        </pc:sldMkLst>
      </pc:sldChg>
      <pc:sldChg chg="del">
        <pc:chgData name="Frances Steel" userId="79d46658-80de-4106-bb59-cad1b389c72e" providerId="ADAL" clId="{C9A650DF-FC12-494D-9C76-2639CC59E8C5}" dt="2026-08-13T08:28:03.736" v="2" actId="47"/>
        <pc:sldMkLst>
          <pc:docMk/>
          <pc:sldMk cId="3666104551" sldId="3421"/>
        </pc:sldMkLst>
      </pc:sldChg>
      <pc:sldChg chg="del">
        <pc:chgData name="Frances Steel" userId="79d46658-80de-4106-bb59-cad1b389c72e" providerId="ADAL" clId="{C9A650DF-FC12-494D-9C76-2639CC59E8C5}" dt="2026-08-13T08:28:03.736" v="2" actId="47"/>
        <pc:sldMkLst>
          <pc:docMk/>
          <pc:sldMk cId="3152392390" sldId="3422"/>
        </pc:sldMkLst>
      </pc:sldChg>
      <pc:sldChg chg="del">
        <pc:chgData name="Frances Steel" userId="79d46658-80de-4106-bb59-cad1b389c72e" providerId="ADAL" clId="{C9A650DF-FC12-494D-9C76-2639CC59E8C5}" dt="2026-08-13T08:28:03.736" v="2" actId="47"/>
        <pc:sldMkLst>
          <pc:docMk/>
          <pc:sldMk cId="2231678948" sldId="3423"/>
        </pc:sldMkLst>
      </pc:sldChg>
      <pc:sldChg chg="del">
        <pc:chgData name="Frances Steel" userId="79d46658-80de-4106-bb59-cad1b389c72e" providerId="ADAL" clId="{C9A650DF-FC12-494D-9C76-2639CC59E8C5}" dt="2026-08-13T08:28:03.736" v="2" actId="47"/>
        <pc:sldMkLst>
          <pc:docMk/>
          <pc:sldMk cId="701240817" sldId="3424"/>
        </pc:sldMkLst>
      </pc:sldChg>
      <pc:sldChg chg="del">
        <pc:chgData name="Frances Steel" userId="79d46658-80de-4106-bb59-cad1b389c72e" providerId="ADAL" clId="{C9A650DF-FC12-494D-9C76-2639CC59E8C5}" dt="2026-08-13T08:28:03.736" v="2" actId="47"/>
        <pc:sldMkLst>
          <pc:docMk/>
          <pc:sldMk cId="3653745888" sldId="3425"/>
        </pc:sldMkLst>
      </pc:sldChg>
      <pc:sldChg chg="del">
        <pc:chgData name="Frances Steel" userId="79d46658-80de-4106-bb59-cad1b389c72e" providerId="ADAL" clId="{C9A650DF-FC12-494D-9C76-2639CC59E8C5}" dt="2026-08-13T08:28:03.736" v="2" actId="47"/>
        <pc:sldMkLst>
          <pc:docMk/>
          <pc:sldMk cId="3754624934" sldId="3426"/>
        </pc:sldMkLst>
      </pc:sldChg>
      <pc:sldChg chg="del">
        <pc:chgData name="Frances Steel" userId="79d46658-80de-4106-bb59-cad1b389c72e" providerId="ADAL" clId="{C9A650DF-FC12-494D-9C76-2639CC59E8C5}" dt="2026-08-13T08:28:03.736" v="2" actId="47"/>
        <pc:sldMkLst>
          <pc:docMk/>
          <pc:sldMk cId="996894215" sldId="3427"/>
        </pc:sldMkLst>
      </pc:sldChg>
      <pc:sldChg chg="del">
        <pc:chgData name="Frances Steel" userId="79d46658-80de-4106-bb59-cad1b389c72e" providerId="ADAL" clId="{C9A650DF-FC12-494D-9C76-2639CC59E8C5}" dt="2026-08-13T08:28:03.736" v="2" actId="47"/>
        <pc:sldMkLst>
          <pc:docMk/>
          <pc:sldMk cId="2514051786" sldId="3428"/>
        </pc:sldMkLst>
      </pc:sldChg>
      <pc:sldChg chg="del">
        <pc:chgData name="Frances Steel" userId="79d46658-80de-4106-bb59-cad1b389c72e" providerId="ADAL" clId="{C9A650DF-FC12-494D-9C76-2639CC59E8C5}" dt="2026-08-13T08:28:03.736" v="2" actId="47"/>
        <pc:sldMkLst>
          <pc:docMk/>
          <pc:sldMk cId="732343090" sldId="3429"/>
        </pc:sldMkLst>
      </pc:sldChg>
      <pc:sldChg chg="del">
        <pc:chgData name="Frances Steel" userId="79d46658-80de-4106-bb59-cad1b389c72e" providerId="ADAL" clId="{C9A650DF-FC12-494D-9C76-2639CC59E8C5}" dt="2026-08-13T08:28:03.736" v="2" actId="47"/>
        <pc:sldMkLst>
          <pc:docMk/>
          <pc:sldMk cId="196501381" sldId="3430"/>
        </pc:sldMkLst>
      </pc:sldChg>
      <pc:sldChg chg="del">
        <pc:chgData name="Frances Steel" userId="79d46658-80de-4106-bb59-cad1b389c72e" providerId="ADAL" clId="{C9A650DF-FC12-494D-9C76-2639CC59E8C5}" dt="2026-08-13T08:28:03.736" v="2" actId="47"/>
        <pc:sldMkLst>
          <pc:docMk/>
          <pc:sldMk cId="1970930798" sldId="3431"/>
        </pc:sldMkLst>
      </pc:sldChg>
      <pc:sldChg chg="del">
        <pc:chgData name="Frances Steel" userId="79d46658-80de-4106-bb59-cad1b389c72e" providerId="ADAL" clId="{C9A650DF-FC12-494D-9C76-2639CC59E8C5}" dt="2026-08-13T08:28:03.736" v="2" actId="47"/>
        <pc:sldMkLst>
          <pc:docMk/>
          <pc:sldMk cId="4253187682" sldId="3432"/>
        </pc:sldMkLst>
      </pc:sldChg>
      <pc:sldChg chg="del">
        <pc:chgData name="Frances Steel" userId="79d46658-80de-4106-bb59-cad1b389c72e" providerId="ADAL" clId="{C9A650DF-FC12-494D-9C76-2639CC59E8C5}" dt="2026-08-13T08:28:03.736" v="2" actId="47"/>
        <pc:sldMkLst>
          <pc:docMk/>
          <pc:sldMk cId="1546944119" sldId="3433"/>
        </pc:sldMkLst>
      </pc:sldChg>
      <pc:sldChg chg="del">
        <pc:chgData name="Frances Steel" userId="79d46658-80de-4106-bb59-cad1b389c72e" providerId="ADAL" clId="{C9A650DF-FC12-494D-9C76-2639CC59E8C5}" dt="2026-08-13T08:28:03.736" v="2" actId="47"/>
        <pc:sldMkLst>
          <pc:docMk/>
          <pc:sldMk cId="2013113174" sldId="3434"/>
        </pc:sldMkLst>
      </pc:sldChg>
      <pc:sldChg chg="del">
        <pc:chgData name="Frances Steel" userId="79d46658-80de-4106-bb59-cad1b389c72e" providerId="ADAL" clId="{C9A650DF-FC12-494D-9C76-2639CC59E8C5}" dt="2026-08-13T08:28:03.736" v="2" actId="47"/>
        <pc:sldMkLst>
          <pc:docMk/>
          <pc:sldMk cId="2456157581" sldId="3435"/>
        </pc:sldMkLst>
      </pc:sldChg>
      <pc:sldChg chg="del">
        <pc:chgData name="Frances Steel" userId="79d46658-80de-4106-bb59-cad1b389c72e" providerId="ADAL" clId="{C9A650DF-FC12-494D-9C76-2639CC59E8C5}" dt="2026-08-13T08:28:03.736" v="2" actId="47"/>
        <pc:sldMkLst>
          <pc:docMk/>
          <pc:sldMk cId="2774960457" sldId="3436"/>
        </pc:sldMkLst>
      </pc:sldChg>
      <pc:sldChg chg="del">
        <pc:chgData name="Frances Steel" userId="79d46658-80de-4106-bb59-cad1b389c72e" providerId="ADAL" clId="{C9A650DF-FC12-494D-9C76-2639CC59E8C5}" dt="2026-08-13T08:28:03.736" v="2" actId="47"/>
        <pc:sldMkLst>
          <pc:docMk/>
          <pc:sldMk cId="2963010713" sldId="3437"/>
        </pc:sldMkLst>
      </pc:sldChg>
      <pc:sldChg chg="del">
        <pc:chgData name="Frances Steel" userId="79d46658-80de-4106-bb59-cad1b389c72e" providerId="ADAL" clId="{C9A650DF-FC12-494D-9C76-2639CC59E8C5}" dt="2026-08-13T08:27:45.519" v="0" actId="47"/>
        <pc:sldMkLst>
          <pc:docMk/>
          <pc:sldMk cId="2817255563" sldId="3438"/>
        </pc:sldMkLst>
      </pc:sldChg>
      <pc:sldChg chg="del">
        <pc:chgData name="Frances Steel" userId="79d46658-80de-4106-bb59-cad1b389c72e" providerId="ADAL" clId="{C9A650DF-FC12-494D-9C76-2639CC59E8C5}" dt="2026-08-13T08:27:45.519" v="0" actId="47"/>
        <pc:sldMkLst>
          <pc:docMk/>
          <pc:sldMk cId="629913557" sldId="3439"/>
        </pc:sldMkLst>
      </pc:sldChg>
      <pc:sldChg chg="del">
        <pc:chgData name="Frances Steel" userId="79d46658-80de-4106-bb59-cad1b389c72e" providerId="ADAL" clId="{C9A650DF-FC12-494D-9C76-2639CC59E8C5}" dt="2026-08-13T08:27:51.609" v="1" actId="47"/>
        <pc:sldMkLst>
          <pc:docMk/>
          <pc:sldMk cId="2523091378" sldId="3440"/>
        </pc:sldMkLst>
      </pc:sldChg>
      <pc:sldChg chg="del">
        <pc:chgData name="Frances Steel" userId="79d46658-80de-4106-bb59-cad1b389c72e" providerId="ADAL" clId="{C9A650DF-FC12-494D-9C76-2639CC59E8C5}" dt="2026-08-13T08:27:51.609" v="1" actId="47"/>
        <pc:sldMkLst>
          <pc:docMk/>
          <pc:sldMk cId="2054709051" sldId="3441"/>
        </pc:sldMkLst>
      </pc:sldChg>
      <pc:sldChg chg="del">
        <pc:chgData name="Frances Steel" userId="79d46658-80de-4106-bb59-cad1b389c72e" providerId="ADAL" clId="{C9A650DF-FC12-494D-9C76-2639CC59E8C5}" dt="2026-08-13T08:28:03.736" v="2" actId="47"/>
        <pc:sldMkLst>
          <pc:docMk/>
          <pc:sldMk cId="3558395744" sldId="3443"/>
        </pc:sldMkLst>
      </pc:sldChg>
      <pc:sldChg chg="del">
        <pc:chgData name="Frances Steel" userId="79d46658-80de-4106-bb59-cad1b389c72e" providerId="ADAL" clId="{C9A650DF-FC12-494D-9C76-2639CC59E8C5}" dt="2026-08-13T08:28:03.736" v="2" actId="47"/>
        <pc:sldMkLst>
          <pc:docMk/>
          <pc:sldMk cId="2974355294" sldId="3444"/>
        </pc:sldMkLst>
      </pc:sldChg>
      <pc:sldChg chg="del">
        <pc:chgData name="Frances Steel" userId="79d46658-80de-4106-bb59-cad1b389c72e" providerId="ADAL" clId="{C9A650DF-FC12-494D-9C76-2639CC59E8C5}" dt="2026-08-13T08:28:03.736" v="2" actId="47"/>
        <pc:sldMkLst>
          <pc:docMk/>
          <pc:sldMk cId="3015514144" sldId="3445"/>
        </pc:sldMkLst>
      </pc:sldChg>
      <pc:sldChg chg="del">
        <pc:chgData name="Frances Steel" userId="79d46658-80de-4106-bb59-cad1b389c72e" providerId="ADAL" clId="{C9A650DF-FC12-494D-9C76-2639CC59E8C5}" dt="2026-08-13T08:28:03.736" v="2" actId="47"/>
        <pc:sldMkLst>
          <pc:docMk/>
          <pc:sldMk cId="562799054" sldId="3446"/>
        </pc:sldMkLst>
      </pc:sldChg>
      <pc:sldChg chg="del">
        <pc:chgData name="Frances Steel" userId="79d46658-80de-4106-bb59-cad1b389c72e" providerId="ADAL" clId="{C9A650DF-FC12-494D-9C76-2639CC59E8C5}" dt="2026-08-13T08:28:03.736" v="2" actId="47"/>
        <pc:sldMkLst>
          <pc:docMk/>
          <pc:sldMk cId="1408167290" sldId="3447"/>
        </pc:sldMkLst>
      </pc:sldChg>
      <pc:sldChg chg="del">
        <pc:chgData name="Frances Steel" userId="79d46658-80de-4106-bb59-cad1b389c72e" providerId="ADAL" clId="{C9A650DF-FC12-494D-9C76-2639CC59E8C5}" dt="2026-08-13T08:28:03.736" v="2" actId="47"/>
        <pc:sldMkLst>
          <pc:docMk/>
          <pc:sldMk cId="451251373" sldId="3448"/>
        </pc:sldMkLst>
      </pc:sldChg>
      <pc:sldChg chg="del">
        <pc:chgData name="Frances Steel" userId="79d46658-80de-4106-bb59-cad1b389c72e" providerId="ADAL" clId="{C9A650DF-FC12-494D-9C76-2639CC59E8C5}" dt="2026-08-13T08:28:03.736" v="2" actId="47"/>
        <pc:sldMkLst>
          <pc:docMk/>
          <pc:sldMk cId="1751069794" sldId="3449"/>
        </pc:sldMkLst>
      </pc:sldChg>
      <pc:sldChg chg="del">
        <pc:chgData name="Frances Steel" userId="79d46658-80de-4106-bb59-cad1b389c72e" providerId="ADAL" clId="{C9A650DF-FC12-494D-9C76-2639CC59E8C5}" dt="2026-08-13T08:28:03.736" v="2" actId="47"/>
        <pc:sldMkLst>
          <pc:docMk/>
          <pc:sldMk cId="3150827541" sldId="3450"/>
        </pc:sldMkLst>
      </pc:sldChg>
      <pc:sldChg chg="del">
        <pc:chgData name="Frances Steel" userId="79d46658-80de-4106-bb59-cad1b389c72e" providerId="ADAL" clId="{C9A650DF-FC12-494D-9C76-2639CC59E8C5}" dt="2026-08-13T08:28:03.736" v="2" actId="47"/>
        <pc:sldMkLst>
          <pc:docMk/>
          <pc:sldMk cId="2307836138" sldId="3451"/>
        </pc:sldMkLst>
      </pc:sldChg>
      <pc:sldChg chg="del">
        <pc:chgData name="Frances Steel" userId="79d46658-80de-4106-bb59-cad1b389c72e" providerId="ADAL" clId="{C9A650DF-FC12-494D-9C76-2639CC59E8C5}" dt="2026-08-13T08:28:03.736" v="2" actId="47"/>
        <pc:sldMkLst>
          <pc:docMk/>
          <pc:sldMk cId="3269978723" sldId="3452"/>
        </pc:sldMkLst>
      </pc:sldChg>
      <pc:sldChg chg="del">
        <pc:chgData name="Frances Steel" userId="79d46658-80de-4106-bb59-cad1b389c72e" providerId="ADAL" clId="{C9A650DF-FC12-494D-9C76-2639CC59E8C5}" dt="2026-08-13T08:28:03.736" v="2" actId="47"/>
        <pc:sldMkLst>
          <pc:docMk/>
          <pc:sldMk cId="1398045960" sldId="3453"/>
        </pc:sldMkLst>
      </pc:sldChg>
      <pc:sldChg chg="del">
        <pc:chgData name="Frances Steel" userId="79d46658-80de-4106-bb59-cad1b389c72e" providerId="ADAL" clId="{C9A650DF-FC12-494D-9C76-2639CC59E8C5}" dt="2026-08-13T08:28:03.736" v="2" actId="47"/>
        <pc:sldMkLst>
          <pc:docMk/>
          <pc:sldMk cId="135208967" sldId="3454"/>
        </pc:sldMkLst>
      </pc:sldChg>
      <pc:sldChg chg="del">
        <pc:chgData name="Frances Steel" userId="79d46658-80de-4106-bb59-cad1b389c72e" providerId="ADAL" clId="{C9A650DF-FC12-494D-9C76-2639CC59E8C5}" dt="2026-08-13T08:28:03.736" v="2" actId="47"/>
        <pc:sldMkLst>
          <pc:docMk/>
          <pc:sldMk cId="709258493" sldId="3455"/>
        </pc:sldMkLst>
      </pc:sldChg>
      <pc:sldChg chg="del">
        <pc:chgData name="Frances Steel" userId="79d46658-80de-4106-bb59-cad1b389c72e" providerId="ADAL" clId="{C9A650DF-FC12-494D-9C76-2639CC59E8C5}" dt="2026-08-13T08:28:03.736" v="2" actId="47"/>
        <pc:sldMkLst>
          <pc:docMk/>
          <pc:sldMk cId="1892078471" sldId="3456"/>
        </pc:sldMkLst>
      </pc:sldChg>
      <pc:sldChg chg="del">
        <pc:chgData name="Frances Steel" userId="79d46658-80de-4106-bb59-cad1b389c72e" providerId="ADAL" clId="{C9A650DF-FC12-494D-9C76-2639CC59E8C5}" dt="2026-08-13T08:28:03.736" v="2" actId="47"/>
        <pc:sldMkLst>
          <pc:docMk/>
          <pc:sldMk cId="2802277404" sldId="3457"/>
        </pc:sldMkLst>
      </pc:sldChg>
      <pc:sldChg chg="del">
        <pc:chgData name="Frances Steel" userId="79d46658-80de-4106-bb59-cad1b389c72e" providerId="ADAL" clId="{C9A650DF-FC12-494D-9C76-2639CC59E8C5}" dt="2026-08-13T08:28:03.736" v="2" actId="47"/>
        <pc:sldMkLst>
          <pc:docMk/>
          <pc:sldMk cId="1875161157" sldId="3458"/>
        </pc:sldMkLst>
      </pc:sldChg>
      <pc:sldChg chg="del">
        <pc:chgData name="Frances Steel" userId="79d46658-80de-4106-bb59-cad1b389c72e" providerId="ADAL" clId="{C9A650DF-FC12-494D-9C76-2639CC59E8C5}" dt="2026-08-13T08:27:45.519" v="0" actId="47"/>
        <pc:sldMkLst>
          <pc:docMk/>
          <pc:sldMk cId="1397874623" sldId="3461"/>
        </pc:sldMkLst>
      </pc:sldChg>
      <pc:sldChg chg="del">
        <pc:chgData name="Frances Steel" userId="79d46658-80de-4106-bb59-cad1b389c72e" providerId="ADAL" clId="{C9A650DF-FC12-494D-9C76-2639CC59E8C5}" dt="2026-08-13T08:27:45.519" v="0" actId="47"/>
        <pc:sldMkLst>
          <pc:docMk/>
          <pc:sldMk cId="3990801221" sldId="3462"/>
        </pc:sldMkLst>
      </pc:sldChg>
      <pc:sldChg chg="del">
        <pc:chgData name="Frances Steel" userId="79d46658-80de-4106-bb59-cad1b389c72e" providerId="ADAL" clId="{C9A650DF-FC12-494D-9C76-2639CC59E8C5}" dt="2026-08-13T08:27:45.519" v="0" actId="47"/>
        <pc:sldMkLst>
          <pc:docMk/>
          <pc:sldMk cId="1433606448" sldId="3463"/>
        </pc:sldMkLst>
      </pc:sldChg>
      <pc:sldChg chg="del">
        <pc:chgData name="Frances Steel" userId="79d46658-80de-4106-bb59-cad1b389c72e" providerId="ADAL" clId="{C9A650DF-FC12-494D-9C76-2639CC59E8C5}" dt="2026-08-13T08:27:45.519" v="0" actId="47"/>
        <pc:sldMkLst>
          <pc:docMk/>
          <pc:sldMk cId="1308502466" sldId="3465"/>
        </pc:sldMkLst>
      </pc:sldChg>
      <pc:sldChg chg="del">
        <pc:chgData name="Frances Steel" userId="79d46658-80de-4106-bb59-cad1b389c72e" providerId="ADAL" clId="{C9A650DF-FC12-494D-9C76-2639CC59E8C5}" dt="2026-08-13T08:27:45.519" v="0" actId="47"/>
        <pc:sldMkLst>
          <pc:docMk/>
          <pc:sldMk cId="2771169003" sldId="3466"/>
        </pc:sldMkLst>
      </pc:sldChg>
      <pc:sldChg chg="del">
        <pc:chgData name="Frances Steel" userId="79d46658-80de-4106-bb59-cad1b389c72e" providerId="ADAL" clId="{C9A650DF-FC12-494D-9C76-2639CC59E8C5}" dt="2026-08-13T08:27:51.609" v="1" actId="47"/>
        <pc:sldMkLst>
          <pc:docMk/>
          <pc:sldMk cId="473468100" sldId="3468"/>
        </pc:sldMkLst>
      </pc:sldChg>
      <pc:sldChg chg="del">
        <pc:chgData name="Frances Steel" userId="79d46658-80de-4106-bb59-cad1b389c72e" providerId="ADAL" clId="{C9A650DF-FC12-494D-9C76-2639CC59E8C5}" dt="2026-08-13T08:27:51.609" v="1" actId="47"/>
        <pc:sldMkLst>
          <pc:docMk/>
          <pc:sldMk cId="2708207427" sldId="3469"/>
        </pc:sldMkLst>
      </pc:sldChg>
      <pc:sldChg chg="del">
        <pc:chgData name="Frances Steel" userId="79d46658-80de-4106-bb59-cad1b389c72e" providerId="ADAL" clId="{C9A650DF-FC12-494D-9C76-2639CC59E8C5}" dt="2026-08-13T08:27:45.519" v="0" actId="47"/>
        <pc:sldMkLst>
          <pc:docMk/>
          <pc:sldMk cId="2229494516" sldId="3470"/>
        </pc:sldMkLst>
      </pc:sldChg>
      <pc:sldChg chg="del">
        <pc:chgData name="Frances Steel" userId="79d46658-80de-4106-bb59-cad1b389c72e" providerId="ADAL" clId="{C9A650DF-FC12-494D-9C76-2639CC59E8C5}" dt="2026-08-13T08:27:45.519" v="0" actId="47"/>
        <pc:sldMkLst>
          <pc:docMk/>
          <pc:sldMk cId="1189961926" sldId="3471"/>
        </pc:sldMkLst>
      </pc:sldChg>
      <pc:sldChg chg="del">
        <pc:chgData name="Frances Steel" userId="79d46658-80de-4106-bb59-cad1b389c72e" providerId="ADAL" clId="{C9A650DF-FC12-494D-9C76-2639CC59E8C5}" dt="2026-08-13T08:27:45.519" v="0" actId="47"/>
        <pc:sldMkLst>
          <pc:docMk/>
          <pc:sldMk cId="490836839" sldId="3472"/>
        </pc:sldMkLst>
      </pc:sldChg>
      <pc:sldChg chg="del">
        <pc:chgData name="Frances Steel" userId="79d46658-80de-4106-bb59-cad1b389c72e" providerId="ADAL" clId="{C9A650DF-FC12-494D-9C76-2639CC59E8C5}" dt="2026-08-13T08:27:45.519" v="0" actId="47"/>
        <pc:sldMkLst>
          <pc:docMk/>
          <pc:sldMk cId="2572690167" sldId="3473"/>
        </pc:sldMkLst>
      </pc:sldChg>
      <pc:sldChg chg="del">
        <pc:chgData name="Frances Steel" userId="79d46658-80de-4106-bb59-cad1b389c72e" providerId="ADAL" clId="{C9A650DF-FC12-494D-9C76-2639CC59E8C5}" dt="2026-08-13T08:27:45.519" v="0" actId="47"/>
        <pc:sldMkLst>
          <pc:docMk/>
          <pc:sldMk cId="353951598" sldId="3474"/>
        </pc:sldMkLst>
      </pc:sldChg>
      <pc:sldChg chg="del">
        <pc:chgData name="Frances Steel" userId="79d46658-80de-4106-bb59-cad1b389c72e" providerId="ADAL" clId="{C9A650DF-FC12-494D-9C76-2639CC59E8C5}" dt="2026-08-13T08:27:51.609" v="1" actId="47"/>
        <pc:sldMkLst>
          <pc:docMk/>
          <pc:sldMk cId="416135146" sldId="3475"/>
        </pc:sldMkLst>
      </pc:sldChg>
      <pc:sldChg chg="del">
        <pc:chgData name="Frances Steel" userId="79d46658-80de-4106-bb59-cad1b389c72e" providerId="ADAL" clId="{C9A650DF-FC12-494D-9C76-2639CC59E8C5}" dt="2026-08-13T08:28:03.736" v="2" actId="47"/>
        <pc:sldMkLst>
          <pc:docMk/>
          <pc:sldMk cId="753230931" sldId="3476"/>
        </pc:sldMkLst>
      </pc:sldChg>
      <pc:sldChg chg="del">
        <pc:chgData name="Frances Steel" userId="79d46658-80de-4106-bb59-cad1b389c72e" providerId="ADAL" clId="{C9A650DF-FC12-494D-9C76-2639CC59E8C5}" dt="2026-08-13T08:28:03.736" v="2" actId="47"/>
        <pc:sldMkLst>
          <pc:docMk/>
          <pc:sldMk cId="1241921477" sldId="3477"/>
        </pc:sldMkLst>
      </pc:sldChg>
      <pc:sldChg chg="del">
        <pc:chgData name="Frances Steel" userId="79d46658-80de-4106-bb59-cad1b389c72e" providerId="ADAL" clId="{C9A650DF-FC12-494D-9C76-2639CC59E8C5}" dt="2026-08-13T08:28:03.736" v="2" actId="47"/>
        <pc:sldMkLst>
          <pc:docMk/>
          <pc:sldMk cId="1334669254" sldId="3478"/>
        </pc:sldMkLst>
      </pc:sldChg>
      <pc:sldChg chg="del">
        <pc:chgData name="Frances Steel" userId="79d46658-80de-4106-bb59-cad1b389c72e" providerId="ADAL" clId="{C9A650DF-FC12-494D-9C76-2639CC59E8C5}" dt="2026-08-13T08:27:45.519" v="0" actId="47"/>
        <pc:sldMkLst>
          <pc:docMk/>
          <pc:sldMk cId="2753653064" sldId="3479"/>
        </pc:sldMkLst>
      </pc:sldChg>
      <pc:sldChg chg="del">
        <pc:chgData name="Frances Steel" userId="79d46658-80de-4106-bb59-cad1b389c72e" providerId="ADAL" clId="{C9A650DF-FC12-494D-9C76-2639CC59E8C5}" dt="2026-08-13T08:27:45.519" v="0" actId="47"/>
        <pc:sldMkLst>
          <pc:docMk/>
          <pc:sldMk cId="3144471218" sldId="3480"/>
        </pc:sldMkLst>
      </pc:sldChg>
      <pc:sldChg chg="del">
        <pc:chgData name="Frances Steel" userId="79d46658-80de-4106-bb59-cad1b389c72e" providerId="ADAL" clId="{C9A650DF-FC12-494D-9C76-2639CC59E8C5}" dt="2026-08-13T08:27:45.519" v="0" actId="47"/>
        <pc:sldMkLst>
          <pc:docMk/>
          <pc:sldMk cId="1616419491" sldId="3481"/>
        </pc:sldMkLst>
      </pc:sldChg>
      <pc:sldChg chg="del">
        <pc:chgData name="Frances Steel" userId="79d46658-80de-4106-bb59-cad1b389c72e" providerId="ADAL" clId="{C9A650DF-FC12-494D-9C76-2639CC59E8C5}" dt="2026-08-13T08:27:51.609" v="1" actId="47"/>
        <pc:sldMkLst>
          <pc:docMk/>
          <pc:sldMk cId="1630513365" sldId="3482"/>
        </pc:sldMkLst>
      </pc:sldChg>
      <pc:sldChg chg="del">
        <pc:chgData name="Frances Steel" userId="79d46658-80de-4106-bb59-cad1b389c72e" providerId="ADAL" clId="{C9A650DF-FC12-494D-9C76-2639CC59E8C5}" dt="2026-08-13T08:27:51.609" v="1" actId="47"/>
        <pc:sldMkLst>
          <pc:docMk/>
          <pc:sldMk cId="437441463" sldId="3483"/>
        </pc:sldMkLst>
      </pc:sldChg>
      <pc:sldChg chg="del">
        <pc:chgData name="Frances Steel" userId="79d46658-80de-4106-bb59-cad1b389c72e" providerId="ADAL" clId="{C9A650DF-FC12-494D-9C76-2639CC59E8C5}" dt="2026-08-13T08:28:03.736" v="2" actId="47"/>
        <pc:sldMkLst>
          <pc:docMk/>
          <pc:sldMk cId="2086938515" sldId="3487"/>
        </pc:sldMkLst>
      </pc:sldChg>
      <pc:sldChg chg="del">
        <pc:chgData name="Frances Steel" userId="79d46658-80de-4106-bb59-cad1b389c72e" providerId="ADAL" clId="{C9A650DF-FC12-494D-9C76-2639CC59E8C5}" dt="2026-08-13T08:28:03.736" v="2" actId="47"/>
        <pc:sldMkLst>
          <pc:docMk/>
          <pc:sldMk cId="4080006921" sldId="3488"/>
        </pc:sldMkLst>
      </pc:sldChg>
      <pc:sldChg chg="del">
        <pc:chgData name="Frances Steel" userId="79d46658-80de-4106-bb59-cad1b389c72e" providerId="ADAL" clId="{C9A650DF-FC12-494D-9C76-2639CC59E8C5}" dt="2026-08-13T08:28:03.736" v="2" actId="47"/>
        <pc:sldMkLst>
          <pc:docMk/>
          <pc:sldMk cId="2010341970" sldId="3489"/>
        </pc:sldMkLst>
      </pc:sldChg>
      <pc:sldChg chg="del">
        <pc:chgData name="Frances Steel" userId="79d46658-80de-4106-bb59-cad1b389c72e" providerId="ADAL" clId="{C9A650DF-FC12-494D-9C76-2639CC59E8C5}" dt="2026-08-13T08:28:03.736" v="2" actId="47"/>
        <pc:sldMkLst>
          <pc:docMk/>
          <pc:sldMk cId="2413152094" sldId="3490"/>
        </pc:sldMkLst>
      </pc:sldChg>
      <pc:sldChg chg="del">
        <pc:chgData name="Frances Steel" userId="79d46658-80de-4106-bb59-cad1b389c72e" providerId="ADAL" clId="{C9A650DF-FC12-494D-9C76-2639CC59E8C5}" dt="2026-08-13T08:28:03.736" v="2" actId="47"/>
        <pc:sldMkLst>
          <pc:docMk/>
          <pc:sldMk cId="23735505" sldId="3491"/>
        </pc:sldMkLst>
      </pc:sldChg>
      <pc:sldChg chg="del">
        <pc:chgData name="Frances Steel" userId="79d46658-80de-4106-bb59-cad1b389c72e" providerId="ADAL" clId="{C9A650DF-FC12-494D-9C76-2639CC59E8C5}" dt="2026-08-13T08:28:03.736" v="2" actId="47"/>
        <pc:sldMkLst>
          <pc:docMk/>
          <pc:sldMk cId="2853838900" sldId="3492"/>
        </pc:sldMkLst>
      </pc:sldChg>
      <pc:sldChg chg="del">
        <pc:chgData name="Frances Steel" userId="79d46658-80de-4106-bb59-cad1b389c72e" providerId="ADAL" clId="{C9A650DF-FC12-494D-9C76-2639CC59E8C5}" dt="2026-08-13T08:28:03.736" v="2" actId="47"/>
        <pc:sldMkLst>
          <pc:docMk/>
          <pc:sldMk cId="1850173605" sldId="3493"/>
        </pc:sldMkLst>
      </pc:sldChg>
      <pc:sldChg chg="del">
        <pc:chgData name="Frances Steel" userId="79d46658-80de-4106-bb59-cad1b389c72e" providerId="ADAL" clId="{C9A650DF-FC12-494D-9C76-2639CC59E8C5}" dt="2026-08-13T08:28:03.736" v="2" actId="47"/>
        <pc:sldMkLst>
          <pc:docMk/>
          <pc:sldMk cId="2353171162" sldId="3494"/>
        </pc:sldMkLst>
      </pc:sldChg>
      <pc:sldChg chg="del">
        <pc:chgData name="Frances Steel" userId="79d46658-80de-4106-bb59-cad1b389c72e" providerId="ADAL" clId="{C9A650DF-FC12-494D-9C76-2639CC59E8C5}" dt="2026-08-13T08:28:03.736" v="2" actId="47"/>
        <pc:sldMkLst>
          <pc:docMk/>
          <pc:sldMk cId="3421250468" sldId="3495"/>
        </pc:sldMkLst>
      </pc:sldChg>
      <pc:sldChg chg="del">
        <pc:chgData name="Frances Steel" userId="79d46658-80de-4106-bb59-cad1b389c72e" providerId="ADAL" clId="{C9A650DF-FC12-494D-9C76-2639CC59E8C5}" dt="2026-08-13T08:27:51.609" v="1" actId="47"/>
        <pc:sldMkLst>
          <pc:docMk/>
          <pc:sldMk cId="2605559591" sldId="3496"/>
        </pc:sldMkLst>
      </pc:sldChg>
      <pc:sldChg chg="del">
        <pc:chgData name="Frances Steel" userId="79d46658-80de-4106-bb59-cad1b389c72e" providerId="ADAL" clId="{C9A650DF-FC12-494D-9C76-2639CC59E8C5}" dt="2026-08-13T08:27:51.609" v="1" actId="47"/>
        <pc:sldMkLst>
          <pc:docMk/>
          <pc:sldMk cId="3019473682" sldId="3497"/>
        </pc:sldMkLst>
      </pc:sldChg>
      <pc:sldChg chg="del">
        <pc:chgData name="Frances Steel" userId="79d46658-80de-4106-bb59-cad1b389c72e" providerId="ADAL" clId="{C9A650DF-FC12-494D-9C76-2639CC59E8C5}" dt="2026-08-13T08:27:51.609" v="1" actId="47"/>
        <pc:sldMkLst>
          <pc:docMk/>
          <pc:sldMk cId="3430485344" sldId="3498"/>
        </pc:sldMkLst>
      </pc:sldChg>
      <pc:sldChg chg="del">
        <pc:chgData name="Frances Steel" userId="79d46658-80de-4106-bb59-cad1b389c72e" providerId="ADAL" clId="{C9A650DF-FC12-494D-9C76-2639CC59E8C5}" dt="2026-08-13T08:28:03.736" v="2" actId="47"/>
        <pc:sldMkLst>
          <pc:docMk/>
          <pc:sldMk cId="3396178178" sldId="3502"/>
        </pc:sldMkLst>
      </pc:sldChg>
      <pc:sldChg chg="del">
        <pc:chgData name="Frances Steel" userId="79d46658-80de-4106-bb59-cad1b389c72e" providerId="ADAL" clId="{C9A650DF-FC12-494D-9C76-2639CC59E8C5}" dt="2026-08-13T08:28:03.736" v="2" actId="47"/>
        <pc:sldMkLst>
          <pc:docMk/>
          <pc:sldMk cId="2709978293" sldId="3503"/>
        </pc:sldMkLst>
      </pc:sldChg>
      <pc:sldChg chg="del">
        <pc:chgData name="Frances Steel" userId="79d46658-80de-4106-bb59-cad1b389c72e" providerId="ADAL" clId="{C9A650DF-FC12-494D-9C76-2639CC59E8C5}" dt="2026-08-13T08:28:03.736" v="2" actId="47"/>
        <pc:sldMkLst>
          <pc:docMk/>
          <pc:sldMk cId="2671953120" sldId="3504"/>
        </pc:sldMkLst>
      </pc:sldChg>
      <pc:sldChg chg="del">
        <pc:chgData name="Frances Steel" userId="79d46658-80de-4106-bb59-cad1b389c72e" providerId="ADAL" clId="{C9A650DF-FC12-494D-9C76-2639CC59E8C5}" dt="2026-08-13T08:28:03.736" v="2" actId="47"/>
        <pc:sldMkLst>
          <pc:docMk/>
          <pc:sldMk cId="1008188172" sldId="3505"/>
        </pc:sldMkLst>
      </pc:sldChg>
      <pc:sldChg chg="del">
        <pc:chgData name="Frances Steel" userId="79d46658-80de-4106-bb59-cad1b389c72e" providerId="ADAL" clId="{C9A650DF-FC12-494D-9C76-2639CC59E8C5}" dt="2026-08-13T08:28:03.736" v="2" actId="47"/>
        <pc:sldMkLst>
          <pc:docMk/>
          <pc:sldMk cId="2843093134" sldId="3506"/>
        </pc:sldMkLst>
      </pc:sldChg>
      <pc:sldChg chg="del">
        <pc:chgData name="Frances Steel" userId="79d46658-80de-4106-bb59-cad1b389c72e" providerId="ADAL" clId="{C9A650DF-FC12-494D-9C76-2639CC59E8C5}" dt="2026-08-13T08:28:03.736" v="2" actId="47"/>
        <pc:sldMkLst>
          <pc:docMk/>
          <pc:sldMk cId="2683176477" sldId="3507"/>
        </pc:sldMkLst>
      </pc:sldChg>
      <pc:sldChg chg="del">
        <pc:chgData name="Frances Steel" userId="79d46658-80de-4106-bb59-cad1b389c72e" providerId="ADAL" clId="{C9A650DF-FC12-494D-9C76-2639CC59E8C5}" dt="2026-08-13T08:28:03.736" v="2" actId="47"/>
        <pc:sldMkLst>
          <pc:docMk/>
          <pc:sldMk cId="3645122337" sldId="3508"/>
        </pc:sldMkLst>
      </pc:sldChg>
      <pc:sldChg chg="del">
        <pc:chgData name="Frances Steel" userId="79d46658-80de-4106-bb59-cad1b389c72e" providerId="ADAL" clId="{C9A650DF-FC12-494D-9C76-2639CC59E8C5}" dt="2026-08-13T08:28:03.736" v="2" actId="47"/>
        <pc:sldMkLst>
          <pc:docMk/>
          <pc:sldMk cId="3399598983" sldId="3509"/>
        </pc:sldMkLst>
      </pc:sldChg>
      <pc:sldChg chg="del">
        <pc:chgData name="Frances Steel" userId="79d46658-80de-4106-bb59-cad1b389c72e" providerId="ADAL" clId="{C9A650DF-FC12-494D-9C76-2639CC59E8C5}" dt="2026-08-13T08:28:03.736" v="2" actId="47"/>
        <pc:sldMkLst>
          <pc:docMk/>
          <pc:sldMk cId="4226723817" sldId="3510"/>
        </pc:sldMkLst>
      </pc:sldChg>
      <pc:sldChg chg="del">
        <pc:chgData name="Frances Steel" userId="79d46658-80de-4106-bb59-cad1b389c72e" providerId="ADAL" clId="{C9A650DF-FC12-494D-9C76-2639CC59E8C5}" dt="2026-08-13T08:28:03.736" v="2" actId="47"/>
        <pc:sldMkLst>
          <pc:docMk/>
          <pc:sldMk cId="4089627902" sldId="3511"/>
        </pc:sldMkLst>
      </pc:sldChg>
      <pc:sldChg chg="del">
        <pc:chgData name="Frances Steel" userId="79d46658-80de-4106-bb59-cad1b389c72e" providerId="ADAL" clId="{C9A650DF-FC12-494D-9C76-2639CC59E8C5}" dt="2026-08-13T08:28:03.736" v="2" actId="47"/>
        <pc:sldMkLst>
          <pc:docMk/>
          <pc:sldMk cId="1383161007" sldId="3512"/>
        </pc:sldMkLst>
      </pc:sldChg>
      <pc:sldChg chg="del">
        <pc:chgData name="Frances Steel" userId="79d46658-80de-4106-bb59-cad1b389c72e" providerId="ADAL" clId="{C9A650DF-FC12-494D-9C76-2639CC59E8C5}" dt="2026-08-13T08:28:03.736" v="2" actId="47"/>
        <pc:sldMkLst>
          <pc:docMk/>
          <pc:sldMk cId="3127091271" sldId="3513"/>
        </pc:sldMkLst>
      </pc:sldChg>
      <pc:sldChg chg="del">
        <pc:chgData name="Frances Steel" userId="79d46658-80de-4106-bb59-cad1b389c72e" providerId="ADAL" clId="{C9A650DF-FC12-494D-9C76-2639CC59E8C5}" dt="2026-08-13T08:28:03.736" v="2" actId="47"/>
        <pc:sldMkLst>
          <pc:docMk/>
          <pc:sldMk cId="4239140734" sldId="3514"/>
        </pc:sldMkLst>
      </pc:sldChg>
      <pc:sldChg chg="del">
        <pc:chgData name="Frances Steel" userId="79d46658-80de-4106-bb59-cad1b389c72e" providerId="ADAL" clId="{C9A650DF-FC12-494D-9C76-2639CC59E8C5}" dt="2026-08-13T08:28:03.736" v="2" actId="47"/>
        <pc:sldMkLst>
          <pc:docMk/>
          <pc:sldMk cId="3229127114" sldId="3515"/>
        </pc:sldMkLst>
      </pc:sldChg>
      <pc:sldChg chg="del">
        <pc:chgData name="Frances Steel" userId="79d46658-80de-4106-bb59-cad1b389c72e" providerId="ADAL" clId="{C9A650DF-FC12-494D-9C76-2639CC59E8C5}" dt="2026-08-13T08:28:03.736" v="2" actId="47"/>
        <pc:sldMkLst>
          <pc:docMk/>
          <pc:sldMk cId="1625996598" sldId="3516"/>
        </pc:sldMkLst>
      </pc:sldChg>
      <pc:sldChg chg="del">
        <pc:chgData name="Frances Steel" userId="79d46658-80de-4106-bb59-cad1b389c72e" providerId="ADAL" clId="{C9A650DF-FC12-494D-9C76-2639CC59E8C5}" dt="2026-08-13T08:28:03.736" v="2" actId="47"/>
        <pc:sldMkLst>
          <pc:docMk/>
          <pc:sldMk cId="34955089" sldId="3517"/>
        </pc:sldMkLst>
      </pc:sldChg>
      <pc:sldChg chg="del">
        <pc:chgData name="Frances Steel" userId="79d46658-80de-4106-bb59-cad1b389c72e" providerId="ADAL" clId="{C9A650DF-FC12-494D-9C76-2639CC59E8C5}" dt="2026-08-13T08:28:03.736" v="2" actId="47"/>
        <pc:sldMkLst>
          <pc:docMk/>
          <pc:sldMk cId="3930742870" sldId="3518"/>
        </pc:sldMkLst>
      </pc:sldChg>
      <pc:sldChg chg="del">
        <pc:chgData name="Frances Steel" userId="79d46658-80de-4106-bb59-cad1b389c72e" providerId="ADAL" clId="{C9A650DF-FC12-494D-9C76-2639CC59E8C5}" dt="2026-08-13T08:28:03.736" v="2" actId="47"/>
        <pc:sldMkLst>
          <pc:docMk/>
          <pc:sldMk cId="1761024289" sldId="3519"/>
        </pc:sldMkLst>
      </pc:sldChg>
      <pc:sldChg chg="del">
        <pc:chgData name="Frances Steel" userId="79d46658-80de-4106-bb59-cad1b389c72e" providerId="ADAL" clId="{C9A650DF-FC12-494D-9C76-2639CC59E8C5}" dt="2026-08-13T08:28:03.736" v="2" actId="47"/>
        <pc:sldMkLst>
          <pc:docMk/>
          <pc:sldMk cId="468020510" sldId="3520"/>
        </pc:sldMkLst>
      </pc:sldChg>
      <pc:sldChg chg="del">
        <pc:chgData name="Frances Steel" userId="79d46658-80de-4106-bb59-cad1b389c72e" providerId="ADAL" clId="{C9A650DF-FC12-494D-9C76-2639CC59E8C5}" dt="2026-08-13T08:28:03.736" v="2" actId="47"/>
        <pc:sldMkLst>
          <pc:docMk/>
          <pc:sldMk cId="1692839814" sldId="3521"/>
        </pc:sldMkLst>
      </pc:sldChg>
      <pc:sldChg chg="del">
        <pc:chgData name="Frances Steel" userId="79d46658-80de-4106-bb59-cad1b389c72e" providerId="ADAL" clId="{C9A650DF-FC12-494D-9C76-2639CC59E8C5}" dt="2026-08-13T08:28:03.736" v="2" actId="47"/>
        <pc:sldMkLst>
          <pc:docMk/>
          <pc:sldMk cId="485105097" sldId="3522"/>
        </pc:sldMkLst>
      </pc:sldChg>
      <pc:sldChg chg="del">
        <pc:chgData name="Frances Steel" userId="79d46658-80de-4106-bb59-cad1b389c72e" providerId="ADAL" clId="{C9A650DF-FC12-494D-9C76-2639CC59E8C5}" dt="2026-08-13T08:28:03.736" v="2" actId="47"/>
        <pc:sldMkLst>
          <pc:docMk/>
          <pc:sldMk cId="274534297" sldId="3523"/>
        </pc:sldMkLst>
      </pc:sldChg>
      <pc:sldChg chg="del">
        <pc:chgData name="Frances Steel" userId="79d46658-80de-4106-bb59-cad1b389c72e" providerId="ADAL" clId="{C9A650DF-FC12-494D-9C76-2639CC59E8C5}" dt="2026-08-13T08:28:03.736" v="2" actId="47"/>
        <pc:sldMkLst>
          <pc:docMk/>
          <pc:sldMk cId="2206756454" sldId="3524"/>
        </pc:sldMkLst>
      </pc:sldChg>
      <pc:sldChg chg="del">
        <pc:chgData name="Frances Steel" userId="79d46658-80de-4106-bb59-cad1b389c72e" providerId="ADAL" clId="{C9A650DF-FC12-494D-9C76-2639CC59E8C5}" dt="2026-08-13T08:28:03.736" v="2" actId="47"/>
        <pc:sldMkLst>
          <pc:docMk/>
          <pc:sldMk cId="1660752254" sldId="3525"/>
        </pc:sldMkLst>
      </pc:sldChg>
      <pc:sldChg chg="del">
        <pc:chgData name="Frances Steel" userId="79d46658-80de-4106-bb59-cad1b389c72e" providerId="ADAL" clId="{C9A650DF-FC12-494D-9C76-2639CC59E8C5}" dt="2026-08-13T08:28:03.736" v="2" actId="47"/>
        <pc:sldMkLst>
          <pc:docMk/>
          <pc:sldMk cId="2533332080" sldId="3526"/>
        </pc:sldMkLst>
      </pc:sldChg>
      <pc:sldChg chg="del">
        <pc:chgData name="Frances Steel" userId="79d46658-80de-4106-bb59-cad1b389c72e" providerId="ADAL" clId="{C9A650DF-FC12-494D-9C76-2639CC59E8C5}" dt="2026-08-13T08:28:03.736" v="2" actId="47"/>
        <pc:sldMkLst>
          <pc:docMk/>
          <pc:sldMk cId="4065841812" sldId="3527"/>
        </pc:sldMkLst>
      </pc:sldChg>
      <pc:sldChg chg="del">
        <pc:chgData name="Frances Steel" userId="79d46658-80de-4106-bb59-cad1b389c72e" providerId="ADAL" clId="{C9A650DF-FC12-494D-9C76-2639CC59E8C5}" dt="2026-08-13T08:28:03.736" v="2" actId="47"/>
        <pc:sldMkLst>
          <pc:docMk/>
          <pc:sldMk cId="589465397" sldId="3528"/>
        </pc:sldMkLst>
      </pc:sldChg>
      <pc:sldChg chg="del">
        <pc:chgData name="Frances Steel" userId="79d46658-80de-4106-bb59-cad1b389c72e" providerId="ADAL" clId="{C9A650DF-FC12-494D-9C76-2639CC59E8C5}" dt="2026-08-13T08:27:45.519" v="0" actId="47"/>
        <pc:sldMkLst>
          <pc:docMk/>
          <pc:sldMk cId="2993787579" sldId="3529"/>
        </pc:sldMkLst>
      </pc:sldChg>
      <pc:sldChg chg="del">
        <pc:chgData name="Frances Steel" userId="79d46658-80de-4106-bb59-cad1b389c72e" providerId="ADAL" clId="{C9A650DF-FC12-494D-9C76-2639CC59E8C5}" dt="2026-08-13T08:27:45.519" v="0" actId="47"/>
        <pc:sldMkLst>
          <pc:docMk/>
          <pc:sldMk cId="371695293" sldId="3530"/>
        </pc:sldMkLst>
      </pc:sldChg>
      <pc:sldChg chg="del">
        <pc:chgData name="Frances Steel" userId="79d46658-80de-4106-bb59-cad1b389c72e" providerId="ADAL" clId="{C9A650DF-FC12-494D-9C76-2639CC59E8C5}" dt="2026-08-13T08:27:45.519" v="0" actId="47"/>
        <pc:sldMkLst>
          <pc:docMk/>
          <pc:sldMk cId="2960759844" sldId="3531"/>
        </pc:sldMkLst>
      </pc:sldChg>
      <pc:sldChg chg="del">
        <pc:chgData name="Frances Steel" userId="79d46658-80de-4106-bb59-cad1b389c72e" providerId="ADAL" clId="{C9A650DF-FC12-494D-9C76-2639CC59E8C5}" dt="2026-08-13T08:27:51.609" v="1" actId="47"/>
        <pc:sldMkLst>
          <pc:docMk/>
          <pc:sldMk cId="1086988512" sldId="3532"/>
        </pc:sldMkLst>
      </pc:sldChg>
      <pc:sldChg chg="del">
        <pc:chgData name="Frances Steel" userId="79d46658-80de-4106-bb59-cad1b389c72e" providerId="ADAL" clId="{C9A650DF-FC12-494D-9C76-2639CC59E8C5}" dt="2026-08-13T08:27:51.609" v="1" actId="47"/>
        <pc:sldMkLst>
          <pc:docMk/>
          <pc:sldMk cId="414757199" sldId="3533"/>
        </pc:sldMkLst>
      </pc:sldChg>
      <pc:sldChg chg="del">
        <pc:chgData name="Frances Steel" userId="79d46658-80de-4106-bb59-cad1b389c72e" providerId="ADAL" clId="{C9A650DF-FC12-494D-9C76-2639CC59E8C5}" dt="2026-08-13T08:28:03.736" v="2" actId="47"/>
        <pc:sldMkLst>
          <pc:docMk/>
          <pc:sldMk cId="28073093" sldId="3535"/>
        </pc:sldMkLst>
      </pc:sldChg>
      <pc:sldChg chg="del">
        <pc:chgData name="Frances Steel" userId="79d46658-80de-4106-bb59-cad1b389c72e" providerId="ADAL" clId="{C9A650DF-FC12-494D-9C76-2639CC59E8C5}" dt="2026-08-13T08:28:03.736" v="2" actId="47"/>
        <pc:sldMkLst>
          <pc:docMk/>
          <pc:sldMk cId="1073880402" sldId="3536"/>
        </pc:sldMkLst>
      </pc:sldChg>
      <pc:sldChg chg="del">
        <pc:chgData name="Frances Steel" userId="79d46658-80de-4106-bb59-cad1b389c72e" providerId="ADAL" clId="{C9A650DF-FC12-494D-9C76-2639CC59E8C5}" dt="2026-08-13T08:28:03.736" v="2" actId="47"/>
        <pc:sldMkLst>
          <pc:docMk/>
          <pc:sldMk cId="3388881317" sldId="3537"/>
        </pc:sldMkLst>
      </pc:sldChg>
      <pc:sldChg chg="del">
        <pc:chgData name="Frances Steel" userId="79d46658-80de-4106-bb59-cad1b389c72e" providerId="ADAL" clId="{C9A650DF-FC12-494D-9C76-2639CC59E8C5}" dt="2026-08-13T08:28:03.736" v="2" actId="47"/>
        <pc:sldMkLst>
          <pc:docMk/>
          <pc:sldMk cId="1634473596" sldId="3538"/>
        </pc:sldMkLst>
      </pc:sldChg>
      <pc:sldChg chg="del">
        <pc:chgData name="Frances Steel" userId="79d46658-80de-4106-bb59-cad1b389c72e" providerId="ADAL" clId="{C9A650DF-FC12-494D-9C76-2639CC59E8C5}" dt="2026-08-13T08:28:03.736" v="2" actId="47"/>
        <pc:sldMkLst>
          <pc:docMk/>
          <pc:sldMk cId="771806197" sldId="3539"/>
        </pc:sldMkLst>
      </pc:sldChg>
      <pc:sldChg chg="del">
        <pc:chgData name="Frances Steel" userId="79d46658-80de-4106-bb59-cad1b389c72e" providerId="ADAL" clId="{C9A650DF-FC12-494D-9C76-2639CC59E8C5}" dt="2026-08-13T08:28:03.736" v="2" actId="47"/>
        <pc:sldMkLst>
          <pc:docMk/>
          <pc:sldMk cId="3942614258" sldId="3540"/>
        </pc:sldMkLst>
      </pc:sldChg>
      <pc:sldChg chg="del">
        <pc:chgData name="Frances Steel" userId="79d46658-80de-4106-bb59-cad1b389c72e" providerId="ADAL" clId="{C9A650DF-FC12-494D-9C76-2639CC59E8C5}" dt="2026-08-13T08:28:03.736" v="2" actId="47"/>
        <pc:sldMkLst>
          <pc:docMk/>
          <pc:sldMk cId="1889031152" sldId="3541"/>
        </pc:sldMkLst>
      </pc:sldChg>
      <pc:sldChg chg="del">
        <pc:chgData name="Frances Steel" userId="79d46658-80de-4106-bb59-cad1b389c72e" providerId="ADAL" clId="{C9A650DF-FC12-494D-9C76-2639CC59E8C5}" dt="2026-08-13T08:28:03.736" v="2" actId="47"/>
        <pc:sldMkLst>
          <pc:docMk/>
          <pc:sldMk cId="4284772620" sldId="3542"/>
        </pc:sldMkLst>
      </pc:sldChg>
      <pc:sldChg chg="del">
        <pc:chgData name="Frances Steel" userId="79d46658-80de-4106-bb59-cad1b389c72e" providerId="ADAL" clId="{C9A650DF-FC12-494D-9C76-2639CC59E8C5}" dt="2026-08-13T08:28:03.736" v="2" actId="47"/>
        <pc:sldMkLst>
          <pc:docMk/>
          <pc:sldMk cId="1952090991" sldId="3543"/>
        </pc:sldMkLst>
      </pc:sldChg>
      <pc:sldChg chg="del">
        <pc:chgData name="Frances Steel" userId="79d46658-80de-4106-bb59-cad1b389c72e" providerId="ADAL" clId="{C9A650DF-FC12-494D-9C76-2639CC59E8C5}" dt="2026-08-13T08:27:45.519" v="0" actId="47"/>
        <pc:sldMkLst>
          <pc:docMk/>
          <pc:sldMk cId="340517371" sldId="3544"/>
        </pc:sldMkLst>
      </pc:sldChg>
      <pc:sldChg chg="del">
        <pc:chgData name="Frances Steel" userId="79d46658-80de-4106-bb59-cad1b389c72e" providerId="ADAL" clId="{C9A650DF-FC12-494D-9C76-2639CC59E8C5}" dt="2026-08-13T08:27:45.519" v="0" actId="47"/>
        <pc:sldMkLst>
          <pc:docMk/>
          <pc:sldMk cId="891527419" sldId="3545"/>
        </pc:sldMkLst>
      </pc:sldChg>
      <pc:sldChg chg="del">
        <pc:chgData name="Frances Steel" userId="79d46658-80de-4106-bb59-cad1b389c72e" providerId="ADAL" clId="{C9A650DF-FC12-494D-9C76-2639CC59E8C5}" dt="2026-08-13T08:27:45.519" v="0" actId="47"/>
        <pc:sldMkLst>
          <pc:docMk/>
          <pc:sldMk cId="360682497" sldId="3546"/>
        </pc:sldMkLst>
      </pc:sldChg>
      <pc:sldChg chg="del">
        <pc:chgData name="Frances Steel" userId="79d46658-80de-4106-bb59-cad1b389c72e" providerId="ADAL" clId="{C9A650DF-FC12-494D-9C76-2639CC59E8C5}" dt="2026-08-13T08:28:03.736" v="2" actId="47"/>
        <pc:sldMkLst>
          <pc:docMk/>
          <pc:sldMk cId="3116679550" sldId="3547"/>
        </pc:sldMkLst>
      </pc:sldChg>
      <pc:sldChg chg="del">
        <pc:chgData name="Frances Steel" userId="79d46658-80de-4106-bb59-cad1b389c72e" providerId="ADAL" clId="{C9A650DF-FC12-494D-9C76-2639CC59E8C5}" dt="2026-08-13T08:28:03.736" v="2" actId="47"/>
        <pc:sldMkLst>
          <pc:docMk/>
          <pc:sldMk cId="1269151997" sldId="3548"/>
        </pc:sldMkLst>
      </pc:sldChg>
      <pc:sldChg chg="del">
        <pc:chgData name="Frances Steel" userId="79d46658-80de-4106-bb59-cad1b389c72e" providerId="ADAL" clId="{C9A650DF-FC12-494D-9C76-2639CC59E8C5}" dt="2026-08-13T08:28:03.736" v="2" actId="47"/>
        <pc:sldMkLst>
          <pc:docMk/>
          <pc:sldMk cId="2428663583" sldId="3549"/>
        </pc:sldMkLst>
      </pc:sldChg>
      <pc:sldChg chg="del">
        <pc:chgData name="Frances Steel" userId="79d46658-80de-4106-bb59-cad1b389c72e" providerId="ADAL" clId="{C9A650DF-FC12-494D-9C76-2639CC59E8C5}" dt="2026-08-13T08:28:03.736" v="2" actId="47"/>
        <pc:sldMkLst>
          <pc:docMk/>
          <pc:sldMk cId="2209366147" sldId="3550"/>
        </pc:sldMkLst>
      </pc:sldChg>
      <pc:sldChg chg="del">
        <pc:chgData name="Frances Steel" userId="79d46658-80de-4106-bb59-cad1b389c72e" providerId="ADAL" clId="{C9A650DF-FC12-494D-9C76-2639CC59E8C5}" dt="2026-08-13T08:28:03.736" v="2" actId="47"/>
        <pc:sldMkLst>
          <pc:docMk/>
          <pc:sldMk cId="870760244" sldId="3551"/>
        </pc:sldMkLst>
      </pc:sldChg>
      <pc:sldChg chg="del">
        <pc:chgData name="Frances Steel" userId="79d46658-80de-4106-bb59-cad1b389c72e" providerId="ADAL" clId="{C9A650DF-FC12-494D-9C76-2639CC59E8C5}" dt="2026-08-13T08:28:03.736" v="2" actId="47"/>
        <pc:sldMkLst>
          <pc:docMk/>
          <pc:sldMk cId="604370478" sldId="3552"/>
        </pc:sldMkLst>
      </pc:sldChg>
      <pc:sldChg chg="del">
        <pc:chgData name="Frances Steel" userId="79d46658-80de-4106-bb59-cad1b389c72e" providerId="ADAL" clId="{C9A650DF-FC12-494D-9C76-2639CC59E8C5}" dt="2026-08-13T08:28:03.736" v="2" actId="47"/>
        <pc:sldMkLst>
          <pc:docMk/>
          <pc:sldMk cId="2243130878" sldId="3553"/>
        </pc:sldMkLst>
      </pc:sldChg>
      <pc:sldChg chg="del">
        <pc:chgData name="Frances Steel" userId="79d46658-80de-4106-bb59-cad1b389c72e" providerId="ADAL" clId="{C9A650DF-FC12-494D-9C76-2639CC59E8C5}" dt="2026-08-13T08:28:03.736" v="2" actId="47"/>
        <pc:sldMkLst>
          <pc:docMk/>
          <pc:sldMk cId="620553186" sldId="3554"/>
        </pc:sldMkLst>
      </pc:sldChg>
      <pc:sldChg chg="del">
        <pc:chgData name="Frances Steel" userId="79d46658-80de-4106-bb59-cad1b389c72e" providerId="ADAL" clId="{C9A650DF-FC12-494D-9C76-2639CC59E8C5}" dt="2026-08-13T08:28:03.736" v="2" actId="47"/>
        <pc:sldMkLst>
          <pc:docMk/>
          <pc:sldMk cId="2407289677" sldId="3555"/>
        </pc:sldMkLst>
      </pc:sldChg>
      <pc:sldChg chg="del">
        <pc:chgData name="Frances Steel" userId="79d46658-80de-4106-bb59-cad1b389c72e" providerId="ADAL" clId="{C9A650DF-FC12-494D-9C76-2639CC59E8C5}" dt="2026-08-13T08:28:03.736" v="2" actId="47"/>
        <pc:sldMkLst>
          <pc:docMk/>
          <pc:sldMk cId="3721920874" sldId="3556"/>
        </pc:sldMkLst>
      </pc:sldChg>
      <pc:sldChg chg="del">
        <pc:chgData name="Frances Steel" userId="79d46658-80de-4106-bb59-cad1b389c72e" providerId="ADAL" clId="{C9A650DF-FC12-494D-9C76-2639CC59E8C5}" dt="2026-08-13T08:28:03.736" v="2" actId="47"/>
        <pc:sldMkLst>
          <pc:docMk/>
          <pc:sldMk cId="549278476" sldId="3557"/>
        </pc:sldMkLst>
      </pc:sldChg>
      <pc:sldChg chg="del">
        <pc:chgData name="Frances Steel" userId="79d46658-80de-4106-bb59-cad1b389c72e" providerId="ADAL" clId="{C9A650DF-FC12-494D-9C76-2639CC59E8C5}" dt="2026-08-13T08:28:03.736" v="2" actId="47"/>
        <pc:sldMkLst>
          <pc:docMk/>
          <pc:sldMk cId="3122842810" sldId="3558"/>
        </pc:sldMkLst>
      </pc:sldChg>
      <pc:sldChg chg="del">
        <pc:chgData name="Frances Steel" userId="79d46658-80de-4106-bb59-cad1b389c72e" providerId="ADAL" clId="{C9A650DF-FC12-494D-9C76-2639CC59E8C5}" dt="2026-08-13T08:28:03.736" v="2" actId="47"/>
        <pc:sldMkLst>
          <pc:docMk/>
          <pc:sldMk cId="1430127400" sldId="3559"/>
        </pc:sldMkLst>
      </pc:sldChg>
      <pc:sldChg chg="del">
        <pc:chgData name="Frances Steel" userId="79d46658-80de-4106-bb59-cad1b389c72e" providerId="ADAL" clId="{C9A650DF-FC12-494D-9C76-2639CC59E8C5}" dt="2026-08-13T08:28:03.736" v="2" actId="47"/>
        <pc:sldMkLst>
          <pc:docMk/>
          <pc:sldMk cId="713790187" sldId="3560"/>
        </pc:sldMkLst>
      </pc:sldChg>
      <pc:sldChg chg="del">
        <pc:chgData name="Frances Steel" userId="79d46658-80de-4106-bb59-cad1b389c72e" providerId="ADAL" clId="{C9A650DF-FC12-494D-9C76-2639CC59E8C5}" dt="2026-08-13T08:28:03.736" v="2" actId="47"/>
        <pc:sldMkLst>
          <pc:docMk/>
          <pc:sldMk cId="3676417349" sldId="3561"/>
        </pc:sldMkLst>
      </pc:sldChg>
      <pc:sldChg chg="del">
        <pc:chgData name="Frances Steel" userId="79d46658-80de-4106-bb59-cad1b389c72e" providerId="ADAL" clId="{C9A650DF-FC12-494D-9C76-2639CC59E8C5}" dt="2026-08-13T08:28:03.736" v="2" actId="47"/>
        <pc:sldMkLst>
          <pc:docMk/>
          <pc:sldMk cId="1395979418" sldId="3562"/>
        </pc:sldMkLst>
      </pc:sldChg>
      <pc:sldChg chg="del">
        <pc:chgData name="Frances Steel" userId="79d46658-80de-4106-bb59-cad1b389c72e" providerId="ADAL" clId="{C9A650DF-FC12-494D-9C76-2639CC59E8C5}" dt="2026-08-13T08:28:03.736" v="2" actId="47"/>
        <pc:sldMkLst>
          <pc:docMk/>
          <pc:sldMk cId="3368464879" sldId="3563"/>
        </pc:sldMkLst>
      </pc:sldChg>
      <pc:sldChg chg="del">
        <pc:chgData name="Frances Steel" userId="79d46658-80de-4106-bb59-cad1b389c72e" providerId="ADAL" clId="{C9A650DF-FC12-494D-9C76-2639CC59E8C5}" dt="2026-08-13T08:28:03.736" v="2" actId="47"/>
        <pc:sldMkLst>
          <pc:docMk/>
          <pc:sldMk cId="1575245538" sldId="3564"/>
        </pc:sldMkLst>
      </pc:sldChg>
      <pc:sldChg chg="del">
        <pc:chgData name="Frances Steel" userId="79d46658-80de-4106-bb59-cad1b389c72e" providerId="ADAL" clId="{C9A650DF-FC12-494D-9C76-2639CC59E8C5}" dt="2026-08-13T08:28:03.736" v="2" actId="47"/>
        <pc:sldMkLst>
          <pc:docMk/>
          <pc:sldMk cId="3303511093" sldId="3565"/>
        </pc:sldMkLst>
      </pc:sldChg>
      <pc:sldChg chg="del">
        <pc:chgData name="Frances Steel" userId="79d46658-80de-4106-bb59-cad1b389c72e" providerId="ADAL" clId="{C9A650DF-FC12-494D-9C76-2639CC59E8C5}" dt="2026-08-13T08:28:03.736" v="2" actId="47"/>
        <pc:sldMkLst>
          <pc:docMk/>
          <pc:sldMk cId="2452142336" sldId="3566"/>
        </pc:sldMkLst>
      </pc:sldChg>
      <pc:sldChg chg="del">
        <pc:chgData name="Frances Steel" userId="79d46658-80de-4106-bb59-cad1b389c72e" providerId="ADAL" clId="{C9A650DF-FC12-494D-9C76-2639CC59E8C5}" dt="2026-08-13T08:28:03.736" v="2" actId="47"/>
        <pc:sldMkLst>
          <pc:docMk/>
          <pc:sldMk cId="545092800" sldId="3567"/>
        </pc:sldMkLst>
      </pc:sldChg>
      <pc:sldChg chg="del">
        <pc:chgData name="Frances Steel" userId="79d46658-80de-4106-bb59-cad1b389c72e" providerId="ADAL" clId="{C9A650DF-FC12-494D-9C76-2639CC59E8C5}" dt="2026-08-13T08:28:03.736" v="2" actId="47"/>
        <pc:sldMkLst>
          <pc:docMk/>
          <pc:sldMk cId="4180720052" sldId="3568"/>
        </pc:sldMkLst>
      </pc:sldChg>
      <pc:sldChg chg="del">
        <pc:chgData name="Frances Steel" userId="79d46658-80de-4106-bb59-cad1b389c72e" providerId="ADAL" clId="{C9A650DF-FC12-494D-9C76-2639CC59E8C5}" dt="2026-08-13T08:28:03.736" v="2" actId="47"/>
        <pc:sldMkLst>
          <pc:docMk/>
          <pc:sldMk cId="3309602404" sldId="3569"/>
        </pc:sldMkLst>
      </pc:sldChg>
      <pc:sldChg chg="del">
        <pc:chgData name="Frances Steel" userId="79d46658-80de-4106-bb59-cad1b389c72e" providerId="ADAL" clId="{C9A650DF-FC12-494D-9C76-2639CC59E8C5}" dt="2026-08-13T08:28:03.736" v="2" actId="47"/>
        <pc:sldMkLst>
          <pc:docMk/>
          <pc:sldMk cId="3175223818" sldId="3571"/>
        </pc:sldMkLst>
      </pc:sldChg>
      <pc:sldChg chg="del">
        <pc:chgData name="Frances Steel" userId="79d46658-80de-4106-bb59-cad1b389c72e" providerId="ADAL" clId="{C9A650DF-FC12-494D-9C76-2639CC59E8C5}" dt="2026-08-13T08:28:03.736" v="2" actId="47"/>
        <pc:sldMkLst>
          <pc:docMk/>
          <pc:sldMk cId="2240629409" sldId="3572"/>
        </pc:sldMkLst>
      </pc:sldChg>
      <pc:sldChg chg="del">
        <pc:chgData name="Frances Steel" userId="79d46658-80de-4106-bb59-cad1b389c72e" providerId="ADAL" clId="{C9A650DF-FC12-494D-9C76-2639CC59E8C5}" dt="2026-08-13T08:28:03.736" v="2" actId="47"/>
        <pc:sldMkLst>
          <pc:docMk/>
          <pc:sldMk cId="1444226533" sldId="3573"/>
        </pc:sldMkLst>
      </pc:sldChg>
      <pc:sldChg chg="del">
        <pc:chgData name="Frances Steel" userId="79d46658-80de-4106-bb59-cad1b389c72e" providerId="ADAL" clId="{C9A650DF-FC12-494D-9C76-2639CC59E8C5}" dt="2026-08-13T08:28:03.736" v="2" actId="47"/>
        <pc:sldMkLst>
          <pc:docMk/>
          <pc:sldMk cId="2992094980" sldId="3574"/>
        </pc:sldMkLst>
      </pc:sldChg>
      <pc:sldChg chg="del">
        <pc:chgData name="Frances Steel" userId="79d46658-80de-4106-bb59-cad1b389c72e" providerId="ADAL" clId="{C9A650DF-FC12-494D-9C76-2639CC59E8C5}" dt="2026-08-13T08:28:03.736" v="2" actId="47"/>
        <pc:sldMkLst>
          <pc:docMk/>
          <pc:sldMk cId="3402670211" sldId="3576"/>
        </pc:sldMkLst>
      </pc:sldChg>
      <pc:sldChg chg="del">
        <pc:chgData name="Frances Steel" userId="79d46658-80de-4106-bb59-cad1b389c72e" providerId="ADAL" clId="{C9A650DF-FC12-494D-9C76-2639CC59E8C5}" dt="2026-08-13T08:28:03.736" v="2" actId="47"/>
        <pc:sldMkLst>
          <pc:docMk/>
          <pc:sldMk cId="1087445837" sldId="3583"/>
        </pc:sldMkLst>
      </pc:sldChg>
      <pc:sldChg chg="del">
        <pc:chgData name="Frances Steel" userId="79d46658-80de-4106-bb59-cad1b389c72e" providerId="ADAL" clId="{C9A650DF-FC12-494D-9C76-2639CC59E8C5}" dt="2026-08-13T08:28:03.736" v="2" actId="47"/>
        <pc:sldMkLst>
          <pc:docMk/>
          <pc:sldMk cId="774319632" sldId="3585"/>
        </pc:sldMkLst>
      </pc:sldChg>
      <pc:sldChg chg="del">
        <pc:chgData name="Frances Steel" userId="79d46658-80de-4106-bb59-cad1b389c72e" providerId="ADAL" clId="{C9A650DF-FC12-494D-9C76-2639CC59E8C5}" dt="2026-08-13T08:28:03.736" v="2" actId="47"/>
        <pc:sldMkLst>
          <pc:docMk/>
          <pc:sldMk cId="3021341923" sldId="3586"/>
        </pc:sldMkLst>
      </pc:sldChg>
      <pc:sldChg chg="del">
        <pc:chgData name="Frances Steel" userId="79d46658-80de-4106-bb59-cad1b389c72e" providerId="ADAL" clId="{C9A650DF-FC12-494D-9C76-2639CC59E8C5}" dt="2026-08-13T08:28:03.736" v="2" actId="47"/>
        <pc:sldMkLst>
          <pc:docMk/>
          <pc:sldMk cId="3404830875" sldId="3587"/>
        </pc:sldMkLst>
      </pc:sldChg>
      <pc:sldChg chg="del">
        <pc:chgData name="Frances Steel" userId="79d46658-80de-4106-bb59-cad1b389c72e" providerId="ADAL" clId="{C9A650DF-FC12-494D-9C76-2639CC59E8C5}" dt="2026-08-13T08:28:03.736" v="2" actId="47"/>
        <pc:sldMkLst>
          <pc:docMk/>
          <pc:sldMk cId="639701333" sldId="3588"/>
        </pc:sldMkLst>
      </pc:sldChg>
      <pc:sldChg chg="del">
        <pc:chgData name="Frances Steel" userId="79d46658-80de-4106-bb59-cad1b389c72e" providerId="ADAL" clId="{C9A650DF-FC12-494D-9C76-2639CC59E8C5}" dt="2026-08-13T08:28:03.736" v="2" actId="47"/>
        <pc:sldMkLst>
          <pc:docMk/>
          <pc:sldMk cId="1546815046" sldId="3589"/>
        </pc:sldMkLst>
      </pc:sldChg>
      <pc:sldChg chg="del">
        <pc:chgData name="Frances Steel" userId="79d46658-80de-4106-bb59-cad1b389c72e" providerId="ADAL" clId="{C9A650DF-FC12-494D-9C76-2639CC59E8C5}" dt="2026-08-13T08:28:03.736" v="2" actId="47"/>
        <pc:sldMkLst>
          <pc:docMk/>
          <pc:sldMk cId="4096960989" sldId="3590"/>
        </pc:sldMkLst>
      </pc:sldChg>
      <pc:sldChg chg="del">
        <pc:chgData name="Frances Steel" userId="79d46658-80de-4106-bb59-cad1b389c72e" providerId="ADAL" clId="{C9A650DF-FC12-494D-9C76-2639CC59E8C5}" dt="2026-08-13T08:27:45.519" v="0" actId="47"/>
        <pc:sldMkLst>
          <pc:docMk/>
          <pc:sldMk cId="488233633" sldId="3591"/>
        </pc:sldMkLst>
      </pc:sldChg>
      <pc:sldChg chg="del">
        <pc:chgData name="Frances Steel" userId="79d46658-80de-4106-bb59-cad1b389c72e" providerId="ADAL" clId="{C9A650DF-FC12-494D-9C76-2639CC59E8C5}" dt="2026-08-13T08:27:45.519" v="0" actId="47"/>
        <pc:sldMkLst>
          <pc:docMk/>
          <pc:sldMk cId="1632537218" sldId="3592"/>
        </pc:sldMkLst>
      </pc:sldChg>
      <pc:sldChg chg="del">
        <pc:chgData name="Frances Steel" userId="79d46658-80de-4106-bb59-cad1b389c72e" providerId="ADAL" clId="{C9A650DF-FC12-494D-9C76-2639CC59E8C5}" dt="2026-08-13T08:27:45.519" v="0" actId="47"/>
        <pc:sldMkLst>
          <pc:docMk/>
          <pc:sldMk cId="85705141" sldId="3593"/>
        </pc:sldMkLst>
      </pc:sldChg>
      <pc:sldChg chg="del">
        <pc:chgData name="Frances Steel" userId="79d46658-80de-4106-bb59-cad1b389c72e" providerId="ADAL" clId="{C9A650DF-FC12-494D-9C76-2639CC59E8C5}" dt="2026-08-13T08:27:45.519" v="0" actId="47"/>
        <pc:sldMkLst>
          <pc:docMk/>
          <pc:sldMk cId="2990844815" sldId="3594"/>
        </pc:sldMkLst>
      </pc:sldChg>
      <pc:sldChg chg="del">
        <pc:chgData name="Frances Steel" userId="79d46658-80de-4106-bb59-cad1b389c72e" providerId="ADAL" clId="{C9A650DF-FC12-494D-9C76-2639CC59E8C5}" dt="2026-08-13T08:27:51.609" v="1" actId="47"/>
        <pc:sldMkLst>
          <pc:docMk/>
          <pc:sldMk cId="3294856732" sldId="3595"/>
        </pc:sldMkLst>
      </pc:sldChg>
      <pc:sldChg chg="del">
        <pc:chgData name="Frances Steel" userId="79d46658-80de-4106-bb59-cad1b389c72e" providerId="ADAL" clId="{C9A650DF-FC12-494D-9C76-2639CC59E8C5}" dt="2026-08-13T08:27:51.609" v="1" actId="47"/>
        <pc:sldMkLst>
          <pc:docMk/>
          <pc:sldMk cId="1621689607" sldId="3596"/>
        </pc:sldMkLst>
      </pc:sldChg>
      <pc:sldChg chg="del">
        <pc:chgData name="Frances Steel" userId="79d46658-80de-4106-bb59-cad1b389c72e" providerId="ADAL" clId="{C9A650DF-FC12-494D-9C76-2639CC59E8C5}" dt="2026-08-13T08:28:03.736" v="2" actId="47"/>
        <pc:sldMkLst>
          <pc:docMk/>
          <pc:sldMk cId="4034703726" sldId="3598"/>
        </pc:sldMkLst>
      </pc:sldChg>
      <pc:sldChg chg="del">
        <pc:chgData name="Frances Steel" userId="79d46658-80de-4106-bb59-cad1b389c72e" providerId="ADAL" clId="{C9A650DF-FC12-494D-9C76-2639CC59E8C5}" dt="2026-08-13T08:28:03.736" v="2" actId="47"/>
        <pc:sldMkLst>
          <pc:docMk/>
          <pc:sldMk cId="1056544355" sldId="3599"/>
        </pc:sldMkLst>
      </pc:sldChg>
      <pc:sldChg chg="del">
        <pc:chgData name="Frances Steel" userId="79d46658-80de-4106-bb59-cad1b389c72e" providerId="ADAL" clId="{C9A650DF-FC12-494D-9C76-2639CC59E8C5}" dt="2026-08-13T08:28:03.736" v="2" actId="47"/>
        <pc:sldMkLst>
          <pc:docMk/>
          <pc:sldMk cId="3452992296" sldId="3600"/>
        </pc:sldMkLst>
      </pc:sldChg>
      <pc:sldChg chg="del">
        <pc:chgData name="Frances Steel" userId="79d46658-80de-4106-bb59-cad1b389c72e" providerId="ADAL" clId="{C9A650DF-FC12-494D-9C76-2639CC59E8C5}" dt="2026-08-13T08:28:03.736" v="2" actId="47"/>
        <pc:sldMkLst>
          <pc:docMk/>
          <pc:sldMk cId="1251298828" sldId="3601"/>
        </pc:sldMkLst>
      </pc:sldChg>
      <pc:sldChg chg="del">
        <pc:chgData name="Frances Steel" userId="79d46658-80de-4106-bb59-cad1b389c72e" providerId="ADAL" clId="{C9A650DF-FC12-494D-9C76-2639CC59E8C5}" dt="2026-08-13T08:28:03.736" v="2" actId="47"/>
        <pc:sldMkLst>
          <pc:docMk/>
          <pc:sldMk cId="2846457177" sldId="3602"/>
        </pc:sldMkLst>
      </pc:sldChg>
      <pc:sldChg chg="del">
        <pc:chgData name="Frances Steel" userId="79d46658-80de-4106-bb59-cad1b389c72e" providerId="ADAL" clId="{C9A650DF-FC12-494D-9C76-2639CC59E8C5}" dt="2026-08-13T08:28:03.736" v="2" actId="47"/>
        <pc:sldMkLst>
          <pc:docMk/>
          <pc:sldMk cId="2574039626" sldId="3603"/>
        </pc:sldMkLst>
      </pc:sldChg>
      <pc:sldChg chg="del">
        <pc:chgData name="Frances Steel" userId="79d46658-80de-4106-bb59-cad1b389c72e" providerId="ADAL" clId="{C9A650DF-FC12-494D-9C76-2639CC59E8C5}" dt="2026-08-13T08:28:03.736" v="2" actId="47"/>
        <pc:sldMkLst>
          <pc:docMk/>
          <pc:sldMk cId="1213233620" sldId="3604"/>
        </pc:sldMkLst>
      </pc:sldChg>
      <pc:sldChg chg="del">
        <pc:chgData name="Frances Steel" userId="79d46658-80de-4106-bb59-cad1b389c72e" providerId="ADAL" clId="{C9A650DF-FC12-494D-9C76-2639CC59E8C5}" dt="2026-08-13T08:28:03.736" v="2" actId="47"/>
        <pc:sldMkLst>
          <pc:docMk/>
          <pc:sldMk cId="3740316804" sldId="3605"/>
        </pc:sldMkLst>
      </pc:sldChg>
      <pc:sldChg chg="del">
        <pc:chgData name="Frances Steel" userId="79d46658-80de-4106-bb59-cad1b389c72e" providerId="ADAL" clId="{C9A650DF-FC12-494D-9C76-2639CC59E8C5}" dt="2026-08-13T08:28:03.736" v="2" actId="47"/>
        <pc:sldMkLst>
          <pc:docMk/>
          <pc:sldMk cId="184770298" sldId="3606"/>
        </pc:sldMkLst>
      </pc:sldChg>
      <pc:sldChg chg="del">
        <pc:chgData name="Frances Steel" userId="79d46658-80de-4106-bb59-cad1b389c72e" providerId="ADAL" clId="{C9A650DF-FC12-494D-9C76-2639CC59E8C5}" dt="2026-08-13T08:28:03.736" v="2" actId="47"/>
        <pc:sldMkLst>
          <pc:docMk/>
          <pc:sldMk cId="1093369827" sldId="3607"/>
        </pc:sldMkLst>
      </pc:sldChg>
      <pc:sldChg chg="del">
        <pc:chgData name="Frances Steel" userId="79d46658-80de-4106-bb59-cad1b389c72e" providerId="ADAL" clId="{C9A650DF-FC12-494D-9C76-2639CC59E8C5}" dt="2026-08-13T08:28:03.736" v="2" actId="47"/>
        <pc:sldMkLst>
          <pc:docMk/>
          <pc:sldMk cId="2860019110" sldId="3608"/>
        </pc:sldMkLst>
      </pc:sldChg>
      <pc:sldChg chg="del">
        <pc:chgData name="Frances Steel" userId="79d46658-80de-4106-bb59-cad1b389c72e" providerId="ADAL" clId="{C9A650DF-FC12-494D-9C76-2639CC59E8C5}" dt="2026-08-13T08:28:03.736" v="2" actId="47"/>
        <pc:sldMkLst>
          <pc:docMk/>
          <pc:sldMk cId="1057550712" sldId="3609"/>
        </pc:sldMkLst>
      </pc:sldChg>
      <pc:sldChg chg="del">
        <pc:chgData name="Frances Steel" userId="79d46658-80de-4106-bb59-cad1b389c72e" providerId="ADAL" clId="{C9A650DF-FC12-494D-9C76-2639CC59E8C5}" dt="2026-08-13T08:28:03.736" v="2" actId="47"/>
        <pc:sldMkLst>
          <pc:docMk/>
          <pc:sldMk cId="4290369166" sldId="3610"/>
        </pc:sldMkLst>
      </pc:sldChg>
      <pc:sldChg chg="del">
        <pc:chgData name="Frances Steel" userId="79d46658-80de-4106-bb59-cad1b389c72e" providerId="ADAL" clId="{C9A650DF-FC12-494D-9C76-2639CC59E8C5}" dt="2026-08-13T08:28:03.736" v="2" actId="47"/>
        <pc:sldMkLst>
          <pc:docMk/>
          <pc:sldMk cId="2064590978" sldId="3611"/>
        </pc:sldMkLst>
      </pc:sldChg>
      <pc:sldChg chg="del">
        <pc:chgData name="Frances Steel" userId="79d46658-80de-4106-bb59-cad1b389c72e" providerId="ADAL" clId="{C9A650DF-FC12-494D-9C76-2639CC59E8C5}" dt="2026-08-13T08:28:03.736" v="2" actId="47"/>
        <pc:sldMkLst>
          <pc:docMk/>
          <pc:sldMk cId="3364598706" sldId="3612"/>
        </pc:sldMkLst>
      </pc:sldChg>
      <pc:sldChg chg="del">
        <pc:chgData name="Frances Steel" userId="79d46658-80de-4106-bb59-cad1b389c72e" providerId="ADAL" clId="{C9A650DF-FC12-494D-9C76-2639CC59E8C5}" dt="2026-08-13T08:28:03.736" v="2" actId="47"/>
        <pc:sldMkLst>
          <pc:docMk/>
          <pc:sldMk cId="2551435383" sldId="3613"/>
        </pc:sldMkLst>
      </pc:sldChg>
      <pc:sldChg chg="del">
        <pc:chgData name="Frances Steel" userId="79d46658-80de-4106-bb59-cad1b389c72e" providerId="ADAL" clId="{C9A650DF-FC12-494D-9C76-2639CC59E8C5}" dt="2026-08-13T08:28:03.736" v="2" actId="47"/>
        <pc:sldMkLst>
          <pc:docMk/>
          <pc:sldMk cId="2672549274" sldId="3614"/>
        </pc:sldMkLst>
      </pc:sldChg>
      <pc:sldMasterChg chg="delSldLayout">
        <pc:chgData name="Frances Steel" userId="79d46658-80de-4106-bb59-cad1b389c72e" providerId="ADAL" clId="{C9A650DF-FC12-494D-9C76-2639CC59E8C5}" dt="2026-08-13T08:28:03.736" v="2" actId="47"/>
        <pc:sldMasterMkLst>
          <pc:docMk/>
          <pc:sldMasterMk cId="2460629482" sldId="2147483744"/>
        </pc:sldMasterMkLst>
        <pc:sldLayoutChg chg="del">
          <pc:chgData name="Frances Steel" userId="79d46658-80de-4106-bb59-cad1b389c72e" providerId="ADAL" clId="{C9A650DF-FC12-494D-9C76-2639CC59E8C5}" dt="2026-08-13T08:28:03.736"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27:45.519"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8:27:51.609" v="1"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8:27:51.609" v="1"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8:28:03.736" v="2" actId="47"/>
        <pc:sldMasterMkLst>
          <pc:docMk/>
          <pc:sldMasterMk cId="55287480" sldId="2147483844"/>
        </pc:sldMasterMkLst>
        <pc:sldLayoutChg chg="del">
          <pc:chgData name="Frances Steel" userId="79d46658-80de-4106-bb59-cad1b389c72e" providerId="ADAL" clId="{C9A650DF-FC12-494D-9C76-2639CC59E8C5}" dt="2026-08-13T08:28:03.736"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28:03.736"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76739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preventing conflict techniques allow you to prevent conflict from happening in the first place. They </a:t>
            </a:r>
            <a:r>
              <a:rPr lang="en-US" sz="1200" b="0" i="0" u="none" strike="noStrike" baseline="0" dirty="0">
                <a:solidFill>
                  <a:srgbClr val="FFFFFF"/>
                </a:solidFill>
              </a:rPr>
              <a:t>support you to pre-empt conflict and address issues authoritatively, effectively and warmly. This helps to maintain safe environment and lays the foundations to help prisoners change. Many of these techniques don’t just prevent conflict they also help to keep the smooth day to running of the prison and lead to improved daily interactions between prisoners and staff. Therefore, mastering these techniques not only helps to keep the wing safe but also helps to improves staff/prisoner relationships which in turn contributes to better outcomes for prisoners. </a:t>
            </a:r>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55158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D2BDE-D11E-4F71-B9EF-3608BAB00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E5842-F4FE-F8E4-3638-309865422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55B3D-FF6E-4768-B59C-CB2AF04481F8}"/>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2B18267C-C3A0-10B3-EE4D-5A6F592D48BB}"/>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96557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WARM/FIRM</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pPr defTabSz="966338">
              <a:defRPr/>
            </a:pPr>
            <a:endParaRPr lang="en-GB" sz="1200" b="1" dirty="0"/>
          </a:p>
          <a:p>
            <a:pPr defTabSz="966338">
              <a:defRPr/>
            </a:pPr>
            <a:r>
              <a:rPr lang="en-GB" sz="1200" b="1" dirty="0"/>
              <a:t>EXPLAIN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Prisoners find punitive and confrontational prison regimes oppressive. But lax regimes make prisoners feel unsafe, and unsupported to change.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Prisoners need clear, firm boundaries – applied fairly, reasonably and warmly.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We must be firm to maintain safety, security and order, and to push prisoners to do their best.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But firmness alone grates: no one likes being treated firmly. If we are warm and firm, we can bring out the best in prisoners.</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To help you understand what we mean by warm/firm I will give you an example. Imagine we’re speaking to a prisoner who’s new to the wing and is struggling to adjust. They’ve just done something seriously out of line. We could respond in the following ways: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“That’s not OK, this will go to adjudication,” is pure firmness. It’s the right decision, but it’s articulated so badly that the prisoner is likely to resent it.</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“That’s not OK, I know you’re having a tough week, and I want to support you, so I’ll let you off this time. Don’t do it again,” is too warm. We are failing to hold the prisoner to account for their actions.</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“That’s not OK, I know you’re having a tough week, and I want to support you. This will go to adjudication. If there’s anything I can do to help you fix things, please tell me,” balances firmness with warmth. We are holding the prisoner accountable, while showing that we want to help.</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example </a:t>
            </a:r>
            <a:r>
              <a:rPr lang="en-GB" sz="1200" dirty="0"/>
              <a:t>is of giving a consequence, but the same principle applies in any interaction with a prisoner: we want to show the prisoner that we have high expectations and show that we care.</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080315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WARM/FIRM</a:t>
            </a:r>
          </a:p>
          <a:p>
            <a:pPr defTabSz="966338">
              <a:defRPr/>
            </a:pPr>
            <a:endParaRPr lang="en-GB" sz="1200" b="1" dirty="0"/>
          </a:p>
          <a:p>
            <a:r>
              <a:rPr lang="en-GB" sz="1200" b="1" dirty="0"/>
              <a:t>EXPLAIN </a:t>
            </a:r>
          </a:p>
          <a:p>
            <a:r>
              <a:rPr lang="en-GB" sz="1200" b="0" dirty="0"/>
              <a:t>We are now going to go through each of the steps for this technique. </a:t>
            </a:r>
          </a:p>
          <a:p>
            <a:endParaRPr lang="en-GB" sz="1200" b="1" dirty="0"/>
          </a:p>
          <a:p>
            <a:pPr marL="241584" indent="-241584">
              <a:buFont typeface="+mj-lt"/>
              <a:buAutoNum type="alphaUcPeriod"/>
            </a:pPr>
            <a:r>
              <a:rPr lang="en-GB" sz="1200" b="1" dirty="0"/>
              <a:t>Hold prisoners to high standards: </a:t>
            </a:r>
            <a:r>
              <a:rPr lang="en-GB" sz="1200" dirty="0"/>
              <a:t>Holding prisoners to a high standard is hard. It’s always tempting not to. Every time we let things go – sliders on the landing, vaping, bad language, rudeness – we avoid confrontation, anger and hassle. We make the next few minutes a lot easier for us and the prisoner. But we also normalise the undesirable behaviour: if one prisoner can misbehave in front of us, so can everyone else. We also make future intervention harder – on this, or anything else. The sooner we enforce high standards, the easier it is to maintain those standards and bring out the best in prisoners.</a:t>
            </a:r>
          </a:p>
          <a:p>
            <a:pPr marL="241584" indent="-241584">
              <a:buFont typeface="+mj-lt"/>
              <a:buAutoNum type="alphaUcPeriod"/>
            </a:pPr>
            <a:endParaRPr lang="en-GB" sz="1200" dirty="0"/>
          </a:p>
          <a:p>
            <a:pPr marL="241584" indent="-241584">
              <a:buFont typeface="+mj-lt"/>
              <a:buAutoNum type="alphaUcPeriod"/>
            </a:pPr>
            <a:r>
              <a:rPr lang="en-GB" sz="1200" b="1" dirty="0"/>
              <a:t>Articulate standards gently:</a:t>
            </a:r>
            <a:r>
              <a:rPr lang="en-GB" sz="1200" dirty="0"/>
              <a:t> There are many ways we can articulate those high standards. We want to choose the warmest, kindest, friendliest way possible, without undermining our point. We can choose warmer words: “Look, you’re a reasonable guy, what I need you to do is…” We can listen and show we care: “Tell me how you see it, then we can talk about what’s going to happen.” We can use facial expressions and body language, like a thumbs up or a smile when the prisoner complies. We want to look at every interaction and ask; how can we make this warmer for the prisoner?</a:t>
            </a:r>
          </a:p>
          <a:p>
            <a:pPr marL="241584" indent="-241584">
              <a:buFont typeface="+mj-lt"/>
              <a:buAutoNum type="alphaUcPeriod"/>
            </a:pPr>
            <a:endParaRPr lang="en-GB" sz="1200" dirty="0"/>
          </a:p>
          <a:p>
            <a:pPr marL="241584" indent="-241584">
              <a:buFont typeface="+mj-lt"/>
              <a:buAutoNum type="alphaUcPeriod"/>
            </a:pPr>
            <a:r>
              <a:rPr lang="en-GB" sz="1200" b="1" dirty="0"/>
              <a:t>Shift and adapt: </a:t>
            </a:r>
            <a:r>
              <a:rPr lang="en-GB" sz="1200" dirty="0"/>
              <a:t>We can make a firm point using warm words: “We all want to keep this wing a decent place, so I can’t allow you to behave like this.” We may make a firm point, then add warmth: “Stop that now, get off him!” then “Come on, you’re better than this.” We may need to sustain firmness for several sentences to make a point or investigate an issue, then switch back to warmth: “OK, I’ve heard enough, we’ll say no more about it now, I want you to go back and be as positive on the wing as you are normally.”</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752352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9FD34-B814-A969-6278-576A61AB2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17CD6-30D8-A5EB-94A6-E444AB151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20D4C-821E-ACA3-595B-61A2603DBDDD}"/>
              </a:ext>
            </a:extLst>
          </p:cNvPr>
          <p:cNvSpPr>
            <a:spLocks noGrp="1"/>
          </p:cNvSpPr>
          <p:nvPr>
            <p:ph type="body" idx="1"/>
          </p:nvPr>
        </p:nvSpPr>
        <p:spPr/>
        <p:txBody>
          <a:bodyPr/>
          <a:lstStyle/>
          <a:p>
            <a:r>
              <a:rPr lang="en-GB" b="1" dirty="0"/>
              <a:t>TURN AND TALK: WARM/FIRM</a:t>
            </a:r>
          </a:p>
          <a:p>
            <a:endParaRPr lang="en-GB" b="1" dirty="0"/>
          </a:p>
          <a:p>
            <a:r>
              <a:rPr lang="en-GB" b="1" dirty="0"/>
              <a:t>PAIRED DISCUSSION </a:t>
            </a:r>
          </a:p>
          <a:p>
            <a:r>
              <a:rPr lang="en-GB" b="0" dirty="0"/>
              <a:t>In pairs I would like you to discuss the following questions using the pocket guide as a reference </a:t>
            </a:r>
            <a:r>
              <a:rPr lang="en-GB" b="1" dirty="0"/>
              <a:t>(p24):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75CB4D2A-E78A-87E9-36EC-B664E811EB1C}"/>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98173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1C19-56C3-A65D-35C1-C1EF11C2E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60850-B3B3-851E-4ED2-D8469E2BD7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629310-6CA0-FDAB-5C99-D9E9EBB88465}"/>
              </a:ext>
            </a:extLst>
          </p:cNvPr>
          <p:cNvSpPr>
            <a:spLocks noGrp="1"/>
          </p:cNvSpPr>
          <p:nvPr>
            <p:ph type="body" idx="1"/>
          </p:nvPr>
        </p:nvSpPr>
        <p:spPr/>
        <p:txBody>
          <a:bodyPr/>
          <a:lstStyle/>
          <a:p>
            <a:r>
              <a:rPr lang="en-GB" b="1" dirty="0"/>
              <a:t>MODEL VIDEO: WARM/FIRM</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Being too harsh.  </a:t>
            </a:r>
            <a:r>
              <a:rPr lang="en-GB" sz="1200" b="0" i="0" kern="1200" dirty="0">
                <a:solidFill>
                  <a:schemeClr val="tx1"/>
                </a:solidFill>
                <a:latin typeface="Univers" panose="020B0503020202020204" pitchFamily="34" charset="0"/>
                <a:ea typeface="+mn-ea"/>
                <a:cs typeface="+mn-cs"/>
              </a:rPr>
              <a:t>Firmness holds prisoners accountable for behaving well.  Harshness is something different.  We can be firm without being punitive and uncaring.  Partly, this is about being warm in being firm.  But it also means thinking about where firmness is reasonable, necessary and required.  Firmness isn’t a goal: it’s a means to maintain order and bring out the best in prisoners.  We want to make firmness an intentional choice for a specific purpose – we don’t want to over-react to a prisoner’s behaviour.</a:t>
            </a:r>
          </a:p>
          <a:p>
            <a:pPr marL="181188" indent="-181188" algn="l" defTabSz="914400" rtl="0" eaLnBrk="1" latinLnBrk="0" hangingPunct="1">
              <a:buFont typeface="Univers" panose="020B0503020202020204" pitchFamily="34" charset="0"/>
              <a:buChar char="–"/>
              <a:defRP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Letting warmth undermine firmness.  </a:t>
            </a:r>
            <a:r>
              <a:rPr lang="en-GB" sz="1200" b="0" i="0" kern="1200" dirty="0">
                <a:solidFill>
                  <a:schemeClr val="tx1"/>
                </a:solidFill>
                <a:latin typeface="Univers" panose="020B0503020202020204" pitchFamily="34" charset="0"/>
                <a:ea typeface="+mn-ea"/>
                <a:cs typeface="+mn-cs"/>
              </a:rPr>
              <a:t>Attempting to be warm, we may not be firm enough with prisoners we know and like, or with prisoners we are intimidated by.  This might mean overlooking small misdemeanours or breaches of the rules – particularly </a:t>
            </a:r>
            <a:r>
              <a:rPr lang="en-GB" sz="1200" dirty="0"/>
              <a:t>when those rule breaches have been normalised in the prison.  But if we want to be able to keep enforcing rules, we need to be firm.  Firmness is a necessary measure to build respectful relationships with firm foundations: don’t let the temptation of warmth undermine this.</a:t>
            </a:r>
          </a:p>
        </p:txBody>
      </p:sp>
      <p:sp>
        <p:nvSpPr>
          <p:cNvPr id="4" name="Slide Number Placeholder 3">
            <a:extLst>
              <a:ext uri="{FF2B5EF4-FFF2-40B4-BE49-F238E27FC236}">
                <a16:creationId xmlns:a16="http://schemas.microsoft.com/office/drawing/2014/main" id="{E1D2DFD5-1244-D9F2-AC70-800BCB9D52E8}"/>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738314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WARM/FIRM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warm/firm: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warm/firm? Think about a prisoner or group of prisoners you are working with when you have needed to, or will need to, use this technique. For example,</a:t>
            </a:r>
            <a:r>
              <a:rPr lang="en-GB" i="0" dirty="0"/>
              <a:t> when responding to an incident of self-harm, prompting a wing worker to do something or during a post-incident reflection with a prisoner, etc.  </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4156396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9BF8-A1A5-E4FE-0BA1-A9E181576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663FE-1106-57EE-28BF-678FAA613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90C8B-0DFB-5E1C-BCBA-DCE63A3DCF9E}"/>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D6993545-797E-C5F9-30FA-3331AEEEE127}"/>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4917960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87D7F-B980-7C3B-AED8-63435F0D33AA}"/>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F05F9E8-7461-1339-0D43-0B89C25FC1B7}"/>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7C9CD7E2-FEC3-5356-49EB-9C43B9A5825D}"/>
              </a:ext>
            </a:extLst>
          </p:cNvPr>
          <p:cNvSpPr>
            <a:spLocks noGrp="1"/>
          </p:cNvSpPr>
          <p:nvPr>
            <p:ph type="title"/>
          </p:nvPr>
        </p:nvSpPr>
        <p:spPr>
          <a:xfrm>
            <a:off x="323848" y="1872044"/>
            <a:ext cx="6840000" cy="572273"/>
          </a:xfrm>
        </p:spPr>
        <p:txBody>
          <a:bodyPr/>
          <a:lstStyle/>
          <a:p>
            <a:r>
              <a:rPr lang="en-US"/>
              <a:t>#07 warm / firm</a:t>
            </a:r>
            <a:endParaRPr lang="en-GB"/>
          </a:p>
        </p:txBody>
      </p:sp>
    </p:spTree>
    <p:extLst>
      <p:ext uri="{BB962C8B-B14F-4D97-AF65-F5344CB8AC3E}">
        <p14:creationId xmlns:p14="http://schemas.microsoft.com/office/powerpoint/2010/main" val="3027048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5ACC-14DD-42E5-DF55-651C5D1724B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CD2223E-5F90-514B-A736-18D8724FB117}"/>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867903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FCD40-85AA-FE78-43B6-4CFD7C8AA13D}"/>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86ED494E-996B-7AFD-D87F-E2CAF638CA20}"/>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9D536C05-9D8E-64BD-B005-30966AD13757}"/>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761621EA-79EB-0941-822F-6DECB23CD88B}"/>
              </a:ext>
            </a:extLst>
          </p:cNvPr>
          <p:cNvSpPr/>
          <p:nvPr/>
        </p:nvSpPr>
        <p:spPr>
          <a:xfrm>
            <a:off x="6012180" y="277457"/>
            <a:ext cx="150114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293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4608E-67B6-4ED2-5774-45A4E199047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D35EF3-6DBE-DD81-3872-ECB864EE0026}"/>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E810D4D8-EEE9-FACE-F424-3EA6B59BDC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A0DD9D4B-ED8D-64A7-F179-BF54BFA887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135178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BA3AF-E409-6C0A-2F2A-923B762179D4}"/>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F1C3332-A2EA-D4B3-327C-0E8E9F61DB6F}"/>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
        <p:nvSpPr>
          <p:cNvPr id="5" name="Text Placeholder 4">
            <a:extLst>
              <a:ext uri="{FF2B5EF4-FFF2-40B4-BE49-F238E27FC236}">
                <a16:creationId xmlns:a16="http://schemas.microsoft.com/office/drawing/2014/main" id="{C7949795-B1C7-6B06-4000-565C569FE80E}"/>
              </a:ext>
            </a:extLst>
          </p:cNvPr>
          <p:cNvSpPr>
            <a:spLocks noGrp="1"/>
          </p:cNvSpPr>
          <p:nvPr>
            <p:ph type="body" sz="quarter" idx="23"/>
          </p:nvPr>
        </p:nvSpPr>
        <p:spPr/>
        <p:txBody>
          <a:bodyPr/>
          <a:lstStyle/>
          <a:p>
            <a:r>
              <a:rPr lang="en-US"/>
              <a:t>#07 Preventing and addressing conflict</a:t>
            </a:r>
          </a:p>
          <a:p>
            <a:pPr lvl="1"/>
            <a:r>
              <a:rPr lang="en-US"/>
              <a:t>WARM / FIRM</a:t>
            </a:r>
          </a:p>
          <a:p>
            <a:pPr lvl="2"/>
            <a:r>
              <a:rPr lang="en-GB"/>
              <a:t>Be warm and firm to maintain high expectations and build strong relationships whilst holding prisoners accountable.</a:t>
            </a:r>
            <a:endParaRPr lang="en-US"/>
          </a:p>
        </p:txBody>
      </p:sp>
    </p:spTree>
    <p:extLst>
      <p:ext uri="{BB962C8B-B14F-4D97-AF65-F5344CB8AC3E}">
        <p14:creationId xmlns:p14="http://schemas.microsoft.com/office/powerpoint/2010/main" val="194212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BE5C1-0C66-8789-5D43-97083555C4C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E382594-4D34-8C11-6238-321909CA8653}"/>
              </a:ext>
            </a:extLst>
          </p:cNvPr>
          <p:cNvSpPr>
            <a:spLocks noGrp="1"/>
          </p:cNvSpPr>
          <p:nvPr>
            <p:ph type="body" sz="quarter" idx="17"/>
          </p:nvPr>
        </p:nvSpPr>
        <p:spPr>
          <a:xfrm>
            <a:off x="1000927" y="3147814"/>
            <a:ext cx="1930134" cy="1263936"/>
          </a:xfrm>
        </p:spPr>
        <p:txBody>
          <a:bodyPr/>
          <a:lstStyle/>
          <a:p>
            <a:r>
              <a:rPr lang="en-US"/>
              <a:t>Hold prisoners to high standards</a:t>
            </a:r>
          </a:p>
          <a:p>
            <a:pPr lvl="1">
              <a:defRPr/>
            </a:pPr>
            <a:r>
              <a:rPr lang="en-GB"/>
              <a:t>Always challenge where appropriate; don’t overlook undesirable behaviour; maintain consistency and high expectations.</a:t>
            </a:r>
          </a:p>
        </p:txBody>
      </p:sp>
      <p:sp>
        <p:nvSpPr>
          <p:cNvPr id="9" name="Text Placeholder 8">
            <a:extLst>
              <a:ext uri="{FF2B5EF4-FFF2-40B4-BE49-F238E27FC236}">
                <a16:creationId xmlns:a16="http://schemas.microsoft.com/office/drawing/2014/main" id="{3168E8D5-28DC-DAE3-05F3-D6ABAEB5DC17}"/>
              </a:ext>
            </a:extLst>
          </p:cNvPr>
          <p:cNvSpPr>
            <a:spLocks noGrp="1"/>
          </p:cNvSpPr>
          <p:nvPr>
            <p:ph type="body" sz="quarter" idx="18"/>
          </p:nvPr>
        </p:nvSpPr>
        <p:spPr>
          <a:xfrm>
            <a:off x="3603326" y="3147814"/>
            <a:ext cx="1937067" cy="802271"/>
          </a:xfrm>
        </p:spPr>
        <p:txBody>
          <a:bodyPr/>
          <a:lstStyle/>
          <a:p>
            <a:r>
              <a:rPr lang="en-US"/>
              <a:t>Articulate standards gently</a:t>
            </a:r>
          </a:p>
          <a:p>
            <a:pPr lvl="1">
              <a:defRPr/>
            </a:pPr>
            <a:r>
              <a:rPr lang="en-GB"/>
              <a:t>Be warm, be kind, be friendly (where appropriate).</a:t>
            </a:r>
            <a:endParaRPr lang="en-US"/>
          </a:p>
        </p:txBody>
      </p:sp>
      <p:sp>
        <p:nvSpPr>
          <p:cNvPr id="10" name="Text Placeholder 9">
            <a:extLst>
              <a:ext uri="{FF2B5EF4-FFF2-40B4-BE49-F238E27FC236}">
                <a16:creationId xmlns:a16="http://schemas.microsoft.com/office/drawing/2014/main" id="{C3C0118B-F44D-0DBD-1720-DC662DDC612C}"/>
              </a:ext>
            </a:extLst>
          </p:cNvPr>
          <p:cNvSpPr>
            <a:spLocks noGrp="1"/>
          </p:cNvSpPr>
          <p:nvPr>
            <p:ph type="body" sz="quarter" idx="19"/>
          </p:nvPr>
        </p:nvSpPr>
        <p:spPr>
          <a:xfrm>
            <a:off x="6205726" y="3147814"/>
            <a:ext cx="1930134" cy="1196225"/>
          </a:xfrm>
        </p:spPr>
        <p:txBody>
          <a:bodyPr/>
          <a:lstStyle/>
          <a:p>
            <a:r>
              <a:rPr lang="en-US"/>
              <a:t>Shift and adapt</a:t>
            </a:r>
          </a:p>
          <a:p>
            <a:pPr lvl="1">
              <a:defRPr/>
            </a:pPr>
            <a:r>
              <a:rPr lang="en-GB"/>
              <a:t>Move between warmth and firmness as required to set the right tone for the interaction based on expectations and wanting the best for the prisoner.</a:t>
            </a:r>
            <a:endParaRPr lang="en-US"/>
          </a:p>
        </p:txBody>
      </p:sp>
      <p:pic>
        <p:nvPicPr>
          <p:cNvPr id="3" name="Picture Placeholder 2">
            <a:extLst>
              <a:ext uri="{FF2B5EF4-FFF2-40B4-BE49-F238E27FC236}">
                <a16:creationId xmlns:a16="http://schemas.microsoft.com/office/drawing/2014/main" id="{90155505-FBBB-A8B2-8A1F-4EC01CDEEF73}"/>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CBA29607-A484-AF42-DA42-70214C759E58}"/>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4624048B-A259-E9E5-D2D2-B80974E6202C}"/>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284754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FDC59-F40A-C367-1077-FCADBFB20E0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66E0946-DE7F-FFE8-5DBC-207F25756B89}"/>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46A122B9-6683-0EA9-6CC7-74C39A0BB472}"/>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53211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BDEC6-25ED-D85D-FC49-012040B388B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BF3D429-6DE2-F92F-88EE-439F56E2CD6C}"/>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BFEBB252-F781-E07F-0513-0AFF386069E9}"/>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704409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B91B4DD-C2DF-F391-1988-CDB1717F322B}"/>
              </a:ext>
            </a:extLst>
          </p:cNvPr>
          <p:cNvSpPr>
            <a:spLocks noGrp="1"/>
          </p:cNvSpPr>
          <p:nvPr>
            <p:ph type="subTitle" idx="1"/>
          </p:nvPr>
        </p:nvSpPr>
        <p:spPr/>
        <p:txBody>
          <a:bodyPr/>
          <a:lstStyle/>
          <a:p>
            <a:r>
              <a:rPr lang="en-US"/>
              <a:t>Practice – warm / firm</a:t>
            </a:r>
          </a:p>
          <a:p>
            <a:endParaRPr lang="en-GB"/>
          </a:p>
        </p:txBody>
      </p:sp>
      <p:sp>
        <p:nvSpPr>
          <p:cNvPr id="4" name="Subtitle 2">
            <a:extLst>
              <a:ext uri="{FF2B5EF4-FFF2-40B4-BE49-F238E27FC236}">
                <a16:creationId xmlns:a16="http://schemas.microsoft.com/office/drawing/2014/main" id="{BCD87E63-890A-4483-550F-65E550D4BD89}"/>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296D31FC-B6A0-FAD6-056A-407128E4F2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EF8D9936-BDD1-291D-5C48-EAC478FE56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1A8E85AB-5570-C6C5-01DA-C2C7F7804492}"/>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A3E285C9-CCDB-5647-751D-CE0F71C8FEA4}"/>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Hold prisoners to high standards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Articulate standards gently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Shift and adapt tone when needed</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5658FC2A-6915-77EF-F6AE-954229CC77ED}"/>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1A8C6963-314C-622D-9A42-C81132FE73DB}"/>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A1A73A3E-F940-1137-F805-050F7F40B2B6}"/>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FA1F49E2-88CE-4DE8-A55B-2BE6B160EF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E2122FB6-7B6D-8690-CC08-A62249186170}"/>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A5CC80C1-5BF9-1CC7-7FF2-1E94E224D32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C39E3B2F-BEC8-C05E-0C62-F312E07DC66B}"/>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8D80D709-370C-2103-4435-A0DA43044E8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F37DEC73-655D-9B12-B1F9-A29F2ADB061C}"/>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0973D7DF-F2B2-6578-AE9D-20C79D3FB83D}"/>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83F21C85-D147-6E6B-4822-3FAB4273B204}"/>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51B214B9-964E-9EF5-747A-EB593B4CA35B}"/>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20B9E0E8-8305-3195-9604-31617416A0C4}"/>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E932866D-D339-FDDF-CC63-03507C954125}"/>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2962587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F74EE-42B9-94E0-1964-7091B09DBEC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BBE3785-DC52-4C25-6530-8BF649D62BE7}"/>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F69F1071-0F80-40C8-D97D-941C1D1FA8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D84E04BC-4809-41AE-C7E2-AB5640D7C3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BDDAFA61-40FE-2B99-AED2-B44F2F397E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2353131324"/>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A55AE05-2DB7-4BC2-915C-75396E7EA9EB}"/>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38</TotalTime>
  <Words>2200</Words>
  <Application>Microsoft Office PowerPoint</Application>
  <PresentationFormat>On-screen Show (16:9)</PresentationFormat>
  <Paragraphs>160</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LT Std 67 Bold Condense</vt:lpstr>
      <vt:lpstr>Univers Condensed</vt:lpstr>
      <vt:lpstr>Arial</vt:lpstr>
      <vt:lpstr>Univers</vt:lpstr>
      <vt:lpstr>Univers LT Std 47 Cn Lt</vt:lpstr>
      <vt:lpstr>LEADING PRISON LANDINGS - SLIDES</vt:lpstr>
      <vt:lpstr>LEADING PRISON LANDINGS - CONTENT SLIDES</vt:lpstr>
      <vt:lpstr>#07 warm / firm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2026-08-13T08:28:04Z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