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744" r:id="rId4"/>
    <p:sldMasterId id="2147483844" r:id="rId5"/>
  </p:sldMasterIdLst>
  <p:notesMasterIdLst>
    <p:notesMasterId r:id="rId16"/>
  </p:notesMasterIdLst>
  <p:handoutMasterIdLst>
    <p:handoutMasterId r:id="rId17"/>
  </p:handoutMasterIdLst>
  <p:sldIdLst>
    <p:sldId id="3420" r:id="rId6"/>
    <p:sldId id="3487" r:id="rId7"/>
    <p:sldId id="3535" r:id="rId8"/>
    <p:sldId id="343" r:id="rId9"/>
    <p:sldId id="353" r:id="rId10"/>
    <p:sldId id="3502" r:id="rId11"/>
    <p:sldId id="3503" r:id="rId12"/>
    <p:sldId id="3443" r:id="rId13"/>
    <p:sldId id="3504" r:id="rId14"/>
    <p:sldId id="3598" r:id="rId15"/>
  </p:sldIdLst>
  <p:sldSz cx="9144000" cy="5143500" type="screen16x9"/>
  <p:notesSz cx="6889750" cy="10021888"/>
  <p:embeddedFontLst>
    <p:embeddedFont>
      <p:font typeface="Univers" panose="020B0503020202020204" pitchFamily="34" charset="0"/>
      <p:regular r:id="rId18"/>
      <p:bold r:id="rId19"/>
    </p:embeddedFont>
    <p:embeddedFont>
      <p:font typeface="Univers Condensed" panose="020B0506020202050204" pitchFamily="34" charset="0"/>
      <p:regular r:id="rId20"/>
      <p:bold r:id="rId21"/>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Guidance" id="{471E79FC-C327-44AD-91D1-BED208CC5CBF}">
          <p14:sldIdLst>
            <p14:sldId id="3420"/>
            <p14:sldId id="3487"/>
            <p14:sldId id="3535"/>
            <p14:sldId id="343"/>
            <p14:sldId id="353"/>
            <p14:sldId id="3502"/>
            <p14:sldId id="3503"/>
            <p14:sldId id="3443"/>
            <p14:sldId id="3504"/>
            <p14:sldId id="3598"/>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2BF8811-461A-98FA-E127-34E8BF6E53B9}" name="Samantha Wilson" initials="SW" userId="S::Samantha.Wilson@unlockedgrads.org.uk::14d3afe5-1696-4518-b662-46eedebd4596" providerId="AD"/>
  <p188:author id="{9E811227-F8F6-1591-46AD-E6874B5EBE34}" name="Frances Steel" initials="FS" userId="S::frances.steel@unlockedgrads.org.uk::79d46658-80de-4106-bb59-cad1b389c72e" providerId="AD"/>
  <p188:author id="{82A8D7B6-B8FD-1E32-2996-892E060C1FF0}" name="Katherine Gartland" initials="KG" userId="S::Katherine.Gartland@unlockedgrads.org.uk::30cb6bf3-3405-430e-b4b6-80b450bf79d9" providerId="AD"/>
  <p188:author id="{5E3B41C8-D2FD-FA58-44E6-A3425FA815BE}" name="Jack Anderson" initials="JA" userId="S::Jack.Anderson@unlockedgrads.org.uk::4789e7fc-df34-4b1d-a3ca-3f1c50f66c27" providerId="AD"/>
  <p188:author id="{E48197DA-D3FF-1ABD-C552-DC46C4E0A3C7}" name="George Cristin-Marks" initials="GC" userId="S::george.cristinmarks@unlockedgrads.org.uk::6e49c787-c396-458a-9b44-6bd0f396b9d9" providerId="AD"/>
  <p188:author id="{3EA9E8E0-D16F-18C3-48CF-E4927EEF4D44}" name="Mike Sheppard" initials="MS" userId="S::mike.sheppard@unlockedgrads.org.uk::3332e290-0592-45fc-8388-de746b38e890" providerId="AD"/>
  <p188:author id="{BB84ECFE-7F96-BD93-FF82-8FD36419378E}" name="Jack Anderson" initials="JA" userId="S::jack.anderson@unlockedgrads.org.uk::4789e7fc-df34-4b1d-a3ca-3f1c50f66c2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D772C"/>
    <a:srgbClr val="E2463A"/>
    <a:srgbClr val="834586"/>
    <a:srgbClr val="245195"/>
    <a:srgbClr val="2D2D2A"/>
    <a:srgbClr val="555558"/>
    <a:srgbClr val="127A84"/>
    <a:srgbClr val="CDD615"/>
    <a:srgbClr val="56565A"/>
    <a:srgbClr val="93308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892D9FE-F145-4E35-B821-8E4040FAC3D6}" v="27" dt="2026-08-12T18:05:41.16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192" autoAdjust="0"/>
    <p:restoredTop sz="58475" autoAdjust="0"/>
  </p:normalViewPr>
  <p:slideViewPr>
    <p:cSldViewPr snapToGrid="0">
      <p:cViewPr>
        <p:scale>
          <a:sx n="48" d="100"/>
          <a:sy n="48" d="100"/>
        </p:scale>
        <p:origin x="1976" y="1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font" Target="fonts/font1.fntdata"/><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font" Target="fonts/font4.fnt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handoutMaster" Target="handoutMasters/handoutMaster1.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font" Target="fonts/font3.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28" Type="http://schemas.microsoft.com/office/2018/10/relationships/authors" Target="authors.xml"/><Relationship Id="rId10" Type="http://schemas.openxmlformats.org/officeDocument/2006/relationships/slide" Target="slides/slide5.xml"/><Relationship Id="rId19" Type="http://schemas.openxmlformats.org/officeDocument/2006/relationships/font" Target="fonts/font2.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ces Steel" userId="79d46658-80de-4106-bb59-cad1b389c72e" providerId="ADAL" clId="{C9A650DF-FC12-494D-9C76-2639CC59E8C5}"/>
    <pc:docChg chg="delSld modSection">
      <pc:chgData name="Frances Steel" userId="79d46658-80de-4106-bb59-cad1b389c72e" providerId="ADAL" clId="{C9A650DF-FC12-494D-9C76-2639CC59E8C5}" dt="2026-08-13T12:44:58.810" v="2" actId="47"/>
      <pc:docMkLst>
        <pc:docMk/>
      </pc:docMkLst>
      <pc:sldChg chg="del">
        <pc:chgData name="Frances Steel" userId="79d46658-80de-4106-bb59-cad1b389c72e" providerId="ADAL" clId="{C9A650DF-FC12-494D-9C76-2639CC59E8C5}" dt="2026-08-13T12:44:41.644" v="0" actId="47"/>
        <pc:sldMkLst>
          <pc:docMk/>
          <pc:sldMk cId="694263448" sldId="256"/>
        </pc:sldMkLst>
      </pc:sldChg>
      <pc:sldChg chg="del">
        <pc:chgData name="Frances Steel" userId="79d46658-80de-4106-bb59-cad1b389c72e" providerId="ADAL" clId="{C9A650DF-FC12-494D-9C76-2639CC59E8C5}" dt="2026-08-13T12:44:58.810" v="2" actId="47"/>
        <pc:sldMkLst>
          <pc:docMk/>
          <pc:sldMk cId="1423451525" sldId="274"/>
        </pc:sldMkLst>
      </pc:sldChg>
      <pc:sldChg chg="del">
        <pc:chgData name="Frances Steel" userId="79d46658-80de-4106-bb59-cad1b389c72e" providerId="ADAL" clId="{C9A650DF-FC12-494D-9C76-2639CC59E8C5}" dt="2026-08-13T12:44:58.810" v="2" actId="47"/>
        <pc:sldMkLst>
          <pc:docMk/>
          <pc:sldMk cId="2434011021" sldId="276"/>
        </pc:sldMkLst>
      </pc:sldChg>
      <pc:sldChg chg="del">
        <pc:chgData name="Frances Steel" userId="79d46658-80de-4106-bb59-cad1b389c72e" providerId="ADAL" clId="{C9A650DF-FC12-494D-9C76-2639CC59E8C5}" dt="2026-08-13T12:44:58.810" v="2" actId="47"/>
        <pc:sldMkLst>
          <pc:docMk/>
          <pc:sldMk cId="3731077328" sldId="277"/>
        </pc:sldMkLst>
      </pc:sldChg>
      <pc:sldChg chg="del">
        <pc:chgData name="Frances Steel" userId="79d46658-80de-4106-bb59-cad1b389c72e" providerId="ADAL" clId="{C9A650DF-FC12-494D-9C76-2639CC59E8C5}" dt="2026-08-13T12:44:58.810" v="2" actId="47"/>
        <pc:sldMkLst>
          <pc:docMk/>
          <pc:sldMk cId="1433864914" sldId="306"/>
        </pc:sldMkLst>
      </pc:sldChg>
      <pc:sldChg chg="del">
        <pc:chgData name="Frances Steel" userId="79d46658-80de-4106-bb59-cad1b389c72e" providerId="ADAL" clId="{C9A650DF-FC12-494D-9C76-2639CC59E8C5}" dt="2026-08-13T12:44:58.810" v="2" actId="47"/>
        <pc:sldMkLst>
          <pc:docMk/>
          <pc:sldMk cId="297875374" sldId="316"/>
        </pc:sldMkLst>
      </pc:sldChg>
      <pc:sldChg chg="del">
        <pc:chgData name="Frances Steel" userId="79d46658-80de-4106-bb59-cad1b389c72e" providerId="ADAL" clId="{C9A650DF-FC12-494D-9C76-2639CC59E8C5}" dt="2026-08-13T12:44:41.644" v="0" actId="47"/>
        <pc:sldMkLst>
          <pc:docMk/>
          <pc:sldMk cId="1830645488" sldId="318"/>
        </pc:sldMkLst>
      </pc:sldChg>
      <pc:sldChg chg="del">
        <pc:chgData name="Frances Steel" userId="79d46658-80de-4106-bb59-cad1b389c72e" providerId="ADAL" clId="{C9A650DF-FC12-494D-9C76-2639CC59E8C5}" dt="2026-08-13T12:44:41.644" v="0" actId="47"/>
        <pc:sldMkLst>
          <pc:docMk/>
          <pc:sldMk cId="1041641628" sldId="319"/>
        </pc:sldMkLst>
      </pc:sldChg>
      <pc:sldChg chg="del">
        <pc:chgData name="Frances Steel" userId="79d46658-80de-4106-bb59-cad1b389c72e" providerId="ADAL" clId="{C9A650DF-FC12-494D-9C76-2639CC59E8C5}" dt="2026-08-13T12:44:58.810" v="2" actId="47"/>
        <pc:sldMkLst>
          <pc:docMk/>
          <pc:sldMk cId="912035029" sldId="320"/>
        </pc:sldMkLst>
      </pc:sldChg>
      <pc:sldChg chg="del">
        <pc:chgData name="Frances Steel" userId="79d46658-80de-4106-bb59-cad1b389c72e" providerId="ADAL" clId="{C9A650DF-FC12-494D-9C76-2639CC59E8C5}" dt="2026-08-13T12:44:58.810" v="2" actId="47"/>
        <pc:sldMkLst>
          <pc:docMk/>
          <pc:sldMk cId="3483101807" sldId="321"/>
        </pc:sldMkLst>
      </pc:sldChg>
      <pc:sldChg chg="del">
        <pc:chgData name="Frances Steel" userId="79d46658-80de-4106-bb59-cad1b389c72e" providerId="ADAL" clId="{C9A650DF-FC12-494D-9C76-2639CC59E8C5}" dt="2026-08-13T12:44:58.810" v="2" actId="47"/>
        <pc:sldMkLst>
          <pc:docMk/>
          <pc:sldMk cId="974053162" sldId="322"/>
        </pc:sldMkLst>
      </pc:sldChg>
      <pc:sldChg chg="del">
        <pc:chgData name="Frances Steel" userId="79d46658-80de-4106-bb59-cad1b389c72e" providerId="ADAL" clId="{C9A650DF-FC12-494D-9C76-2639CC59E8C5}" dt="2026-08-13T12:44:58.810" v="2" actId="47"/>
        <pc:sldMkLst>
          <pc:docMk/>
          <pc:sldMk cId="2530830677" sldId="323"/>
        </pc:sldMkLst>
      </pc:sldChg>
      <pc:sldChg chg="del">
        <pc:chgData name="Frances Steel" userId="79d46658-80de-4106-bb59-cad1b389c72e" providerId="ADAL" clId="{C9A650DF-FC12-494D-9C76-2639CC59E8C5}" dt="2026-08-13T12:44:58.810" v="2" actId="47"/>
        <pc:sldMkLst>
          <pc:docMk/>
          <pc:sldMk cId="385605290" sldId="324"/>
        </pc:sldMkLst>
      </pc:sldChg>
      <pc:sldChg chg="del">
        <pc:chgData name="Frances Steel" userId="79d46658-80de-4106-bb59-cad1b389c72e" providerId="ADAL" clId="{C9A650DF-FC12-494D-9C76-2639CC59E8C5}" dt="2026-08-13T12:44:58.810" v="2" actId="47"/>
        <pc:sldMkLst>
          <pc:docMk/>
          <pc:sldMk cId="1690432780" sldId="325"/>
        </pc:sldMkLst>
      </pc:sldChg>
      <pc:sldChg chg="del">
        <pc:chgData name="Frances Steel" userId="79d46658-80de-4106-bb59-cad1b389c72e" providerId="ADAL" clId="{C9A650DF-FC12-494D-9C76-2639CC59E8C5}" dt="2026-08-13T12:44:58.810" v="2" actId="47"/>
        <pc:sldMkLst>
          <pc:docMk/>
          <pc:sldMk cId="1236071642" sldId="326"/>
        </pc:sldMkLst>
      </pc:sldChg>
      <pc:sldChg chg="del">
        <pc:chgData name="Frances Steel" userId="79d46658-80de-4106-bb59-cad1b389c72e" providerId="ADAL" clId="{C9A650DF-FC12-494D-9C76-2639CC59E8C5}" dt="2026-08-13T12:44:58.810" v="2" actId="47"/>
        <pc:sldMkLst>
          <pc:docMk/>
          <pc:sldMk cId="4250660683" sldId="327"/>
        </pc:sldMkLst>
      </pc:sldChg>
      <pc:sldChg chg="del">
        <pc:chgData name="Frances Steel" userId="79d46658-80de-4106-bb59-cad1b389c72e" providerId="ADAL" clId="{C9A650DF-FC12-494D-9C76-2639CC59E8C5}" dt="2026-08-13T12:44:58.810" v="2" actId="47"/>
        <pc:sldMkLst>
          <pc:docMk/>
          <pc:sldMk cId="1683744745" sldId="328"/>
        </pc:sldMkLst>
      </pc:sldChg>
      <pc:sldChg chg="del">
        <pc:chgData name="Frances Steel" userId="79d46658-80de-4106-bb59-cad1b389c72e" providerId="ADAL" clId="{C9A650DF-FC12-494D-9C76-2639CC59E8C5}" dt="2026-08-13T12:44:58.810" v="2" actId="47"/>
        <pc:sldMkLst>
          <pc:docMk/>
          <pc:sldMk cId="43262511" sldId="329"/>
        </pc:sldMkLst>
      </pc:sldChg>
      <pc:sldChg chg="del">
        <pc:chgData name="Frances Steel" userId="79d46658-80de-4106-bb59-cad1b389c72e" providerId="ADAL" clId="{C9A650DF-FC12-494D-9C76-2639CC59E8C5}" dt="2026-08-13T12:44:58.810" v="2" actId="47"/>
        <pc:sldMkLst>
          <pc:docMk/>
          <pc:sldMk cId="1645059187" sldId="330"/>
        </pc:sldMkLst>
      </pc:sldChg>
      <pc:sldChg chg="del">
        <pc:chgData name="Frances Steel" userId="79d46658-80de-4106-bb59-cad1b389c72e" providerId="ADAL" clId="{C9A650DF-FC12-494D-9C76-2639CC59E8C5}" dt="2026-08-13T12:44:58.810" v="2" actId="47"/>
        <pc:sldMkLst>
          <pc:docMk/>
          <pc:sldMk cId="3434089195" sldId="331"/>
        </pc:sldMkLst>
      </pc:sldChg>
      <pc:sldChg chg="del">
        <pc:chgData name="Frances Steel" userId="79d46658-80de-4106-bb59-cad1b389c72e" providerId="ADAL" clId="{C9A650DF-FC12-494D-9C76-2639CC59E8C5}" dt="2026-08-13T12:44:41.644" v="0" actId="47"/>
        <pc:sldMkLst>
          <pc:docMk/>
          <pc:sldMk cId="403890563" sldId="332"/>
        </pc:sldMkLst>
      </pc:sldChg>
      <pc:sldChg chg="del">
        <pc:chgData name="Frances Steel" userId="79d46658-80de-4106-bb59-cad1b389c72e" providerId="ADAL" clId="{C9A650DF-FC12-494D-9C76-2639CC59E8C5}" dt="2026-08-13T12:44:41.644" v="0" actId="47"/>
        <pc:sldMkLst>
          <pc:docMk/>
          <pc:sldMk cId="929501113" sldId="333"/>
        </pc:sldMkLst>
      </pc:sldChg>
      <pc:sldChg chg="del">
        <pc:chgData name="Frances Steel" userId="79d46658-80de-4106-bb59-cad1b389c72e" providerId="ADAL" clId="{C9A650DF-FC12-494D-9C76-2639CC59E8C5}" dt="2026-08-13T12:44:41.644" v="0" actId="47"/>
        <pc:sldMkLst>
          <pc:docMk/>
          <pc:sldMk cId="4028621635" sldId="334"/>
        </pc:sldMkLst>
      </pc:sldChg>
      <pc:sldChg chg="del">
        <pc:chgData name="Frances Steel" userId="79d46658-80de-4106-bb59-cad1b389c72e" providerId="ADAL" clId="{C9A650DF-FC12-494D-9C76-2639CC59E8C5}" dt="2026-08-13T12:44:41.644" v="0" actId="47"/>
        <pc:sldMkLst>
          <pc:docMk/>
          <pc:sldMk cId="1014295931" sldId="335"/>
        </pc:sldMkLst>
      </pc:sldChg>
      <pc:sldChg chg="del">
        <pc:chgData name="Frances Steel" userId="79d46658-80de-4106-bb59-cad1b389c72e" providerId="ADAL" clId="{C9A650DF-FC12-494D-9C76-2639CC59E8C5}" dt="2026-08-13T12:44:41.644" v="0" actId="47"/>
        <pc:sldMkLst>
          <pc:docMk/>
          <pc:sldMk cId="3138081265" sldId="336"/>
        </pc:sldMkLst>
      </pc:sldChg>
      <pc:sldChg chg="del">
        <pc:chgData name="Frances Steel" userId="79d46658-80de-4106-bb59-cad1b389c72e" providerId="ADAL" clId="{C9A650DF-FC12-494D-9C76-2639CC59E8C5}" dt="2026-08-13T12:44:41.644" v="0" actId="47"/>
        <pc:sldMkLst>
          <pc:docMk/>
          <pc:sldMk cId="1318510914" sldId="337"/>
        </pc:sldMkLst>
      </pc:sldChg>
      <pc:sldChg chg="del">
        <pc:chgData name="Frances Steel" userId="79d46658-80de-4106-bb59-cad1b389c72e" providerId="ADAL" clId="{C9A650DF-FC12-494D-9C76-2639CC59E8C5}" dt="2026-08-13T12:44:41.644" v="0" actId="47"/>
        <pc:sldMkLst>
          <pc:docMk/>
          <pc:sldMk cId="793611396" sldId="338"/>
        </pc:sldMkLst>
      </pc:sldChg>
      <pc:sldChg chg="del">
        <pc:chgData name="Frances Steel" userId="79d46658-80de-4106-bb59-cad1b389c72e" providerId="ADAL" clId="{C9A650DF-FC12-494D-9C76-2639CC59E8C5}" dt="2026-08-13T12:44:41.644" v="0" actId="47"/>
        <pc:sldMkLst>
          <pc:docMk/>
          <pc:sldMk cId="2072881248" sldId="339"/>
        </pc:sldMkLst>
      </pc:sldChg>
      <pc:sldChg chg="del">
        <pc:chgData name="Frances Steel" userId="79d46658-80de-4106-bb59-cad1b389c72e" providerId="ADAL" clId="{C9A650DF-FC12-494D-9C76-2639CC59E8C5}" dt="2026-08-13T12:44:48.336" v="1" actId="47"/>
        <pc:sldMkLst>
          <pc:docMk/>
          <pc:sldMk cId="434111584" sldId="340"/>
        </pc:sldMkLst>
      </pc:sldChg>
      <pc:sldChg chg="del">
        <pc:chgData name="Frances Steel" userId="79d46658-80de-4106-bb59-cad1b389c72e" providerId="ADAL" clId="{C9A650DF-FC12-494D-9C76-2639CC59E8C5}" dt="2026-08-13T12:44:48.336" v="1" actId="47"/>
        <pc:sldMkLst>
          <pc:docMk/>
          <pc:sldMk cId="3165110469" sldId="341"/>
        </pc:sldMkLst>
      </pc:sldChg>
      <pc:sldChg chg="del">
        <pc:chgData name="Frances Steel" userId="79d46658-80de-4106-bb59-cad1b389c72e" providerId="ADAL" clId="{C9A650DF-FC12-494D-9C76-2639CC59E8C5}" dt="2026-08-13T12:44:48.336" v="1" actId="47"/>
        <pc:sldMkLst>
          <pc:docMk/>
          <pc:sldMk cId="1942120227" sldId="342"/>
        </pc:sldMkLst>
      </pc:sldChg>
      <pc:sldChg chg="del">
        <pc:chgData name="Frances Steel" userId="79d46658-80de-4106-bb59-cad1b389c72e" providerId="ADAL" clId="{C9A650DF-FC12-494D-9C76-2639CC59E8C5}" dt="2026-08-13T12:44:58.810" v="2" actId="47"/>
        <pc:sldMkLst>
          <pc:docMk/>
          <pc:sldMk cId="227241366" sldId="344"/>
        </pc:sldMkLst>
      </pc:sldChg>
      <pc:sldChg chg="del">
        <pc:chgData name="Frances Steel" userId="79d46658-80de-4106-bb59-cad1b389c72e" providerId="ADAL" clId="{C9A650DF-FC12-494D-9C76-2639CC59E8C5}" dt="2026-08-13T12:44:58.810" v="2" actId="47"/>
        <pc:sldMkLst>
          <pc:docMk/>
          <pc:sldMk cId="1359039025" sldId="345"/>
        </pc:sldMkLst>
      </pc:sldChg>
      <pc:sldChg chg="del">
        <pc:chgData name="Frances Steel" userId="79d46658-80de-4106-bb59-cad1b389c72e" providerId="ADAL" clId="{C9A650DF-FC12-494D-9C76-2639CC59E8C5}" dt="2026-08-13T12:44:58.810" v="2" actId="47"/>
        <pc:sldMkLst>
          <pc:docMk/>
          <pc:sldMk cId="1896653241" sldId="346"/>
        </pc:sldMkLst>
      </pc:sldChg>
      <pc:sldChg chg="del">
        <pc:chgData name="Frances Steel" userId="79d46658-80de-4106-bb59-cad1b389c72e" providerId="ADAL" clId="{C9A650DF-FC12-494D-9C76-2639CC59E8C5}" dt="2026-08-13T12:44:58.810" v="2" actId="47"/>
        <pc:sldMkLst>
          <pc:docMk/>
          <pc:sldMk cId="3402514913" sldId="347"/>
        </pc:sldMkLst>
      </pc:sldChg>
      <pc:sldChg chg="del">
        <pc:chgData name="Frances Steel" userId="79d46658-80de-4106-bb59-cad1b389c72e" providerId="ADAL" clId="{C9A650DF-FC12-494D-9C76-2639CC59E8C5}" dt="2026-08-13T12:44:58.810" v="2" actId="47"/>
        <pc:sldMkLst>
          <pc:docMk/>
          <pc:sldMk cId="3176318026" sldId="348"/>
        </pc:sldMkLst>
      </pc:sldChg>
      <pc:sldChg chg="del">
        <pc:chgData name="Frances Steel" userId="79d46658-80de-4106-bb59-cad1b389c72e" providerId="ADAL" clId="{C9A650DF-FC12-494D-9C76-2639CC59E8C5}" dt="2026-08-13T12:44:58.810" v="2" actId="47"/>
        <pc:sldMkLst>
          <pc:docMk/>
          <pc:sldMk cId="1115766580" sldId="349"/>
        </pc:sldMkLst>
      </pc:sldChg>
      <pc:sldChg chg="del">
        <pc:chgData name="Frances Steel" userId="79d46658-80de-4106-bb59-cad1b389c72e" providerId="ADAL" clId="{C9A650DF-FC12-494D-9C76-2639CC59E8C5}" dt="2026-08-13T12:44:58.810" v="2" actId="47"/>
        <pc:sldMkLst>
          <pc:docMk/>
          <pc:sldMk cId="799748722" sldId="350"/>
        </pc:sldMkLst>
      </pc:sldChg>
      <pc:sldChg chg="del">
        <pc:chgData name="Frances Steel" userId="79d46658-80de-4106-bb59-cad1b389c72e" providerId="ADAL" clId="{C9A650DF-FC12-494D-9C76-2639CC59E8C5}" dt="2026-08-13T12:44:58.810" v="2" actId="47"/>
        <pc:sldMkLst>
          <pc:docMk/>
          <pc:sldMk cId="869973807" sldId="351"/>
        </pc:sldMkLst>
      </pc:sldChg>
      <pc:sldChg chg="del">
        <pc:chgData name="Frances Steel" userId="79d46658-80de-4106-bb59-cad1b389c72e" providerId="ADAL" clId="{C9A650DF-FC12-494D-9C76-2639CC59E8C5}" dt="2026-08-13T12:44:48.336" v="1" actId="47"/>
        <pc:sldMkLst>
          <pc:docMk/>
          <pc:sldMk cId="2847549108" sldId="352"/>
        </pc:sldMkLst>
      </pc:sldChg>
      <pc:sldChg chg="del">
        <pc:chgData name="Frances Steel" userId="79d46658-80de-4106-bb59-cad1b389c72e" providerId="ADAL" clId="{C9A650DF-FC12-494D-9C76-2639CC59E8C5}" dt="2026-08-13T12:44:58.810" v="2" actId="47"/>
        <pc:sldMkLst>
          <pc:docMk/>
          <pc:sldMk cId="3773325632" sldId="354"/>
        </pc:sldMkLst>
      </pc:sldChg>
      <pc:sldChg chg="del">
        <pc:chgData name="Frances Steel" userId="79d46658-80de-4106-bb59-cad1b389c72e" providerId="ADAL" clId="{C9A650DF-FC12-494D-9C76-2639CC59E8C5}" dt="2026-08-13T12:44:58.810" v="2" actId="47"/>
        <pc:sldMkLst>
          <pc:docMk/>
          <pc:sldMk cId="2122377566" sldId="355"/>
        </pc:sldMkLst>
      </pc:sldChg>
      <pc:sldChg chg="del">
        <pc:chgData name="Frances Steel" userId="79d46658-80de-4106-bb59-cad1b389c72e" providerId="ADAL" clId="{C9A650DF-FC12-494D-9C76-2639CC59E8C5}" dt="2026-08-13T12:44:58.810" v="2" actId="47"/>
        <pc:sldMkLst>
          <pc:docMk/>
          <pc:sldMk cId="3950445478" sldId="356"/>
        </pc:sldMkLst>
      </pc:sldChg>
      <pc:sldChg chg="del">
        <pc:chgData name="Frances Steel" userId="79d46658-80de-4106-bb59-cad1b389c72e" providerId="ADAL" clId="{C9A650DF-FC12-494D-9C76-2639CC59E8C5}" dt="2026-08-13T12:44:58.810" v="2" actId="47"/>
        <pc:sldMkLst>
          <pc:docMk/>
          <pc:sldMk cId="3900292432" sldId="357"/>
        </pc:sldMkLst>
      </pc:sldChg>
      <pc:sldChg chg="del">
        <pc:chgData name="Frances Steel" userId="79d46658-80de-4106-bb59-cad1b389c72e" providerId="ADAL" clId="{C9A650DF-FC12-494D-9C76-2639CC59E8C5}" dt="2026-08-13T12:44:58.810" v="2" actId="47"/>
        <pc:sldMkLst>
          <pc:docMk/>
          <pc:sldMk cId="178270253" sldId="358"/>
        </pc:sldMkLst>
      </pc:sldChg>
      <pc:sldChg chg="del">
        <pc:chgData name="Frances Steel" userId="79d46658-80de-4106-bb59-cad1b389c72e" providerId="ADAL" clId="{C9A650DF-FC12-494D-9C76-2639CC59E8C5}" dt="2026-08-13T12:44:58.810" v="2" actId="47"/>
        <pc:sldMkLst>
          <pc:docMk/>
          <pc:sldMk cId="1972560737" sldId="359"/>
        </pc:sldMkLst>
      </pc:sldChg>
      <pc:sldChg chg="del">
        <pc:chgData name="Frances Steel" userId="79d46658-80de-4106-bb59-cad1b389c72e" providerId="ADAL" clId="{C9A650DF-FC12-494D-9C76-2639CC59E8C5}" dt="2026-08-13T12:44:58.810" v="2" actId="47"/>
        <pc:sldMkLst>
          <pc:docMk/>
          <pc:sldMk cId="666957664" sldId="360"/>
        </pc:sldMkLst>
      </pc:sldChg>
      <pc:sldChg chg="del">
        <pc:chgData name="Frances Steel" userId="79d46658-80de-4106-bb59-cad1b389c72e" providerId="ADAL" clId="{C9A650DF-FC12-494D-9C76-2639CC59E8C5}" dt="2026-08-13T12:44:58.810" v="2" actId="47"/>
        <pc:sldMkLst>
          <pc:docMk/>
          <pc:sldMk cId="1375381575" sldId="361"/>
        </pc:sldMkLst>
      </pc:sldChg>
      <pc:sldChg chg="del">
        <pc:chgData name="Frances Steel" userId="79d46658-80de-4106-bb59-cad1b389c72e" providerId="ADAL" clId="{C9A650DF-FC12-494D-9C76-2639CC59E8C5}" dt="2026-08-13T12:44:58.810" v="2" actId="47"/>
        <pc:sldMkLst>
          <pc:docMk/>
          <pc:sldMk cId="3774396332" sldId="362"/>
        </pc:sldMkLst>
      </pc:sldChg>
      <pc:sldChg chg="del">
        <pc:chgData name="Frances Steel" userId="79d46658-80de-4106-bb59-cad1b389c72e" providerId="ADAL" clId="{C9A650DF-FC12-494D-9C76-2639CC59E8C5}" dt="2026-08-13T12:44:58.810" v="2" actId="47"/>
        <pc:sldMkLst>
          <pc:docMk/>
          <pc:sldMk cId="3969832966" sldId="363"/>
        </pc:sldMkLst>
      </pc:sldChg>
      <pc:sldChg chg="del">
        <pc:chgData name="Frances Steel" userId="79d46658-80de-4106-bb59-cad1b389c72e" providerId="ADAL" clId="{C9A650DF-FC12-494D-9C76-2639CC59E8C5}" dt="2026-08-13T12:44:58.810" v="2" actId="47"/>
        <pc:sldMkLst>
          <pc:docMk/>
          <pc:sldMk cId="3929278674" sldId="364"/>
        </pc:sldMkLst>
      </pc:sldChg>
      <pc:sldChg chg="del">
        <pc:chgData name="Frances Steel" userId="79d46658-80de-4106-bb59-cad1b389c72e" providerId="ADAL" clId="{C9A650DF-FC12-494D-9C76-2639CC59E8C5}" dt="2026-08-13T12:44:58.810" v="2" actId="47"/>
        <pc:sldMkLst>
          <pc:docMk/>
          <pc:sldMk cId="285840054" sldId="365"/>
        </pc:sldMkLst>
      </pc:sldChg>
      <pc:sldChg chg="del">
        <pc:chgData name="Frances Steel" userId="79d46658-80de-4106-bb59-cad1b389c72e" providerId="ADAL" clId="{C9A650DF-FC12-494D-9C76-2639CC59E8C5}" dt="2026-08-13T12:44:58.810" v="2" actId="47"/>
        <pc:sldMkLst>
          <pc:docMk/>
          <pc:sldMk cId="3903199392" sldId="366"/>
        </pc:sldMkLst>
      </pc:sldChg>
      <pc:sldChg chg="del">
        <pc:chgData name="Frances Steel" userId="79d46658-80de-4106-bb59-cad1b389c72e" providerId="ADAL" clId="{C9A650DF-FC12-494D-9C76-2639CC59E8C5}" dt="2026-08-13T12:44:58.810" v="2" actId="47"/>
        <pc:sldMkLst>
          <pc:docMk/>
          <pc:sldMk cId="1181487563" sldId="367"/>
        </pc:sldMkLst>
      </pc:sldChg>
      <pc:sldChg chg="del">
        <pc:chgData name="Frances Steel" userId="79d46658-80de-4106-bb59-cad1b389c72e" providerId="ADAL" clId="{C9A650DF-FC12-494D-9C76-2639CC59E8C5}" dt="2026-08-13T12:44:58.810" v="2" actId="47"/>
        <pc:sldMkLst>
          <pc:docMk/>
          <pc:sldMk cId="3082684375" sldId="368"/>
        </pc:sldMkLst>
      </pc:sldChg>
      <pc:sldChg chg="del">
        <pc:chgData name="Frances Steel" userId="79d46658-80de-4106-bb59-cad1b389c72e" providerId="ADAL" clId="{C9A650DF-FC12-494D-9C76-2639CC59E8C5}" dt="2026-08-13T12:44:58.810" v="2" actId="47"/>
        <pc:sldMkLst>
          <pc:docMk/>
          <pc:sldMk cId="2785947965" sldId="369"/>
        </pc:sldMkLst>
      </pc:sldChg>
      <pc:sldChg chg="del">
        <pc:chgData name="Frances Steel" userId="79d46658-80de-4106-bb59-cad1b389c72e" providerId="ADAL" clId="{C9A650DF-FC12-494D-9C76-2639CC59E8C5}" dt="2026-08-13T12:44:58.810" v="2" actId="47"/>
        <pc:sldMkLst>
          <pc:docMk/>
          <pc:sldMk cId="4012602982" sldId="370"/>
        </pc:sldMkLst>
      </pc:sldChg>
      <pc:sldChg chg="del">
        <pc:chgData name="Frances Steel" userId="79d46658-80de-4106-bb59-cad1b389c72e" providerId="ADAL" clId="{C9A650DF-FC12-494D-9C76-2639CC59E8C5}" dt="2026-08-13T12:44:58.810" v="2" actId="47"/>
        <pc:sldMkLst>
          <pc:docMk/>
          <pc:sldMk cId="3310866008" sldId="371"/>
        </pc:sldMkLst>
      </pc:sldChg>
      <pc:sldChg chg="del">
        <pc:chgData name="Frances Steel" userId="79d46658-80de-4106-bb59-cad1b389c72e" providerId="ADAL" clId="{C9A650DF-FC12-494D-9C76-2639CC59E8C5}" dt="2026-08-13T12:44:58.810" v="2" actId="47"/>
        <pc:sldMkLst>
          <pc:docMk/>
          <pc:sldMk cId="4103113797" sldId="372"/>
        </pc:sldMkLst>
      </pc:sldChg>
      <pc:sldChg chg="del">
        <pc:chgData name="Frances Steel" userId="79d46658-80de-4106-bb59-cad1b389c72e" providerId="ADAL" clId="{C9A650DF-FC12-494D-9C76-2639CC59E8C5}" dt="2026-08-13T12:44:58.810" v="2" actId="47"/>
        <pc:sldMkLst>
          <pc:docMk/>
          <pc:sldMk cId="2637083717" sldId="373"/>
        </pc:sldMkLst>
      </pc:sldChg>
      <pc:sldChg chg="del">
        <pc:chgData name="Frances Steel" userId="79d46658-80de-4106-bb59-cad1b389c72e" providerId="ADAL" clId="{C9A650DF-FC12-494D-9C76-2639CC59E8C5}" dt="2026-08-13T12:44:58.810" v="2" actId="47"/>
        <pc:sldMkLst>
          <pc:docMk/>
          <pc:sldMk cId="2942426247" sldId="374"/>
        </pc:sldMkLst>
      </pc:sldChg>
      <pc:sldChg chg="del">
        <pc:chgData name="Frances Steel" userId="79d46658-80de-4106-bb59-cad1b389c72e" providerId="ADAL" clId="{C9A650DF-FC12-494D-9C76-2639CC59E8C5}" dt="2026-08-13T12:44:41.644" v="0" actId="47"/>
        <pc:sldMkLst>
          <pc:docMk/>
          <pc:sldMk cId="2427575694" sldId="876"/>
        </pc:sldMkLst>
      </pc:sldChg>
      <pc:sldChg chg="del">
        <pc:chgData name="Frances Steel" userId="79d46658-80de-4106-bb59-cad1b389c72e" providerId="ADAL" clId="{C9A650DF-FC12-494D-9C76-2639CC59E8C5}" dt="2026-08-13T12:44:41.644" v="0" actId="47"/>
        <pc:sldMkLst>
          <pc:docMk/>
          <pc:sldMk cId="3980086666" sldId="877"/>
        </pc:sldMkLst>
      </pc:sldChg>
      <pc:sldChg chg="del">
        <pc:chgData name="Frances Steel" userId="79d46658-80de-4106-bb59-cad1b389c72e" providerId="ADAL" clId="{C9A650DF-FC12-494D-9C76-2639CC59E8C5}" dt="2026-08-13T12:44:41.644" v="0" actId="47"/>
        <pc:sldMkLst>
          <pc:docMk/>
          <pc:sldMk cId="3969685628" sldId="3329"/>
        </pc:sldMkLst>
      </pc:sldChg>
      <pc:sldChg chg="del">
        <pc:chgData name="Frances Steel" userId="79d46658-80de-4106-bb59-cad1b389c72e" providerId="ADAL" clId="{C9A650DF-FC12-494D-9C76-2639CC59E8C5}" dt="2026-08-13T12:44:41.644" v="0" actId="47"/>
        <pc:sldMkLst>
          <pc:docMk/>
          <pc:sldMk cId="2141623433" sldId="3332"/>
        </pc:sldMkLst>
      </pc:sldChg>
      <pc:sldChg chg="del">
        <pc:chgData name="Frances Steel" userId="79d46658-80de-4106-bb59-cad1b389c72e" providerId="ADAL" clId="{C9A650DF-FC12-494D-9C76-2639CC59E8C5}" dt="2026-08-13T12:44:41.644" v="0" actId="47"/>
        <pc:sldMkLst>
          <pc:docMk/>
          <pc:sldMk cId="2382823530" sldId="3358"/>
        </pc:sldMkLst>
      </pc:sldChg>
      <pc:sldChg chg="del">
        <pc:chgData name="Frances Steel" userId="79d46658-80de-4106-bb59-cad1b389c72e" providerId="ADAL" clId="{C9A650DF-FC12-494D-9C76-2639CC59E8C5}" dt="2026-08-13T12:44:41.644" v="0" actId="47"/>
        <pc:sldMkLst>
          <pc:docMk/>
          <pc:sldMk cId="3519545674" sldId="3386"/>
        </pc:sldMkLst>
      </pc:sldChg>
      <pc:sldChg chg="del">
        <pc:chgData name="Frances Steel" userId="79d46658-80de-4106-bb59-cad1b389c72e" providerId="ADAL" clId="{C9A650DF-FC12-494D-9C76-2639CC59E8C5}" dt="2026-08-13T12:44:41.644" v="0" actId="47"/>
        <pc:sldMkLst>
          <pc:docMk/>
          <pc:sldMk cId="1262788985" sldId="3387"/>
        </pc:sldMkLst>
      </pc:sldChg>
      <pc:sldChg chg="del">
        <pc:chgData name="Frances Steel" userId="79d46658-80de-4106-bb59-cad1b389c72e" providerId="ADAL" clId="{C9A650DF-FC12-494D-9C76-2639CC59E8C5}" dt="2026-08-13T12:44:41.644" v="0" actId="47"/>
        <pc:sldMkLst>
          <pc:docMk/>
          <pc:sldMk cId="2532067555" sldId="3389"/>
        </pc:sldMkLst>
      </pc:sldChg>
      <pc:sldChg chg="del">
        <pc:chgData name="Frances Steel" userId="79d46658-80de-4106-bb59-cad1b389c72e" providerId="ADAL" clId="{C9A650DF-FC12-494D-9C76-2639CC59E8C5}" dt="2026-08-13T12:44:41.644" v="0" actId="47"/>
        <pc:sldMkLst>
          <pc:docMk/>
          <pc:sldMk cId="1477754103" sldId="3390"/>
        </pc:sldMkLst>
      </pc:sldChg>
      <pc:sldChg chg="del">
        <pc:chgData name="Frances Steel" userId="79d46658-80de-4106-bb59-cad1b389c72e" providerId="ADAL" clId="{C9A650DF-FC12-494D-9C76-2639CC59E8C5}" dt="2026-08-13T12:44:41.644" v="0" actId="47"/>
        <pc:sldMkLst>
          <pc:docMk/>
          <pc:sldMk cId="3338066366" sldId="3391"/>
        </pc:sldMkLst>
      </pc:sldChg>
      <pc:sldChg chg="del">
        <pc:chgData name="Frances Steel" userId="79d46658-80de-4106-bb59-cad1b389c72e" providerId="ADAL" clId="{C9A650DF-FC12-494D-9C76-2639CC59E8C5}" dt="2026-08-13T12:44:41.644" v="0" actId="47"/>
        <pc:sldMkLst>
          <pc:docMk/>
          <pc:sldMk cId="1342595668" sldId="3392"/>
        </pc:sldMkLst>
      </pc:sldChg>
      <pc:sldChg chg="del">
        <pc:chgData name="Frances Steel" userId="79d46658-80de-4106-bb59-cad1b389c72e" providerId="ADAL" clId="{C9A650DF-FC12-494D-9C76-2639CC59E8C5}" dt="2026-08-13T12:44:41.644" v="0" actId="47"/>
        <pc:sldMkLst>
          <pc:docMk/>
          <pc:sldMk cId="2666447488" sldId="3393"/>
        </pc:sldMkLst>
      </pc:sldChg>
      <pc:sldChg chg="del">
        <pc:chgData name="Frances Steel" userId="79d46658-80de-4106-bb59-cad1b389c72e" providerId="ADAL" clId="{C9A650DF-FC12-494D-9C76-2639CC59E8C5}" dt="2026-08-13T12:44:58.810" v="2" actId="47"/>
        <pc:sldMkLst>
          <pc:docMk/>
          <pc:sldMk cId="3092657117" sldId="3394"/>
        </pc:sldMkLst>
      </pc:sldChg>
      <pc:sldChg chg="del">
        <pc:chgData name="Frances Steel" userId="79d46658-80de-4106-bb59-cad1b389c72e" providerId="ADAL" clId="{C9A650DF-FC12-494D-9C76-2639CC59E8C5}" dt="2026-08-13T12:44:58.810" v="2" actId="47"/>
        <pc:sldMkLst>
          <pc:docMk/>
          <pc:sldMk cId="2156946705" sldId="3395"/>
        </pc:sldMkLst>
      </pc:sldChg>
      <pc:sldChg chg="del">
        <pc:chgData name="Frances Steel" userId="79d46658-80de-4106-bb59-cad1b389c72e" providerId="ADAL" clId="{C9A650DF-FC12-494D-9C76-2639CC59E8C5}" dt="2026-08-13T12:44:58.810" v="2" actId="47"/>
        <pc:sldMkLst>
          <pc:docMk/>
          <pc:sldMk cId="2707613481" sldId="3396"/>
        </pc:sldMkLst>
      </pc:sldChg>
      <pc:sldChg chg="del">
        <pc:chgData name="Frances Steel" userId="79d46658-80de-4106-bb59-cad1b389c72e" providerId="ADAL" clId="{C9A650DF-FC12-494D-9C76-2639CC59E8C5}" dt="2026-08-13T12:44:41.644" v="0" actId="47"/>
        <pc:sldMkLst>
          <pc:docMk/>
          <pc:sldMk cId="1442663243" sldId="3408"/>
        </pc:sldMkLst>
      </pc:sldChg>
      <pc:sldChg chg="del">
        <pc:chgData name="Frances Steel" userId="79d46658-80de-4106-bb59-cad1b389c72e" providerId="ADAL" clId="{C9A650DF-FC12-494D-9C76-2639CC59E8C5}" dt="2026-08-13T12:44:41.644" v="0" actId="47"/>
        <pc:sldMkLst>
          <pc:docMk/>
          <pc:sldMk cId="1622485376" sldId="3411"/>
        </pc:sldMkLst>
      </pc:sldChg>
      <pc:sldChg chg="del">
        <pc:chgData name="Frances Steel" userId="79d46658-80de-4106-bb59-cad1b389c72e" providerId="ADAL" clId="{C9A650DF-FC12-494D-9C76-2639CC59E8C5}" dt="2026-08-13T12:44:41.644" v="0" actId="47"/>
        <pc:sldMkLst>
          <pc:docMk/>
          <pc:sldMk cId="3731085038" sldId="3412"/>
        </pc:sldMkLst>
      </pc:sldChg>
      <pc:sldChg chg="del">
        <pc:chgData name="Frances Steel" userId="79d46658-80de-4106-bb59-cad1b389c72e" providerId="ADAL" clId="{C9A650DF-FC12-494D-9C76-2639CC59E8C5}" dt="2026-08-13T12:44:41.644" v="0" actId="47"/>
        <pc:sldMkLst>
          <pc:docMk/>
          <pc:sldMk cId="1375777329" sldId="3413"/>
        </pc:sldMkLst>
      </pc:sldChg>
      <pc:sldChg chg="del">
        <pc:chgData name="Frances Steel" userId="79d46658-80de-4106-bb59-cad1b389c72e" providerId="ADAL" clId="{C9A650DF-FC12-494D-9C76-2639CC59E8C5}" dt="2026-08-13T12:44:41.644" v="0" actId="47"/>
        <pc:sldMkLst>
          <pc:docMk/>
          <pc:sldMk cId="1281320042" sldId="3414"/>
        </pc:sldMkLst>
      </pc:sldChg>
      <pc:sldChg chg="del">
        <pc:chgData name="Frances Steel" userId="79d46658-80de-4106-bb59-cad1b389c72e" providerId="ADAL" clId="{C9A650DF-FC12-494D-9C76-2639CC59E8C5}" dt="2026-08-13T12:44:41.644" v="0" actId="47"/>
        <pc:sldMkLst>
          <pc:docMk/>
          <pc:sldMk cId="4019393009" sldId="3415"/>
        </pc:sldMkLst>
      </pc:sldChg>
      <pc:sldChg chg="del">
        <pc:chgData name="Frances Steel" userId="79d46658-80de-4106-bb59-cad1b389c72e" providerId="ADAL" clId="{C9A650DF-FC12-494D-9C76-2639CC59E8C5}" dt="2026-08-13T12:44:41.644" v="0" actId="47"/>
        <pc:sldMkLst>
          <pc:docMk/>
          <pc:sldMk cId="2425874984" sldId="3416"/>
        </pc:sldMkLst>
      </pc:sldChg>
      <pc:sldChg chg="del">
        <pc:chgData name="Frances Steel" userId="79d46658-80de-4106-bb59-cad1b389c72e" providerId="ADAL" clId="{C9A650DF-FC12-494D-9C76-2639CC59E8C5}" dt="2026-08-13T12:44:41.644" v="0" actId="47"/>
        <pc:sldMkLst>
          <pc:docMk/>
          <pc:sldMk cId="3348936492" sldId="3417"/>
        </pc:sldMkLst>
      </pc:sldChg>
      <pc:sldChg chg="del">
        <pc:chgData name="Frances Steel" userId="79d46658-80de-4106-bb59-cad1b389c72e" providerId="ADAL" clId="{C9A650DF-FC12-494D-9C76-2639CC59E8C5}" dt="2026-08-13T12:44:48.336" v="1" actId="47"/>
        <pc:sldMkLst>
          <pc:docMk/>
          <pc:sldMk cId="732575021" sldId="3418"/>
        </pc:sldMkLst>
      </pc:sldChg>
      <pc:sldChg chg="del">
        <pc:chgData name="Frances Steel" userId="79d46658-80de-4106-bb59-cad1b389c72e" providerId="ADAL" clId="{C9A650DF-FC12-494D-9C76-2639CC59E8C5}" dt="2026-08-13T12:44:48.336" v="1" actId="47"/>
        <pc:sldMkLst>
          <pc:docMk/>
          <pc:sldMk cId="3027048397" sldId="3419"/>
        </pc:sldMkLst>
      </pc:sldChg>
      <pc:sldChg chg="del">
        <pc:chgData name="Frances Steel" userId="79d46658-80de-4106-bb59-cad1b389c72e" providerId="ADAL" clId="{C9A650DF-FC12-494D-9C76-2639CC59E8C5}" dt="2026-08-13T12:44:58.810" v="2" actId="47"/>
        <pc:sldMkLst>
          <pc:docMk/>
          <pc:sldMk cId="3666104551" sldId="3421"/>
        </pc:sldMkLst>
      </pc:sldChg>
      <pc:sldChg chg="del">
        <pc:chgData name="Frances Steel" userId="79d46658-80de-4106-bb59-cad1b389c72e" providerId="ADAL" clId="{C9A650DF-FC12-494D-9C76-2639CC59E8C5}" dt="2026-08-13T12:44:58.810" v="2" actId="47"/>
        <pc:sldMkLst>
          <pc:docMk/>
          <pc:sldMk cId="3152392390" sldId="3422"/>
        </pc:sldMkLst>
      </pc:sldChg>
      <pc:sldChg chg="del">
        <pc:chgData name="Frances Steel" userId="79d46658-80de-4106-bb59-cad1b389c72e" providerId="ADAL" clId="{C9A650DF-FC12-494D-9C76-2639CC59E8C5}" dt="2026-08-13T12:44:58.810" v="2" actId="47"/>
        <pc:sldMkLst>
          <pc:docMk/>
          <pc:sldMk cId="2231678948" sldId="3423"/>
        </pc:sldMkLst>
      </pc:sldChg>
      <pc:sldChg chg="del">
        <pc:chgData name="Frances Steel" userId="79d46658-80de-4106-bb59-cad1b389c72e" providerId="ADAL" clId="{C9A650DF-FC12-494D-9C76-2639CC59E8C5}" dt="2026-08-13T12:44:58.810" v="2" actId="47"/>
        <pc:sldMkLst>
          <pc:docMk/>
          <pc:sldMk cId="701240817" sldId="3424"/>
        </pc:sldMkLst>
      </pc:sldChg>
      <pc:sldChg chg="del">
        <pc:chgData name="Frances Steel" userId="79d46658-80de-4106-bb59-cad1b389c72e" providerId="ADAL" clId="{C9A650DF-FC12-494D-9C76-2639CC59E8C5}" dt="2026-08-13T12:44:58.810" v="2" actId="47"/>
        <pc:sldMkLst>
          <pc:docMk/>
          <pc:sldMk cId="3653745888" sldId="3425"/>
        </pc:sldMkLst>
      </pc:sldChg>
      <pc:sldChg chg="del">
        <pc:chgData name="Frances Steel" userId="79d46658-80de-4106-bb59-cad1b389c72e" providerId="ADAL" clId="{C9A650DF-FC12-494D-9C76-2639CC59E8C5}" dt="2026-08-13T12:44:58.810" v="2" actId="47"/>
        <pc:sldMkLst>
          <pc:docMk/>
          <pc:sldMk cId="3754624934" sldId="3426"/>
        </pc:sldMkLst>
      </pc:sldChg>
      <pc:sldChg chg="del">
        <pc:chgData name="Frances Steel" userId="79d46658-80de-4106-bb59-cad1b389c72e" providerId="ADAL" clId="{C9A650DF-FC12-494D-9C76-2639CC59E8C5}" dt="2026-08-13T12:44:58.810" v="2" actId="47"/>
        <pc:sldMkLst>
          <pc:docMk/>
          <pc:sldMk cId="996894215" sldId="3427"/>
        </pc:sldMkLst>
      </pc:sldChg>
      <pc:sldChg chg="del">
        <pc:chgData name="Frances Steel" userId="79d46658-80de-4106-bb59-cad1b389c72e" providerId="ADAL" clId="{C9A650DF-FC12-494D-9C76-2639CC59E8C5}" dt="2026-08-13T12:44:58.810" v="2" actId="47"/>
        <pc:sldMkLst>
          <pc:docMk/>
          <pc:sldMk cId="2514051786" sldId="3428"/>
        </pc:sldMkLst>
      </pc:sldChg>
      <pc:sldChg chg="del">
        <pc:chgData name="Frances Steel" userId="79d46658-80de-4106-bb59-cad1b389c72e" providerId="ADAL" clId="{C9A650DF-FC12-494D-9C76-2639CC59E8C5}" dt="2026-08-13T12:44:58.810" v="2" actId="47"/>
        <pc:sldMkLst>
          <pc:docMk/>
          <pc:sldMk cId="732343090" sldId="3429"/>
        </pc:sldMkLst>
      </pc:sldChg>
      <pc:sldChg chg="del">
        <pc:chgData name="Frances Steel" userId="79d46658-80de-4106-bb59-cad1b389c72e" providerId="ADAL" clId="{C9A650DF-FC12-494D-9C76-2639CC59E8C5}" dt="2026-08-13T12:44:58.810" v="2" actId="47"/>
        <pc:sldMkLst>
          <pc:docMk/>
          <pc:sldMk cId="196501381" sldId="3430"/>
        </pc:sldMkLst>
      </pc:sldChg>
      <pc:sldChg chg="del">
        <pc:chgData name="Frances Steel" userId="79d46658-80de-4106-bb59-cad1b389c72e" providerId="ADAL" clId="{C9A650DF-FC12-494D-9C76-2639CC59E8C5}" dt="2026-08-13T12:44:58.810" v="2" actId="47"/>
        <pc:sldMkLst>
          <pc:docMk/>
          <pc:sldMk cId="1970930798" sldId="3431"/>
        </pc:sldMkLst>
      </pc:sldChg>
      <pc:sldChg chg="del">
        <pc:chgData name="Frances Steel" userId="79d46658-80de-4106-bb59-cad1b389c72e" providerId="ADAL" clId="{C9A650DF-FC12-494D-9C76-2639CC59E8C5}" dt="2026-08-13T12:44:58.810" v="2" actId="47"/>
        <pc:sldMkLst>
          <pc:docMk/>
          <pc:sldMk cId="4253187682" sldId="3432"/>
        </pc:sldMkLst>
      </pc:sldChg>
      <pc:sldChg chg="del">
        <pc:chgData name="Frances Steel" userId="79d46658-80de-4106-bb59-cad1b389c72e" providerId="ADAL" clId="{C9A650DF-FC12-494D-9C76-2639CC59E8C5}" dt="2026-08-13T12:44:58.810" v="2" actId="47"/>
        <pc:sldMkLst>
          <pc:docMk/>
          <pc:sldMk cId="1546944119" sldId="3433"/>
        </pc:sldMkLst>
      </pc:sldChg>
      <pc:sldChg chg="del">
        <pc:chgData name="Frances Steel" userId="79d46658-80de-4106-bb59-cad1b389c72e" providerId="ADAL" clId="{C9A650DF-FC12-494D-9C76-2639CC59E8C5}" dt="2026-08-13T12:44:58.810" v="2" actId="47"/>
        <pc:sldMkLst>
          <pc:docMk/>
          <pc:sldMk cId="2013113174" sldId="3434"/>
        </pc:sldMkLst>
      </pc:sldChg>
      <pc:sldChg chg="del">
        <pc:chgData name="Frances Steel" userId="79d46658-80de-4106-bb59-cad1b389c72e" providerId="ADAL" clId="{C9A650DF-FC12-494D-9C76-2639CC59E8C5}" dt="2026-08-13T12:44:58.810" v="2" actId="47"/>
        <pc:sldMkLst>
          <pc:docMk/>
          <pc:sldMk cId="2456157581" sldId="3435"/>
        </pc:sldMkLst>
      </pc:sldChg>
      <pc:sldChg chg="del">
        <pc:chgData name="Frances Steel" userId="79d46658-80de-4106-bb59-cad1b389c72e" providerId="ADAL" clId="{C9A650DF-FC12-494D-9C76-2639CC59E8C5}" dt="2026-08-13T12:44:58.810" v="2" actId="47"/>
        <pc:sldMkLst>
          <pc:docMk/>
          <pc:sldMk cId="2774960457" sldId="3436"/>
        </pc:sldMkLst>
      </pc:sldChg>
      <pc:sldChg chg="del">
        <pc:chgData name="Frances Steel" userId="79d46658-80de-4106-bb59-cad1b389c72e" providerId="ADAL" clId="{C9A650DF-FC12-494D-9C76-2639CC59E8C5}" dt="2026-08-13T12:44:58.810" v="2" actId="47"/>
        <pc:sldMkLst>
          <pc:docMk/>
          <pc:sldMk cId="2963010713" sldId="3437"/>
        </pc:sldMkLst>
      </pc:sldChg>
      <pc:sldChg chg="del">
        <pc:chgData name="Frances Steel" userId="79d46658-80de-4106-bb59-cad1b389c72e" providerId="ADAL" clId="{C9A650DF-FC12-494D-9C76-2639CC59E8C5}" dt="2026-08-13T12:44:41.644" v="0" actId="47"/>
        <pc:sldMkLst>
          <pc:docMk/>
          <pc:sldMk cId="2817255563" sldId="3438"/>
        </pc:sldMkLst>
      </pc:sldChg>
      <pc:sldChg chg="del">
        <pc:chgData name="Frances Steel" userId="79d46658-80de-4106-bb59-cad1b389c72e" providerId="ADAL" clId="{C9A650DF-FC12-494D-9C76-2639CC59E8C5}" dt="2026-08-13T12:44:41.644" v="0" actId="47"/>
        <pc:sldMkLst>
          <pc:docMk/>
          <pc:sldMk cId="629913557" sldId="3439"/>
        </pc:sldMkLst>
      </pc:sldChg>
      <pc:sldChg chg="del">
        <pc:chgData name="Frances Steel" userId="79d46658-80de-4106-bb59-cad1b389c72e" providerId="ADAL" clId="{C9A650DF-FC12-494D-9C76-2639CC59E8C5}" dt="2026-08-13T12:44:41.644" v="0" actId="47"/>
        <pc:sldMkLst>
          <pc:docMk/>
          <pc:sldMk cId="2523091378" sldId="3440"/>
        </pc:sldMkLst>
      </pc:sldChg>
      <pc:sldChg chg="del">
        <pc:chgData name="Frances Steel" userId="79d46658-80de-4106-bb59-cad1b389c72e" providerId="ADAL" clId="{C9A650DF-FC12-494D-9C76-2639CC59E8C5}" dt="2026-08-13T12:44:48.336" v="1" actId="47"/>
        <pc:sldMkLst>
          <pc:docMk/>
          <pc:sldMk cId="2054709051" sldId="3441"/>
        </pc:sldMkLst>
      </pc:sldChg>
      <pc:sldChg chg="del">
        <pc:chgData name="Frances Steel" userId="79d46658-80de-4106-bb59-cad1b389c72e" providerId="ADAL" clId="{C9A650DF-FC12-494D-9C76-2639CC59E8C5}" dt="2026-08-13T12:44:48.336" v="1" actId="47"/>
        <pc:sldMkLst>
          <pc:docMk/>
          <pc:sldMk cId="2962587947" sldId="3442"/>
        </pc:sldMkLst>
      </pc:sldChg>
      <pc:sldChg chg="del">
        <pc:chgData name="Frances Steel" userId="79d46658-80de-4106-bb59-cad1b389c72e" providerId="ADAL" clId="{C9A650DF-FC12-494D-9C76-2639CC59E8C5}" dt="2026-08-13T12:44:58.810" v="2" actId="47"/>
        <pc:sldMkLst>
          <pc:docMk/>
          <pc:sldMk cId="2974355294" sldId="3444"/>
        </pc:sldMkLst>
      </pc:sldChg>
      <pc:sldChg chg="del">
        <pc:chgData name="Frances Steel" userId="79d46658-80de-4106-bb59-cad1b389c72e" providerId="ADAL" clId="{C9A650DF-FC12-494D-9C76-2639CC59E8C5}" dt="2026-08-13T12:44:58.810" v="2" actId="47"/>
        <pc:sldMkLst>
          <pc:docMk/>
          <pc:sldMk cId="3015514144" sldId="3445"/>
        </pc:sldMkLst>
      </pc:sldChg>
      <pc:sldChg chg="del">
        <pc:chgData name="Frances Steel" userId="79d46658-80de-4106-bb59-cad1b389c72e" providerId="ADAL" clId="{C9A650DF-FC12-494D-9C76-2639CC59E8C5}" dt="2026-08-13T12:44:58.810" v="2" actId="47"/>
        <pc:sldMkLst>
          <pc:docMk/>
          <pc:sldMk cId="562799054" sldId="3446"/>
        </pc:sldMkLst>
      </pc:sldChg>
      <pc:sldChg chg="del">
        <pc:chgData name="Frances Steel" userId="79d46658-80de-4106-bb59-cad1b389c72e" providerId="ADAL" clId="{C9A650DF-FC12-494D-9C76-2639CC59E8C5}" dt="2026-08-13T12:44:58.810" v="2" actId="47"/>
        <pc:sldMkLst>
          <pc:docMk/>
          <pc:sldMk cId="1408167290" sldId="3447"/>
        </pc:sldMkLst>
      </pc:sldChg>
      <pc:sldChg chg="del">
        <pc:chgData name="Frances Steel" userId="79d46658-80de-4106-bb59-cad1b389c72e" providerId="ADAL" clId="{C9A650DF-FC12-494D-9C76-2639CC59E8C5}" dt="2026-08-13T12:44:58.810" v="2" actId="47"/>
        <pc:sldMkLst>
          <pc:docMk/>
          <pc:sldMk cId="451251373" sldId="3448"/>
        </pc:sldMkLst>
      </pc:sldChg>
      <pc:sldChg chg="del">
        <pc:chgData name="Frances Steel" userId="79d46658-80de-4106-bb59-cad1b389c72e" providerId="ADAL" clId="{C9A650DF-FC12-494D-9C76-2639CC59E8C5}" dt="2026-08-13T12:44:58.810" v="2" actId="47"/>
        <pc:sldMkLst>
          <pc:docMk/>
          <pc:sldMk cId="1751069794" sldId="3449"/>
        </pc:sldMkLst>
      </pc:sldChg>
      <pc:sldChg chg="del">
        <pc:chgData name="Frances Steel" userId="79d46658-80de-4106-bb59-cad1b389c72e" providerId="ADAL" clId="{C9A650DF-FC12-494D-9C76-2639CC59E8C5}" dt="2026-08-13T12:44:58.810" v="2" actId="47"/>
        <pc:sldMkLst>
          <pc:docMk/>
          <pc:sldMk cId="3150827541" sldId="3450"/>
        </pc:sldMkLst>
      </pc:sldChg>
      <pc:sldChg chg="del">
        <pc:chgData name="Frances Steel" userId="79d46658-80de-4106-bb59-cad1b389c72e" providerId="ADAL" clId="{C9A650DF-FC12-494D-9C76-2639CC59E8C5}" dt="2026-08-13T12:44:58.810" v="2" actId="47"/>
        <pc:sldMkLst>
          <pc:docMk/>
          <pc:sldMk cId="2307836138" sldId="3451"/>
        </pc:sldMkLst>
      </pc:sldChg>
      <pc:sldChg chg="del">
        <pc:chgData name="Frances Steel" userId="79d46658-80de-4106-bb59-cad1b389c72e" providerId="ADAL" clId="{C9A650DF-FC12-494D-9C76-2639CC59E8C5}" dt="2026-08-13T12:44:58.810" v="2" actId="47"/>
        <pc:sldMkLst>
          <pc:docMk/>
          <pc:sldMk cId="3269978723" sldId="3452"/>
        </pc:sldMkLst>
      </pc:sldChg>
      <pc:sldChg chg="del">
        <pc:chgData name="Frances Steel" userId="79d46658-80de-4106-bb59-cad1b389c72e" providerId="ADAL" clId="{C9A650DF-FC12-494D-9C76-2639CC59E8C5}" dt="2026-08-13T12:44:58.810" v="2" actId="47"/>
        <pc:sldMkLst>
          <pc:docMk/>
          <pc:sldMk cId="1398045960" sldId="3453"/>
        </pc:sldMkLst>
      </pc:sldChg>
      <pc:sldChg chg="del">
        <pc:chgData name="Frances Steel" userId="79d46658-80de-4106-bb59-cad1b389c72e" providerId="ADAL" clId="{C9A650DF-FC12-494D-9C76-2639CC59E8C5}" dt="2026-08-13T12:44:58.810" v="2" actId="47"/>
        <pc:sldMkLst>
          <pc:docMk/>
          <pc:sldMk cId="135208967" sldId="3454"/>
        </pc:sldMkLst>
      </pc:sldChg>
      <pc:sldChg chg="del">
        <pc:chgData name="Frances Steel" userId="79d46658-80de-4106-bb59-cad1b389c72e" providerId="ADAL" clId="{C9A650DF-FC12-494D-9C76-2639CC59E8C5}" dt="2026-08-13T12:44:58.810" v="2" actId="47"/>
        <pc:sldMkLst>
          <pc:docMk/>
          <pc:sldMk cId="709258493" sldId="3455"/>
        </pc:sldMkLst>
      </pc:sldChg>
      <pc:sldChg chg="del">
        <pc:chgData name="Frances Steel" userId="79d46658-80de-4106-bb59-cad1b389c72e" providerId="ADAL" clId="{C9A650DF-FC12-494D-9C76-2639CC59E8C5}" dt="2026-08-13T12:44:58.810" v="2" actId="47"/>
        <pc:sldMkLst>
          <pc:docMk/>
          <pc:sldMk cId="1892078471" sldId="3456"/>
        </pc:sldMkLst>
      </pc:sldChg>
      <pc:sldChg chg="del">
        <pc:chgData name="Frances Steel" userId="79d46658-80de-4106-bb59-cad1b389c72e" providerId="ADAL" clId="{C9A650DF-FC12-494D-9C76-2639CC59E8C5}" dt="2026-08-13T12:44:58.810" v="2" actId="47"/>
        <pc:sldMkLst>
          <pc:docMk/>
          <pc:sldMk cId="2802277404" sldId="3457"/>
        </pc:sldMkLst>
      </pc:sldChg>
      <pc:sldChg chg="del">
        <pc:chgData name="Frances Steel" userId="79d46658-80de-4106-bb59-cad1b389c72e" providerId="ADAL" clId="{C9A650DF-FC12-494D-9C76-2639CC59E8C5}" dt="2026-08-13T12:44:58.810" v="2" actId="47"/>
        <pc:sldMkLst>
          <pc:docMk/>
          <pc:sldMk cId="1875161157" sldId="3458"/>
        </pc:sldMkLst>
      </pc:sldChg>
      <pc:sldChg chg="del">
        <pc:chgData name="Frances Steel" userId="79d46658-80de-4106-bb59-cad1b389c72e" providerId="ADAL" clId="{C9A650DF-FC12-494D-9C76-2639CC59E8C5}" dt="2026-08-13T12:44:41.644" v="0" actId="47"/>
        <pc:sldMkLst>
          <pc:docMk/>
          <pc:sldMk cId="1397874623" sldId="3461"/>
        </pc:sldMkLst>
      </pc:sldChg>
      <pc:sldChg chg="del">
        <pc:chgData name="Frances Steel" userId="79d46658-80de-4106-bb59-cad1b389c72e" providerId="ADAL" clId="{C9A650DF-FC12-494D-9C76-2639CC59E8C5}" dt="2026-08-13T12:44:41.644" v="0" actId="47"/>
        <pc:sldMkLst>
          <pc:docMk/>
          <pc:sldMk cId="3990801221" sldId="3462"/>
        </pc:sldMkLst>
      </pc:sldChg>
      <pc:sldChg chg="del">
        <pc:chgData name="Frances Steel" userId="79d46658-80de-4106-bb59-cad1b389c72e" providerId="ADAL" clId="{C9A650DF-FC12-494D-9C76-2639CC59E8C5}" dt="2026-08-13T12:44:41.644" v="0" actId="47"/>
        <pc:sldMkLst>
          <pc:docMk/>
          <pc:sldMk cId="1433606448" sldId="3463"/>
        </pc:sldMkLst>
      </pc:sldChg>
      <pc:sldChg chg="del">
        <pc:chgData name="Frances Steel" userId="79d46658-80de-4106-bb59-cad1b389c72e" providerId="ADAL" clId="{C9A650DF-FC12-494D-9C76-2639CC59E8C5}" dt="2026-08-13T12:44:41.644" v="0" actId="47"/>
        <pc:sldMkLst>
          <pc:docMk/>
          <pc:sldMk cId="1308502466" sldId="3465"/>
        </pc:sldMkLst>
      </pc:sldChg>
      <pc:sldChg chg="del">
        <pc:chgData name="Frances Steel" userId="79d46658-80de-4106-bb59-cad1b389c72e" providerId="ADAL" clId="{C9A650DF-FC12-494D-9C76-2639CC59E8C5}" dt="2026-08-13T12:44:41.644" v="0" actId="47"/>
        <pc:sldMkLst>
          <pc:docMk/>
          <pc:sldMk cId="2771169003" sldId="3466"/>
        </pc:sldMkLst>
      </pc:sldChg>
      <pc:sldChg chg="del">
        <pc:chgData name="Frances Steel" userId="79d46658-80de-4106-bb59-cad1b389c72e" providerId="ADAL" clId="{C9A650DF-FC12-494D-9C76-2639CC59E8C5}" dt="2026-08-13T12:44:41.644" v="0" actId="47"/>
        <pc:sldMkLst>
          <pc:docMk/>
          <pc:sldMk cId="473468100" sldId="3468"/>
        </pc:sldMkLst>
      </pc:sldChg>
      <pc:sldChg chg="del">
        <pc:chgData name="Frances Steel" userId="79d46658-80de-4106-bb59-cad1b389c72e" providerId="ADAL" clId="{C9A650DF-FC12-494D-9C76-2639CC59E8C5}" dt="2026-08-13T12:44:41.644" v="0" actId="47"/>
        <pc:sldMkLst>
          <pc:docMk/>
          <pc:sldMk cId="2708207427" sldId="3469"/>
        </pc:sldMkLst>
      </pc:sldChg>
      <pc:sldChg chg="del">
        <pc:chgData name="Frances Steel" userId="79d46658-80de-4106-bb59-cad1b389c72e" providerId="ADAL" clId="{C9A650DF-FC12-494D-9C76-2639CC59E8C5}" dt="2026-08-13T12:44:41.644" v="0" actId="47"/>
        <pc:sldMkLst>
          <pc:docMk/>
          <pc:sldMk cId="2229494516" sldId="3470"/>
        </pc:sldMkLst>
      </pc:sldChg>
      <pc:sldChg chg="del">
        <pc:chgData name="Frances Steel" userId="79d46658-80de-4106-bb59-cad1b389c72e" providerId="ADAL" clId="{C9A650DF-FC12-494D-9C76-2639CC59E8C5}" dt="2026-08-13T12:44:41.644" v="0" actId="47"/>
        <pc:sldMkLst>
          <pc:docMk/>
          <pc:sldMk cId="1189961926" sldId="3471"/>
        </pc:sldMkLst>
      </pc:sldChg>
      <pc:sldChg chg="del">
        <pc:chgData name="Frances Steel" userId="79d46658-80de-4106-bb59-cad1b389c72e" providerId="ADAL" clId="{C9A650DF-FC12-494D-9C76-2639CC59E8C5}" dt="2026-08-13T12:44:41.644" v="0" actId="47"/>
        <pc:sldMkLst>
          <pc:docMk/>
          <pc:sldMk cId="490836839" sldId="3472"/>
        </pc:sldMkLst>
      </pc:sldChg>
      <pc:sldChg chg="del">
        <pc:chgData name="Frances Steel" userId="79d46658-80de-4106-bb59-cad1b389c72e" providerId="ADAL" clId="{C9A650DF-FC12-494D-9C76-2639CC59E8C5}" dt="2026-08-13T12:44:41.644" v="0" actId="47"/>
        <pc:sldMkLst>
          <pc:docMk/>
          <pc:sldMk cId="2572690167" sldId="3473"/>
        </pc:sldMkLst>
      </pc:sldChg>
      <pc:sldChg chg="del">
        <pc:chgData name="Frances Steel" userId="79d46658-80de-4106-bb59-cad1b389c72e" providerId="ADAL" clId="{C9A650DF-FC12-494D-9C76-2639CC59E8C5}" dt="2026-08-13T12:44:41.644" v="0" actId="47"/>
        <pc:sldMkLst>
          <pc:docMk/>
          <pc:sldMk cId="353951598" sldId="3474"/>
        </pc:sldMkLst>
      </pc:sldChg>
      <pc:sldChg chg="del">
        <pc:chgData name="Frances Steel" userId="79d46658-80de-4106-bb59-cad1b389c72e" providerId="ADAL" clId="{C9A650DF-FC12-494D-9C76-2639CC59E8C5}" dt="2026-08-13T12:44:41.644" v="0" actId="47"/>
        <pc:sldMkLst>
          <pc:docMk/>
          <pc:sldMk cId="416135146" sldId="3475"/>
        </pc:sldMkLst>
      </pc:sldChg>
      <pc:sldChg chg="del">
        <pc:chgData name="Frances Steel" userId="79d46658-80de-4106-bb59-cad1b389c72e" providerId="ADAL" clId="{C9A650DF-FC12-494D-9C76-2639CC59E8C5}" dt="2026-08-13T12:44:58.810" v="2" actId="47"/>
        <pc:sldMkLst>
          <pc:docMk/>
          <pc:sldMk cId="753230931" sldId="3476"/>
        </pc:sldMkLst>
      </pc:sldChg>
      <pc:sldChg chg="del">
        <pc:chgData name="Frances Steel" userId="79d46658-80de-4106-bb59-cad1b389c72e" providerId="ADAL" clId="{C9A650DF-FC12-494D-9C76-2639CC59E8C5}" dt="2026-08-13T12:44:58.810" v="2" actId="47"/>
        <pc:sldMkLst>
          <pc:docMk/>
          <pc:sldMk cId="1241921477" sldId="3477"/>
        </pc:sldMkLst>
      </pc:sldChg>
      <pc:sldChg chg="del">
        <pc:chgData name="Frances Steel" userId="79d46658-80de-4106-bb59-cad1b389c72e" providerId="ADAL" clId="{C9A650DF-FC12-494D-9C76-2639CC59E8C5}" dt="2026-08-13T12:44:58.810" v="2" actId="47"/>
        <pc:sldMkLst>
          <pc:docMk/>
          <pc:sldMk cId="1334669254" sldId="3478"/>
        </pc:sldMkLst>
      </pc:sldChg>
      <pc:sldChg chg="del">
        <pc:chgData name="Frances Steel" userId="79d46658-80de-4106-bb59-cad1b389c72e" providerId="ADAL" clId="{C9A650DF-FC12-494D-9C76-2639CC59E8C5}" dt="2026-08-13T12:44:41.644" v="0" actId="47"/>
        <pc:sldMkLst>
          <pc:docMk/>
          <pc:sldMk cId="2753653064" sldId="3479"/>
        </pc:sldMkLst>
      </pc:sldChg>
      <pc:sldChg chg="del">
        <pc:chgData name="Frances Steel" userId="79d46658-80de-4106-bb59-cad1b389c72e" providerId="ADAL" clId="{C9A650DF-FC12-494D-9C76-2639CC59E8C5}" dt="2026-08-13T12:44:41.644" v="0" actId="47"/>
        <pc:sldMkLst>
          <pc:docMk/>
          <pc:sldMk cId="3144471218" sldId="3480"/>
        </pc:sldMkLst>
      </pc:sldChg>
      <pc:sldChg chg="del">
        <pc:chgData name="Frances Steel" userId="79d46658-80de-4106-bb59-cad1b389c72e" providerId="ADAL" clId="{C9A650DF-FC12-494D-9C76-2639CC59E8C5}" dt="2026-08-13T12:44:41.644" v="0" actId="47"/>
        <pc:sldMkLst>
          <pc:docMk/>
          <pc:sldMk cId="1616419491" sldId="3481"/>
        </pc:sldMkLst>
      </pc:sldChg>
      <pc:sldChg chg="del">
        <pc:chgData name="Frances Steel" userId="79d46658-80de-4106-bb59-cad1b389c72e" providerId="ADAL" clId="{C9A650DF-FC12-494D-9C76-2639CC59E8C5}" dt="2026-08-13T12:44:41.644" v="0" actId="47"/>
        <pc:sldMkLst>
          <pc:docMk/>
          <pc:sldMk cId="1630513365" sldId="3482"/>
        </pc:sldMkLst>
      </pc:sldChg>
      <pc:sldChg chg="del">
        <pc:chgData name="Frances Steel" userId="79d46658-80de-4106-bb59-cad1b389c72e" providerId="ADAL" clId="{C9A650DF-FC12-494D-9C76-2639CC59E8C5}" dt="2026-08-13T12:44:48.336" v="1" actId="47"/>
        <pc:sldMkLst>
          <pc:docMk/>
          <pc:sldMk cId="437441463" sldId="3483"/>
        </pc:sldMkLst>
      </pc:sldChg>
      <pc:sldChg chg="del">
        <pc:chgData name="Frances Steel" userId="79d46658-80de-4106-bb59-cad1b389c72e" providerId="ADAL" clId="{C9A650DF-FC12-494D-9C76-2639CC59E8C5}" dt="2026-08-13T12:44:48.336" v="1" actId="47"/>
        <pc:sldMkLst>
          <pc:docMk/>
          <pc:sldMk cId="2112930976" sldId="3486"/>
        </pc:sldMkLst>
      </pc:sldChg>
      <pc:sldChg chg="del">
        <pc:chgData name="Frances Steel" userId="79d46658-80de-4106-bb59-cad1b389c72e" providerId="ADAL" clId="{C9A650DF-FC12-494D-9C76-2639CC59E8C5}" dt="2026-08-13T12:44:58.810" v="2" actId="47"/>
        <pc:sldMkLst>
          <pc:docMk/>
          <pc:sldMk cId="4080006921" sldId="3488"/>
        </pc:sldMkLst>
      </pc:sldChg>
      <pc:sldChg chg="del">
        <pc:chgData name="Frances Steel" userId="79d46658-80de-4106-bb59-cad1b389c72e" providerId="ADAL" clId="{C9A650DF-FC12-494D-9C76-2639CC59E8C5}" dt="2026-08-13T12:44:58.810" v="2" actId="47"/>
        <pc:sldMkLst>
          <pc:docMk/>
          <pc:sldMk cId="2010341970" sldId="3489"/>
        </pc:sldMkLst>
      </pc:sldChg>
      <pc:sldChg chg="del">
        <pc:chgData name="Frances Steel" userId="79d46658-80de-4106-bb59-cad1b389c72e" providerId="ADAL" clId="{C9A650DF-FC12-494D-9C76-2639CC59E8C5}" dt="2026-08-13T12:44:58.810" v="2" actId="47"/>
        <pc:sldMkLst>
          <pc:docMk/>
          <pc:sldMk cId="2413152094" sldId="3490"/>
        </pc:sldMkLst>
      </pc:sldChg>
      <pc:sldChg chg="del">
        <pc:chgData name="Frances Steel" userId="79d46658-80de-4106-bb59-cad1b389c72e" providerId="ADAL" clId="{C9A650DF-FC12-494D-9C76-2639CC59E8C5}" dt="2026-08-13T12:44:58.810" v="2" actId="47"/>
        <pc:sldMkLst>
          <pc:docMk/>
          <pc:sldMk cId="23735505" sldId="3491"/>
        </pc:sldMkLst>
      </pc:sldChg>
      <pc:sldChg chg="del">
        <pc:chgData name="Frances Steel" userId="79d46658-80de-4106-bb59-cad1b389c72e" providerId="ADAL" clId="{C9A650DF-FC12-494D-9C76-2639CC59E8C5}" dt="2026-08-13T12:44:58.810" v="2" actId="47"/>
        <pc:sldMkLst>
          <pc:docMk/>
          <pc:sldMk cId="2853838900" sldId="3492"/>
        </pc:sldMkLst>
      </pc:sldChg>
      <pc:sldChg chg="del">
        <pc:chgData name="Frances Steel" userId="79d46658-80de-4106-bb59-cad1b389c72e" providerId="ADAL" clId="{C9A650DF-FC12-494D-9C76-2639CC59E8C5}" dt="2026-08-13T12:44:58.810" v="2" actId="47"/>
        <pc:sldMkLst>
          <pc:docMk/>
          <pc:sldMk cId="1850173605" sldId="3493"/>
        </pc:sldMkLst>
      </pc:sldChg>
      <pc:sldChg chg="del">
        <pc:chgData name="Frances Steel" userId="79d46658-80de-4106-bb59-cad1b389c72e" providerId="ADAL" clId="{C9A650DF-FC12-494D-9C76-2639CC59E8C5}" dt="2026-08-13T12:44:58.810" v="2" actId="47"/>
        <pc:sldMkLst>
          <pc:docMk/>
          <pc:sldMk cId="2353171162" sldId="3494"/>
        </pc:sldMkLst>
      </pc:sldChg>
      <pc:sldChg chg="del">
        <pc:chgData name="Frances Steel" userId="79d46658-80de-4106-bb59-cad1b389c72e" providerId="ADAL" clId="{C9A650DF-FC12-494D-9C76-2639CC59E8C5}" dt="2026-08-13T12:44:58.810" v="2" actId="47"/>
        <pc:sldMkLst>
          <pc:docMk/>
          <pc:sldMk cId="3421250468" sldId="3495"/>
        </pc:sldMkLst>
      </pc:sldChg>
      <pc:sldChg chg="del">
        <pc:chgData name="Frances Steel" userId="79d46658-80de-4106-bb59-cad1b389c72e" providerId="ADAL" clId="{C9A650DF-FC12-494D-9C76-2639CC59E8C5}" dt="2026-08-13T12:44:48.336" v="1" actId="47"/>
        <pc:sldMkLst>
          <pc:docMk/>
          <pc:sldMk cId="2605559591" sldId="3496"/>
        </pc:sldMkLst>
      </pc:sldChg>
      <pc:sldChg chg="del">
        <pc:chgData name="Frances Steel" userId="79d46658-80de-4106-bb59-cad1b389c72e" providerId="ADAL" clId="{C9A650DF-FC12-494D-9C76-2639CC59E8C5}" dt="2026-08-13T12:44:48.336" v="1" actId="47"/>
        <pc:sldMkLst>
          <pc:docMk/>
          <pc:sldMk cId="3019473682" sldId="3497"/>
        </pc:sldMkLst>
      </pc:sldChg>
      <pc:sldChg chg="del">
        <pc:chgData name="Frances Steel" userId="79d46658-80de-4106-bb59-cad1b389c72e" providerId="ADAL" clId="{C9A650DF-FC12-494D-9C76-2639CC59E8C5}" dt="2026-08-13T12:44:48.336" v="1" actId="47"/>
        <pc:sldMkLst>
          <pc:docMk/>
          <pc:sldMk cId="3430485344" sldId="3498"/>
        </pc:sldMkLst>
      </pc:sldChg>
      <pc:sldChg chg="del">
        <pc:chgData name="Frances Steel" userId="79d46658-80de-4106-bb59-cad1b389c72e" providerId="ADAL" clId="{C9A650DF-FC12-494D-9C76-2639CC59E8C5}" dt="2026-08-13T12:44:48.336" v="1" actId="47"/>
        <pc:sldMkLst>
          <pc:docMk/>
          <pc:sldMk cId="2532119436" sldId="3499"/>
        </pc:sldMkLst>
      </pc:sldChg>
      <pc:sldChg chg="del">
        <pc:chgData name="Frances Steel" userId="79d46658-80de-4106-bb59-cad1b389c72e" providerId="ADAL" clId="{C9A650DF-FC12-494D-9C76-2639CC59E8C5}" dt="2026-08-13T12:44:48.336" v="1" actId="47"/>
        <pc:sldMkLst>
          <pc:docMk/>
          <pc:sldMk cId="704409088" sldId="3500"/>
        </pc:sldMkLst>
      </pc:sldChg>
      <pc:sldChg chg="del">
        <pc:chgData name="Frances Steel" userId="79d46658-80de-4106-bb59-cad1b389c72e" providerId="ADAL" clId="{C9A650DF-FC12-494D-9C76-2639CC59E8C5}" dt="2026-08-13T12:44:48.336" v="1" actId="47"/>
        <pc:sldMkLst>
          <pc:docMk/>
          <pc:sldMk cId="2353131324" sldId="3501"/>
        </pc:sldMkLst>
      </pc:sldChg>
      <pc:sldChg chg="del">
        <pc:chgData name="Frances Steel" userId="79d46658-80de-4106-bb59-cad1b389c72e" providerId="ADAL" clId="{C9A650DF-FC12-494D-9C76-2639CC59E8C5}" dt="2026-08-13T12:44:58.810" v="2" actId="47"/>
        <pc:sldMkLst>
          <pc:docMk/>
          <pc:sldMk cId="1008188172" sldId="3505"/>
        </pc:sldMkLst>
      </pc:sldChg>
      <pc:sldChg chg="del">
        <pc:chgData name="Frances Steel" userId="79d46658-80de-4106-bb59-cad1b389c72e" providerId="ADAL" clId="{C9A650DF-FC12-494D-9C76-2639CC59E8C5}" dt="2026-08-13T12:44:58.810" v="2" actId="47"/>
        <pc:sldMkLst>
          <pc:docMk/>
          <pc:sldMk cId="2843093134" sldId="3506"/>
        </pc:sldMkLst>
      </pc:sldChg>
      <pc:sldChg chg="del">
        <pc:chgData name="Frances Steel" userId="79d46658-80de-4106-bb59-cad1b389c72e" providerId="ADAL" clId="{C9A650DF-FC12-494D-9C76-2639CC59E8C5}" dt="2026-08-13T12:44:58.810" v="2" actId="47"/>
        <pc:sldMkLst>
          <pc:docMk/>
          <pc:sldMk cId="2683176477" sldId="3507"/>
        </pc:sldMkLst>
      </pc:sldChg>
      <pc:sldChg chg="del">
        <pc:chgData name="Frances Steel" userId="79d46658-80de-4106-bb59-cad1b389c72e" providerId="ADAL" clId="{C9A650DF-FC12-494D-9C76-2639CC59E8C5}" dt="2026-08-13T12:44:58.810" v="2" actId="47"/>
        <pc:sldMkLst>
          <pc:docMk/>
          <pc:sldMk cId="3645122337" sldId="3508"/>
        </pc:sldMkLst>
      </pc:sldChg>
      <pc:sldChg chg="del">
        <pc:chgData name="Frances Steel" userId="79d46658-80de-4106-bb59-cad1b389c72e" providerId="ADAL" clId="{C9A650DF-FC12-494D-9C76-2639CC59E8C5}" dt="2026-08-13T12:44:58.810" v="2" actId="47"/>
        <pc:sldMkLst>
          <pc:docMk/>
          <pc:sldMk cId="3399598983" sldId="3509"/>
        </pc:sldMkLst>
      </pc:sldChg>
      <pc:sldChg chg="del">
        <pc:chgData name="Frances Steel" userId="79d46658-80de-4106-bb59-cad1b389c72e" providerId="ADAL" clId="{C9A650DF-FC12-494D-9C76-2639CC59E8C5}" dt="2026-08-13T12:44:58.810" v="2" actId="47"/>
        <pc:sldMkLst>
          <pc:docMk/>
          <pc:sldMk cId="4226723817" sldId="3510"/>
        </pc:sldMkLst>
      </pc:sldChg>
      <pc:sldChg chg="del">
        <pc:chgData name="Frances Steel" userId="79d46658-80de-4106-bb59-cad1b389c72e" providerId="ADAL" clId="{C9A650DF-FC12-494D-9C76-2639CC59E8C5}" dt="2026-08-13T12:44:58.810" v="2" actId="47"/>
        <pc:sldMkLst>
          <pc:docMk/>
          <pc:sldMk cId="4089627902" sldId="3511"/>
        </pc:sldMkLst>
      </pc:sldChg>
      <pc:sldChg chg="del">
        <pc:chgData name="Frances Steel" userId="79d46658-80de-4106-bb59-cad1b389c72e" providerId="ADAL" clId="{C9A650DF-FC12-494D-9C76-2639CC59E8C5}" dt="2026-08-13T12:44:58.810" v="2" actId="47"/>
        <pc:sldMkLst>
          <pc:docMk/>
          <pc:sldMk cId="1383161007" sldId="3512"/>
        </pc:sldMkLst>
      </pc:sldChg>
      <pc:sldChg chg="del">
        <pc:chgData name="Frances Steel" userId="79d46658-80de-4106-bb59-cad1b389c72e" providerId="ADAL" clId="{C9A650DF-FC12-494D-9C76-2639CC59E8C5}" dt="2026-08-13T12:44:58.810" v="2" actId="47"/>
        <pc:sldMkLst>
          <pc:docMk/>
          <pc:sldMk cId="3127091271" sldId="3513"/>
        </pc:sldMkLst>
      </pc:sldChg>
      <pc:sldChg chg="del">
        <pc:chgData name="Frances Steel" userId="79d46658-80de-4106-bb59-cad1b389c72e" providerId="ADAL" clId="{C9A650DF-FC12-494D-9C76-2639CC59E8C5}" dt="2026-08-13T12:44:58.810" v="2" actId="47"/>
        <pc:sldMkLst>
          <pc:docMk/>
          <pc:sldMk cId="4239140734" sldId="3514"/>
        </pc:sldMkLst>
      </pc:sldChg>
      <pc:sldChg chg="del">
        <pc:chgData name="Frances Steel" userId="79d46658-80de-4106-bb59-cad1b389c72e" providerId="ADAL" clId="{C9A650DF-FC12-494D-9C76-2639CC59E8C5}" dt="2026-08-13T12:44:58.810" v="2" actId="47"/>
        <pc:sldMkLst>
          <pc:docMk/>
          <pc:sldMk cId="3229127114" sldId="3515"/>
        </pc:sldMkLst>
      </pc:sldChg>
      <pc:sldChg chg="del">
        <pc:chgData name="Frances Steel" userId="79d46658-80de-4106-bb59-cad1b389c72e" providerId="ADAL" clId="{C9A650DF-FC12-494D-9C76-2639CC59E8C5}" dt="2026-08-13T12:44:58.810" v="2" actId="47"/>
        <pc:sldMkLst>
          <pc:docMk/>
          <pc:sldMk cId="1625996598" sldId="3516"/>
        </pc:sldMkLst>
      </pc:sldChg>
      <pc:sldChg chg="del">
        <pc:chgData name="Frances Steel" userId="79d46658-80de-4106-bb59-cad1b389c72e" providerId="ADAL" clId="{C9A650DF-FC12-494D-9C76-2639CC59E8C5}" dt="2026-08-13T12:44:58.810" v="2" actId="47"/>
        <pc:sldMkLst>
          <pc:docMk/>
          <pc:sldMk cId="34955089" sldId="3517"/>
        </pc:sldMkLst>
      </pc:sldChg>
      <pc:sldChg chg="del">
        <pc:chgData name="Frances Steel" userId="79d46658-80de-4106-bb59-cad1b389c72e" providerId="ADAL" clId="{C9A650DF-FC12-494D-9C76-2639CC59E8C5}" dt="2026-08-13T12:44:58.810" v="2" actId="47"/>
        <pc:sldMkLst>
          <pc:docMk/>
          <pc:sldMk cId="3930742870" sldId="3518"/>
        </pc:sldMkLst>
      </pc:sldChg>
      <pc:sldChg chg="del">
        <pc:chgData name="Frances Steel" userId="79d46658-80de-4106-bb59-cad1b389c72e" providerId="ADAL" clId="{C9A650DF-FC12-494D-9C76-2639CC59E8C5}" dt="2026-08-13T12:44:58.810" v="2" actId="47"/>
        <pc:sldMkLst>
          <pc:docMk/>
          <pc:sldMk cId="1761024289" sldId="3519"/>
        </pc:sldMkLst>
      </pc:sldChg>
      <pc:sldChg chg="del">
        <pc:chgData name="Frances Steel" userId="79d46658-80de-4106-bb59-cad1b389c72e" providerId="ADAL" clId="{C9A650DF-FC12-494D-9C76-2639CC59E8C5}" dt="2026-08-13T12:44:58.810" v="2" actId="47"/>
        <pc:sldMkLst>
          <pc:docMk/>
          <pc:sldMk cId="468020510" sldId="3520"/>
        </pc:sldMkLst>
      </pc:sldChg>
      <pc:sldChg chg="del">
        <pc:chgData name="Frances Steel" userId="79d46658-80de-4106-bb59-cad1b389c72e" providerId="ADAL" clId="{C9A650DF-FC12-494D-9C76-2639CC59E8C5}" dt="2026-08-13T12:44:58.810" v="2" actId="47"/>
        <pc:sldMkLst>
          <pc:docMk/>
          <pc:sldMk cId="1692839814" sldId="3521"/>
        </pc:sldMkLst>
      </pc:sldChg>
      <pc:sldChg chg="del">
        <pc:chgData name="Frances Steel" userId="79d46658-80de-4106-bb59-cad1b389c72e" providerId="ADAL" clId="{C9A650DF-FC12-494D-9C76-2639CC59E8C5}" dt="2026-08-13T12:44:58.810" v="2" actId="47"/>
        <pc:sldMkLst>
          <pc:docMk/>
          <pc:sldMk cId="485105097" sldId="3522"/>
        </pc:sldMkLst>
      </pc:sldChg>
      <pc:sldChg chg="del">
        <pc:chgData name="Frances Steel" userId="79d46658-80de-4106-bb59-cad1b389c72e" providerId="ADAL" clId="{C9A650DF-FC12-494D-9C76-2639CC59E8C5}" dt="2026-08-13T12:44:58.810" v="2" actId="47"/>
        <pc:sldMkLst>
          <pc:docMk/>
          <pc:sldMk cId="274534297" sldId="3523"/>
        </pc:sldMkLst>
      </pc:sldChg>
      <pc:sldChg chg="del">
        <pc:chgData name="Frances Steel" userId="79d46658-80de-4106-bb59-cad1b389c72e" providerId="ADAL" clId="{C9A650DF-FC12-494D-9C76-2639CC59E8C5}" dt="2026-08-13T12:44:58.810" v="2" actId="47"/>
        <pc:sldMkLst>
          <pc:docMk/>
          <pc:sldMk cId="2206756454" sldId="3524"/>
        </pc:sldMkLst>
      </pc:sldChg>
      <pc:sldChg chg="del">
        <pc:chgData name="Frances Steel" userId="79d46658-80de-4106-bb59-cad1b389c72e" providerId="ADAL" clId="{C9A650DF-FC12-494D-9C76-2639CC59E8C5}" dt="2026-08-13T12:44:58.810" v="2" actId="47"/>
        <pc:sldMkLst>
          <pc:docMk/>
          <pc:sldMk cId="1660752254" sldId="3525"/>
        </pc:sldMkLst>
      </pc:sldChg>
      <pc:sldChg chg="del">
        <pc:chgData name="Frances Steel" userId="79d46658-80de-4106-bb59-cad1b389c72e" providerId="ADAL" clId="{C9A650DF-FC12-494D-9C76-2639CC59E8C5}" dt="2026-08-13T12:44:58.810" v="2" actId="47"/>
        <pc:sldMkLst>
          <pc:docMk/>
          <pc:sldMk cId="2533332080" sldId="3526"/>
        </pc:sldMkLst>
      </pc:sldChg>
      <pc:sldChg chg="del">
        <pc:chgData name="Frances Steel" userId="79d46658-80de-4106-bb59-cad1b389c72e" providerId="ADAL" clId="{C9A650DF-FC12-494D-9C76-2639CC59E8C5}" dt="2026-08-13T12:44:58.810" v="2" actId="47"/>
        <pc:sldMkLst>
          <pc:docMk/>
          <pc:sldMk cId="4065841812" sldId="3527"/>
        </pc:sldMkLst>
      </pc:sldChg>
      <pc:sldChg chg="del">
        <pc:chgData name="Frances Steel" userId="79d46658-80de-4106-bb59-cad1b389c72e" providerId="ADAL" clId="{C9A650DF-FC12-494D-9C76-2639CC59E8C5}" dt="2026-08-13T12:44:58.810" v="2" actId="47"/>
        <pc:sldMkLst>
          <pc:docMk/>
          <pc:sldMk cId="589465397" sldId="3528"/>
        </pc:sldMkLst>
      </pc:sldChg>
      <pc:sldChg chg="del">
        <pc:chgData name="Frances Steel" userId="79d46658-80de-4106-bb59-cad1b389c72e" providerId="ADAL" clId="{C9A650DF-FC12-494D-9C76-2639CC59E8C5}" dt="2026-08-13T12:44:41.644" v="0" actId="47"/>
        <pc:sldMkLst>
          <pc:docMk/>
          <pc:sldMk cId="2993787579" sldId="3529"/>
        </pc:sldMkLst>
      </pc:sldChg>
      <pc:sldChg chg="del">
        <pc:chgData name="Frances Steel" userId="79d46658-80de-4106-bb59-cad1b389c72e" providerId="ADAL" clId="{C9A650DF-FC12-494D-9C76-2639CC59E8C5}" dt="2026-08-13T12:44:41.644" v="0" actId="47"/>
        <pc:sldMkLst>
          <pc:docMk/>
          <pc:sldMk cId="371695293" sldId="3530"/>
        </pc:sldMkLst>
      </pc:sldChg>
      <pc:sldChg chg="del">
        <pc:chgData name="Frances Steel" userId="79d46658-80de-4106-bb59-cad1b389c72e" providerId="ADAL" clId="{C9A650DF-FC12-494D-9C76-2639CC59E8C5}" dt="2026-08-13T12:44:41.644" v="0" actId="47"/>
        <pc:sldMkLst>
          <pc:docMk/>
          <pc:sldMk cId="2960759844" sldId="3531"/>
        </pc:sldMkLst>
      </pc:sldChg>
      <pc:sldChg chg="del">
        <pc:chgData name="Frances Steel" userId="79d46658-80de-4106-bb59-cad1b389c72e" providerId="ADAL" clId="{C9A650DF-FC12-494D-9C76-2639CC59E8C5}" dt="2026-08-13T12:44:41.644" v="0" actId="47"/>
        <pc:sldMkLst>
          <pc:docMk/>
          <pc:sldMk cId="1086988512" sldId="3532"/>
        </pc:sldMkLst>
      </pc:sldChg>
      <pc:sldChg chg="del">
        <pc:chgData name="Frances Steel" userId="79d46658-80de-4106-bb59-cad1b389c72e" providerId="ADAL" clId="{C9A650DF-FC12-494D-9C76-2639CC59E8C5}" dt="2026-08-13T12:44:48.336" v="1" actId="47"/>
        <pc:sldMkLst>
          <pc:docMk/>
          <pc:sldMk cId="414757199" sldId="3533"/>
        </pc:sldMkLst>
      </pc:sldChg>
      <pc:sldChg chg="del">
        <pc:chgData name="Frances Steel" userId="79d46658-80de-4106-bb59-cad1b389c72e" providerId="ADAL" clId="{C9A650DF-FC12-494D-9C76-2639CC59E8C5}" dt="2026-08-13T12:44:48.336" v="1" actId="47"/>
        <pc:sldMkLst>
          <pc:docMk/>
          <pc:sldMk cId="3135178155" sldId="3534"/>
        </pc:sldMkLst>
      </pc:sldChg>
      <pc:sldChg chg="del">
        <pc:chgData name="Frances Steel" userId="79d46658-80de-4106-bb59-cad1b389c72e" providerId="ADAL" clId="{C9A650DF-FC12-494D-9C76-2639CC59E8C5}" dt="2026-08-13T12:44:58.810" v="2" actId="47"/>
        <pc:sldMkLst>
          <pc:docMk/>
          <pc:sldMk cId="1073880402" sldId="3536"/>
        </pc:sldMkLst>
      </pc:sldChg>
      <pc:sldChg chg="del">
        <pc:chgData name="Frances Steel" userId="79d46658-80de-4106-bb59-cad1b389c72e" providerId="ADAL" clId="{C9A650DF-FC12-494D-9C76-2639CC59E8C5}" dt="2026-08-13T12:44:58.810" v="2" actId="47"/>
        <pc:sldMkLst>
          <pc:docMk/>
          <pc:sldMk cId="3388881317" sldId="3537"/>
        </pc:sldMkLst>
      </pc:sldChg>
      <pc:sldChg chg="del">
        <pc:chgData name="Frances Steel" userId="79d46658-80de-4106-bb59-cad1b389c72e" providerId="ADAL" clId="{C9A650DF-FC12-494D-9C76-2639CC59E8C5}" dt="2026-08-13T12:44:58.810" v="2" actId="47"/>
        <pc:sldMkLst>
          <pc:docMk/>
          <pc:sldMk cId="1634473596" sldId="3538"/>
        </pc:sldMkLst>
      </pc:sldChg>
      <pc:sldChg chg="del">
        <pc:chgData name="Frances Steel" userId="79d46658-80de-4106-bb59-cad1b389c72e" providerId="ADAL" clId="{C9A650DF-FC12-494D-9C76-2639CC59E8C5}" dt="2026-08-13T12:44:58.810" v="2" actId="47"/>
        <pc:sldMkLst>
          <pc:docMk/>
          <pc:sldMk cId="771806197" sldId="3539"/>
        </pc:sldMkLst>
      </pc:sldChg>
      <pc:sldChg chg="del">
        <pc:chgData name="Frances Steel" userId="79d46658-80de-4106-bb59-cad1b389c72e" providerId="ADAL" clId="{C9A650DF-FC12-494D-9C76-2639CC59E8C5}" dt="2026-08-13T12:44:58.810" v="2" actId="47"/>
        <pc:sldMkLst>
          <pc:docMk/>
          <pc:sldMk cId="3942614258" sldId="3540"/>
        </pc:sldMkLst>
      </pc:sldChg>
      <pc:sldChg chg="del">
        <pc:chgData name="Frances Steel" userId="79d46658-80de-4106-bb59-cad1b389c72e" providerId="ADAL" clId="{C9A650DF-FC12-494D-9C76-2639CC59E8C5}" dt="2026-08-13T12:44:58.810" v="2" actId="47"/>
        <pc:sldMkLst>
          <pc:docMk/>
          <pc:sldMk cId="1889031152" sldId="3541"/>
        </pc:sldMkLst>
      </pc:sldChg>
      <pc:sldChg chg="del">
        <pc:chgData name="Frances Steel" userId="79d46658-80de-4106-bb59-cad1b389c72e" providerId="ADAL" clId="{C9A650DF-FC12-494D-9C76-2639CC59E8C5}" dt="2026-08-13T12:44:58.810" v="2" actId="47"/>
        <pc:sldMkLst>
          <pc:docMk/>
          <pc:sldMk cId="4284772620" sldId="3542"/>
        </pc:sldMkLst>
      </pc:sldChg>
      <pc:sldChg chg="del">
        <pc:chgData name="Frances Steel" userId="79d46658-80de-4106-bb59-cad1b389c72e" providerId="ADAL" clId="{C9A650DF-FC12-494D-9C76-2639CC59E8C5}" dt="2026-08-13T12:44:58.810" v="2" actId="47"/>
        <pc:sldMkLst>
          <pc:docMk/>
          <pc:sldMk cId="1952090991" sldId="3543"/>
        </pc:sldMkLst>
      </pc:sldChg>
      <pc:sldChg chg="del">
        <pc:chgData name="Frances Steel" userId="79d46658-80de-4106-bb59-cad1b389c72e" providerId="ADAL" clId="{C9A650DF-FC12-494D-9C76-2639CC59E8C5}" dt="2026-08-13T12:44:41.644" v="0" actId="47"/>
        <pc:sldMkLst>
          <pc:docMk/>
          <pc:sldMk cId="340517371" sldId="3544"/>
        </pc:sldMkLst>
      </pc:sldChg>
      <pc:sldChg chg="del">
        <pc:chgData name="Frances Steel" userId="79d46658-80de-4106-bb59-cad1b389c72e" providerId="ADAL" clId="{C9A650DF-FC12-494D-9C76-2639CC59E8C5}" dt="2026-08-13T12:44:41.644" v="0" actId="47"/>
        <pc:sldMkLst>
          <pc:docMk/>
          <pc:sldMk cId="891527419" sldId="3545"/>
        </pc:sldMkLst>
      </pc:sldChg>
      <pc:sldChg chg="del">
        <pc:chgData name="Frances Steel" userId="79d46658-80de-4106-bb59-cad1b389c72e" providerId="ADAL" clId="{C9A650DF-FC12-494D-9C76-2639CC59E8C5}" dt="2026-08-13T12:44:41.644" v="0" actId="47"/>
        <pc:sldMkLst>
          <pc:docMk/>
          <pc:sldMk cId="360682497" sldId="3546"/>
        </pc:sldMkLst>
      </pc:sldChg>
      <pc:sldChg chg="del">
        <pc:chgData name="Frances Steel" userId="79d46658-80de-4106-bb59-cad1b389c72e" providerId="ADAL" clId="{C9A650DF-FC12-494D-9C76-2639CC59E8C5}" dt="2026-08-13T12:44:58.810" v="2" actId="47"/>
        <pc:sldMkLst>
          <pc:docMk/>
          <pc:sldMk cId="3116679550" sldId="3547"/>
        </pc:sldMkLst>
      </pc:sldChg>
      <pc:sldChg chg="del">
        <pc:chgData name="Frances Steel" userId="79d46658-80de-4106-bb59-cad1b389c72e" providerId="ADAL" clId="{C9A650DF-FC12-494D-9C76-2639CC59E8C5}" dt="2026-08-13T12:44:58.810" v="2" actId="47"/>
        <pc:sldMkLst>
          <pc:docMk/>
          <pc:sldMk cId="1269151997" sldId="3548"/>
        </pc:sldMkLst>
      </pc:sldChg>
      <pc:sldChg chg="del">
        <pc:chgData name="Frances Steel" userId="79d46658-80de-4106-bb59-cad1b389c72e" providerId="ADAL" clId="{C9A650DF-FC12-494D-9C76-2639CC59E8C5}" dt="2026-08-13T12:44:58.810" v="2" actId="47"/>
        <pc:sldMkLst>
          <pc:docMk/>
          <pc:sldMk cId="2428663583" sldId="3549"/>
        </pc:sldMkLst>
      </pc:sldChg>
      <pc:sldChg chg="del">
        <pc:chgData name="Frances Steel" userId="79d46658-80de-4106-bb59-cad1b389c72e" providerId="ADAL" clId="{C9A650DF-FC12-494D-9C76-2639CC59E8C5}" dt="2026-08-13T12:44:58.810" v="2" actId="47"/>
        <pc:sldMkLst>
          <pc:docMk/>
          <pc:sldMk cId="2209366147" sldId="3550"/>
        </pc:sldMkLst>
      </pc:sldChg>
      <pc:sldChg chg="del">
        <pc:chgData name="Frances Steel" userId="79d46658-80de-4106-bb59-cad1b389c72e" providerId="ADAL" clId="{C9A650DF-FC12-494D-9C76-2639CC59E8C5}" dt="2026-08-13T12:44:58.810" v="2" actId="47"/>
        <pc:sldMkLst>
          <pc:docMk/>
          <pc:sldMk cId="870760244" sldId="3551"/>
        </pc:sldMkLst>
      </pc:sldChg>
      <pc:sldChg chg="del">
        <pc:chgData name="Frances Steel" userId="79d46658-80de-4106-bb59-cad1b389c72e" providerId="ADAL" clId="{C9A650DF-FC12-494D-9C76-2639CC59E8C5}" dt="2026-08-13T12:44:58.810" v="2" actId="47"/>
        <pc:sldMkLst>
          <pc:docMk/>
          <pc:sldMk cId="604370478" sldId="3552"/>
        </pc:sldMkLst>
      </pc:sldChg>
      <pc:sldChg chg="del">
        <pc:chgData name="Frances Steel" userId="79d46658-80de-4106-bb59-cad1b389c72e" providerId="ADAL" clId="{C9A650DF-FC12-494D-9C76-2639CC59E8C5}" dt="2026-08-13T12:44:58.810" v="2" actId="47"/>
        <pc:sldMkLst>
          <pc:docMk/>
          <pc:sldMk cId="2243130878" sldId="3553"/>
        </pc:sldMkLst>
      </pc:sldChg>
      <pc:sldChg chg="del">
        <pc:chgData name="Frances Steel" userId="79d46658-80de-4106-bb59-cad1b389c72e" providerId="ADAL" clId="{C9A650DF-FC12-494D-9C76-2639CC59E8C5}" dt="2026-08-13T12:44:58.810" v="2" actId="47"/>
        <pc:sldMkLst>
          <pc:docMk/>
          <pc:sldMk cId="620553186" sldId="3554"/>
        </pc:sldMkLst>
      </pc:sldChg>
      <pc:sldChg chg="del">
        <pc:chgData name="Frances Steel" userId="79d46658-80de-4106-bb59-cad1b389c72e" providerId="ADAL" clId="{C9A650DF-FC12-494D-9C76-2639CC59E8C5}" dt="2026-08-13T12:44:58.810" v="2" actId="47"/>
        <pc:sldMkLst>
          <pc:docMk/>
          <pc:sldMk cId="2407289677" sldId="3555"/>
        </pc:sldMkLst>
      </pc:sldChg>
      <pc:sldChg chg="del">
        <pc:chgData name="Frances Steel" userId="79d46658-80de-4106-bb59-cad1b389c72e" providerId="ADAL" clId="{C9A650DF-FC12-494D-9C76-2639CC59E8C5}" dt="2026-08-13T12:44:58.810" v="2" actId="47"/>
        <pc:sldMkLst>
          <pc:docMk/>
          <pc:sldMk cId="3721920874" sldId="3556"/>
        </pc:sldMkLst>
      </pc:sldChg>
      <pc:sldChg chg="del">
        <pc:chgData name="Frances Steel" userId="79d46658-80de-4106-bb59-cad1b389c72e" providerId="ADAL" clId="{C9A650DF-FC12-494D-9C76-2639CC59E8C5}" dt="2026-08-13T12:44:58.810" v="2" actId="47"/>
        <pc:sldMkLst>
          <pc:docMk/>
          <pc:sldMk cId="549278476" sldId="3557"/>
        </pc:sldMkLst>
      </pc:sldChg>
      <pc:sldChg chg="del">
        <pc:chgData name="Frances Steel" userId="79d46658-80de-4106-bb59-cad1b389c72e" providerId="ADAL" clId="{C9A650DF-FC12-494D-9C76-2639CC59E8C5}" dt="2026-08-13T12:44:58.810" v="2" actId="47"/>
        <pc:sldMkLst>
          <pc:docMk/>
          <pc:sldMk cId="3122842810" sldId="3558"/>
        </pc:sldMkLst>
      </pc:sldChg>
      <pc:sldChg chg="del">
        <pc:chgData name="Frances Steel" userId="79d46658-80de-4106-bb59-cad1b389c72e" providerId="ADAL" clId="{C9A650DF-FC12-494D-9C76-2639CC59E8C5}" dt="2026-08-13T12:44:58.810" v="2" actId="47"/>
        <pc:sldMkLst>
          <pc:docMk/>
          <pc:sldMk cId="1430127400" sldId="3559"/>
        </pc:sldMkLst>
      </pc:sldChg>
      <pc:sldChg chg="del">
        <pc:chgData name="Frances Steel" userId="79d46658-80de-4106-bb59-cad1b389c72e" providerId="ADAL" clId="{C9A650DF-FC12-494D-9C76-2639CC59E8C5}" dt="2026-08-13T12:44:58.810" v="2" actId="47"/>
        <pc:sldMkLst>
          <pc:docMk/>
          <pc:sldMk cId="713790187" sldId="3560"/>
        </pc:sldMkLst>
      </pc:sldChg>
      <pc:sldChg chg="del">
        <pc:chgData name="Frances Steel" userId="79d46658-80de-4106-bb59-cad1b389c72e" providerId="ADAL" clId="{C9A650DF-FC12-494D-9C76-2639CC59E8C5}" dt="2026-08-13T12:44:58.810" v="2" actId="47"/>
        <pc:sldMkLst>
          <pc:docMk/>
          <pc:sldMk cId="3676417349" sldId="3561"/>
        </pc:sldMkLst>
      </pc:sldChg>
      <pc:sldChg chg="del">
        <pc:chgData name="Frances Steel" userId="79d46658-80de-4106-bb59-cad1b389c72e" providerId="ADAL" clId="{C9A650DF-FC12-494D-9C76-2639CC59E8C5}" dt="2026-08-13T12:44:58.810" v="2" actId="47"/>
        <pc:sldMkLst>
          <pc:docMk/>
          <pc:sldMk cId="1395979418" sldId="3562"/>
        </pc:sldMkLst>
      </pc:sldChg>
      <pc:sldChg chg="del">
        <pc:chgData name="Frances Steel" userId="79d46658-80de-4106-bb59-cad1b389c72e" providerId="ADAL" clId="{C9A650DF-FC12-494D-9C76-2639CC59E8C5}" dt="2026-08-13T12:44:58.810" v="2" actId="47"/>
        <pc:sldMkLst>
          <pc:docMk/>
          <pc:sldMk cId="3368464879" sldId="3563"/>
        </pc:sldMkLst>
      </pc:sldChg>
      <pc:sldChg chg="del">
        <pc:chgData name="Frances Steel" userId="79d46658-80de-4106-bb59-cad1b389c72e" providerId="ADAL" clId="{C9A650DF-FC12-494D-9C76-2639CC59E8C5}" dt="2026-08-13T12:44:58.810" v="2" actId="47"/>
        <pc:sldMkLst>
          <pc:docMk/>
          <pc:sldMk cId="1575245538" sldId="3564"/>
        </pc:sldMkLst>
      </pc:sldChg>
      <pc:sldChg chg="del">
        <pc:chgData name="Frances Steel" userId="79d46658-80de-4106-bb59-cad1b389c72e" providerId="ADAL" clId="{C9A650DF-FC12-494D-9C76-2639CC59E8C5}" dt="2026-08-13T12:44:58.810" v="2" actId="47"/>
        <pc:sldMkLst>
          <pc:docMk/>
          <pc:sldMk cId="3303511093" sldId="3565"/>
        </pc:sldMkLst>
      </pc:sldChg>
      <pc:sldChg chg="del">
        <pc:chgData name="Frances Steel" userId="79d46658-80de-4106-bb59-cad1b389c72e" providerId="ADAL" clId="{C9A650DF-FC12-494D-9C76-2639CC59E8C5}" dt="2026-08-13T12:44:58.810" v="2" actId="47"/>
        <pc:sldMkLst>
          <pc:docMk/>
          <pc:sldMk cId="2452142336" sldId="3566"/>
        </pc:sldMkLst>
      </pc:sldChg>
      <pc:sldChg chg="del">
        <pc:chgData name="Frances Steel" userId="79d46658-80de-4106-bb59-cad1b389c72e" providerId="ADAL" clId="{C9A650DF-FC12-494D-9C76-2639CC59E8C5}" dt="2026-08-13T12:44:58.810" v="2" actId="47"/>
        <pc:sldMkLst>
          <pc:docMk/>
          <pc:sldMk cId="545092800" sldId="3567"/>
        </pc:sldMkLst>
      </pc:sldChg>
      <pc:sldChg chg="del">
        <pc:chgData name="Frances Steel" userId="79d46658-80de-4106-bb59-cad1b389c72e" providerId="ADAL" clId="{C9A650DF-FC12-494D-9C76-2639CC59E8C5}" dt="2026-08-13T12:44:58.810" v="2" actId="47"/>
        <pc:sldMkLst>
          <pc:docMk/>
          <pc:sldMk cId="4180720052" sldId="3568"/>
        </pc:sldMkLst>
      </pc:sldChg>
      <pc:sldChg chg="del">
        <pc:chgData name="Frances Steel" userId="79d46658-80de-4106-bb59-cad1b389c72e" providerId="ADAL" clId="{C9A650DF-FC12-494D-9C76-2639CC59E8C5}" dt="2026-08-13T12:44:58.810" v="2" actId="47"/>
        <pc:sldMkLst>
          <pc:docMk/>
          <pc:sldMk cId="3309602404" sldId="3569"/>
        </pc:sldMkLst>
      </pc:sldChg>
      <pc:sldChg chg="del">
        <pc:chgData name="Frances Steel" userId="79d46658-80de-4106-bb59-cad1b389c72e" providerId="ADAL" clId="{C9A650DF-FC12-494D-9C76-2639CC59E8C5}" dt="2026-08-13T12:44:58.810" v="2" actId="47"/>
        <pc:sldMkLst>
          <pc:docMk/>
          <pc:sldMk cId="3175223818" sldId="3571"/>
        </pc:sldMkLst>
      </pc:sldChg>
      <pc:sldChg chg="del">
        <pc:chgData name="Frances Steel" userId="79d46658-80de-4106-bb59-cad1b389c72e" providerId="ADAL" clId="{C9A650DF-FC12-494D-9C76-2639CC59E8C5}" dt="2026-08-13T12:44:58.810" v="2" actId="47"/>
        <pc:sldMkLst>
          <pc:docMk/>
          <pc:sldMk cId="2240629409" sldId="3572"/>
        </pc:sldMkLst>
      </pc:sldChg>
      <pc:sldChg chg="del">
        <pc:chgData name="Frances Steel" userId="79d46658-80de-4106-bb59-cad1b389c72e" providerId="ADAL" clId="{C9A650DF-FC12-494D-9C76-2639CC59E8C5}" dt="2026-08-13T12:44:58.810" v="2" actId="47"/>
        <pc:sldMkLst>
          <pc:docMk/>
          <pc:sldMk cId="1444226533" sldId="3573"/>
        </pc:sldMkLst>
      </pc:sldChg>
      <pc:sldChg chg="del">
        <pc:chgData name="Frances Steel" userId="79d46658-80de-4106-bb59-cad1b389c72e" providerId="ADAL" clId="{C9A650DF-FC12-494D-9C76-2639CC59E8C5}" dt="2026-08-13T12:44:58.810" v="2" actId="47"/>
        <pc:sldMkLst>
          <pc:docMk/>
          <pc:sldMk cId="2992094980" sldId="3574"/>
        </pc:sldMkLst>
      </pc:sldChg>
      <pc:sldChg chg="del">
        <pc:chgData name="Frances Steel" userId="79d46658-80de-4106-bb59-cad1b389c72e" providerId="ADAL" clId="{C9A650DF-FC12-494D-9C76-2639CC59E8C5}" dt="2026-08-13T12:44:58.810" v="2" actId="47"/>
        <pc:sldMkLst>
          <pc:docMk/>
          <pc:sldMk cId="3402670211" sldId="3576"/>
        </pc:sldMkLst>
      </pc:sldChg>
      <pc:sldChg chg="del">
        <pc:chgData name="Frances Steel" userId="79d46658-80de-4106-bb59-cad1b389c72e" providerId="ADAL" clId="{C9A650DF-FC12-494D-9C76-2639CC59E8C5}" dt="2026-08-13T12:44:58.810" v="2" actId="47"/>
        <pc:sldMkLst>
          <pc:docMk/>
          <pc:sldMk cId="1087445837" sldId="3583"/>
        </pc:sldMkLst>
      </pc:sldChg>
      <pc:sldChg chg="del">
        <pc:chgData name="Frances Steel" userId="79d46658-80de-4106-bb59-cad1b389c72e" providerId="ADAL" clId="{C9A650DF-FC12-494D-9C76-2639CC59E8C5}" dt="2026-08-13T12:44:58.810" v="2" actId="47"/>
        <pc:sldMkLst>
          <pc:docMk/>
          <pc:sldMk cId="774319632" sldId="3585"/>
        </pc:sldMkLst>
      </pc:sldChg>
      <pc:sldChg chg="del">
        <pc:chgData name="Frances Steel" userId="79d46658-80de-4106-bb59-cad1b389c72e" providerId="ADAL" clId="{C9A650DF-FC12-494D-9C76-2639CC59E8C5}" dt="2026-08-13T12:44:58.810" v="2" actId="47"/>
        <pc:sldMkLst>
          <pc:docMk/>
          <pc:sldMk cId="3021341923" sldId="3586"/>
        </pc:sldMkLst>
      </pc:sldChg>
      <pc:sldChg chg="del">
        <pc:chgData name="Frances Steel" userId="79d46658-80de-4106-bb59-cad1b389c72e" providerId="ADAL" clId="{C9A650DF-FC12-494D-9C76-2639CC59E8C5}" dt="2026-08-13T12:44:58.810" v="2" actId="47"/>
        <pc:sldMkLst>
          <pc:docMk/>
          <pc:sldMk cId="3404830875" sldId="3587"/>
        </pc:sldMkLst>
      </pc:sldChg>
      <pc:sldChg chg="del">
        <pc:chgData name="Frances Steel" userId="79d46658-80de-4106-bb59-cad1b389c72e" providerId="ADAL" clId="{C9A650DF-FC12-494D-9C76-2639CC59E8C5}" dt="2026-08-13T12:44:58.810" v="2" actId="47"/>
        <pc:sldMkLst>
          <pc:docMk/>
          <pc:sldMk cId="639701333" sldId="3588"/>
        </pc:sldMkLst>
      </pc:sldChg>
      <pc:sldChg chg="del">
        <pc:chgData name="Frances Steel" userId="79d46658-80de-4106-bb59-cad1b389c72e" providerId="ADAL" clId="{C9A650DF-FC12-494D-9C76-2639CC59E8C5}" dt="2026-08-13T12:44:58.810" v="2" actId="47"/>
        <pc:sldMkLst>
          <pc:docMk/>
          <pc:sldMk cId="1546815046" sldId="3589"/>
        </pc:sldMkLst>
      </pc:sldChg>
      <pc:sldChg chg="del">
        <pc:chgData name="Frances Steel" userId="79d46658-80de-4106-bb59-cad1b389c72e" providerId="ADAL" clId="{C9A650DF-FC12-494D-9C76-2639CC59E8C5}" dt="2026-08-13T12:44:58.810" v="2" actId="47"/>
        <pc:sldMkLst>
          <pc:docMk/>
          <pc:sldMk cId="4096960989" sldId="3590"/>
        </pc:sldMkLst>
      </pc:sldChg>
      <pc:sldChg chg="del">
        <pc:chgData name="Frances Steel" userId="79d46658-80de-4106-bb59-cad1b389c72e" providerId="ADAL" clId="{C9A650DF-FC12-494D-9C76-2639CC59E8C5}" dt="2026-08-13T12:44:41.644" v="0" actId="47"/>
        <pc:sldMkLst>
          <pc:docMk/>
          <pc:sldMk cId="488233633" sldId="3591"/>
        </pc:sldMkLst>
      </pc:sldChg>
      <pc:sldChg chg="del">
        <pc:chgData name="Frances Steel" userId="79d46658-80de-4106-bb59-cad1b389c72e" providerId="ADAL" clId="{C9A650DF-FC12-494D-9C76-2639CC59E8C5}" dt="2026-08-13T12:44:41.644" v="0" actId="47"/>
        <pc:sldMkLst>
          <pc:docMk/>
          <pc:sldMk cId="1632537218" sldId="3592"/>
        </pc:sldMkLst>
      </pc:sldChg>
      <pc:sldChg chg="del">
        <pc:chgData name="Frances Steel" userId="79d46658-80de-4106-bb59-cad1b389c72e" providerId="ADAL" clId="{C9A650DF-FC12-494D-9C76-2639CC59E8C5}" dt="2026-08-13T12:44:41.644" v="0" actId="47"/>
        <pc:sldMkLst>
          <pc:docMk/>
          <pc:sldMk cId="85705141" sldId="3593"/>
        </pc:sldMkLst>
      </pc:sldChg>
      <pc:sldChg chg="del">
        <pc:chgData name="Frances Steel" userId="79d46658-80de-4106-bb59-cad1b389c72e" providerId="ADAL" clId="{C9A650DF-FC12-494D-9C76-2639CC59E8C5}" dt="2026-08-13T12:44:41.644" v="0" actId="47"/>
        <pc:sldMkLst>
          <pc:docMk/>
          <pc:sldMk cId="2990844815" sldId="3594"/>
        </pc:sldMkLst>
      </pc:sldChg>
      <pc:sldChg chg="del">
        <pc:chgData name="Frances Steel" userId="79d46658-80de-4106-bb59-cad1b389c72e" providerId="ADAL" clId="{C9A650DF-FC12-494D-9C76-2639CC59E8C5}" dt="2026-08-13T12:44:41.644" v="0" actId="47"/>
        <pc:sldMkLst>
          <pc:docMk/>
          <pc:sldMk cId="3294856732" sldId="3595"/>
        </pc:sldMkLst>
      </pc:sldChg>
      <pc:sldChg chg="del">
        <pc:chgData name="Frances Steel" userId="79d46658-80de-4106-bb59-cad1b389c72e" providerId="ADAL" clId="{C9A650DF-FC12-494D-9C76-2639CC59E8C5}" dt="2026-08-13T12:44:48.336" v="1" actId="47"/>
        <pc:sldMkLst>
          <pc:docMk/>
          <pc:sldMk cId="1621689607" sldId="3596"/>
        </pc:sldMkLst>
      </pc:sldChg>
      <pc:sldChg chg="del">
        <pc:chgData name="Frances Steel" userId="79d46658-80de-4106-bb59-cad1b389c72e" providerId="ADAL" clId="{C9A650DF-FC12-494D-9C76-2639CC59E8C5}" dt="2026-08-13T12:44:48.336" v="1" actId="47"/>
        <pc:sldMkLst>
          <pc:docMk/>
          <pc:sldMk cId="1867903476" sldId="3597"/>
        </pc:sldMkLst>
      </pc:sldChg>
      <pc:sldChg chg="del">
        <pc:chgData name="Frances Steel" userId="79d46658-80de-4106-bb59-cad1b389c72e" providerId="ADAL" clId="{C9A650DF-FC12-494D-9C76-2639CC59E8C5}" dt="2026-08-13T12:44:58.810" v="2" actId="47"/>
        <pc:sldMkLst>
          <pc:docMk/>
          <pc:sldMk cId="1056544355" sldId="3599"/>
        </pc:sldMkLst>
      </pc:sldChg>
      <pc:sldChg chg="del">
        <pc:chgData name="Frances Steel" userId="79d46658-80de-4106-bb59-cad1b389c72e" providerId="ADAL" clId="{C9A650DF-FC12-494D-9C76-2639CC59E8C5}" dt="2026-08-13T12:44:58.810" v="2" actId="47"/>
        <pc:sldMkLst>
          <pc:docMk/>
          <pc:sldMk cId="3452992296" sldId="3600"/>
        </pc:sldMkLst>
      </pc:sldChg>
      <pc:sldChg chg="del">
        <pc:chgData name="Frances Steel" userId="79d46658-80de-4106-bb59-cad1b389c72e" providerId="ADAL" clId="{C9A650DF-FC12-494D-9C76-2639CC59E8C5}" dt="2026-08-13T12:44:58.810" v="2" actId="47"/>
        <pc:sldMkLst>
          <pc:docMk/>
          <pc:sldMk cId="1251298828" sldId="3601"/>
        </pc:sldMkLst>
      </pc:sldChg>
      <pc:sldChg chg="del">
        <pc:chgData name="Frances Steel" userId="79d46658-80de-4106-bb59-cad1b389c72e" providerId="ADAL" clId="{C9A650DF-FC12-494D-9C76-2639CC59E8C5}" dt="2026-08-13T12:44:58.810" v="2" actId="47"/>
        <pc:sldMkLst>
          <pc:docMk/>
          <pc:sldMk cId="2846457177" sldId="3602"/>
        </pc:sldMkLst>
      </pc:sldChg>
      <pc:sldChg chg="del">
        <pc:chgData name="Frances Steel" userId="79d46658-80de-4106-bb59-cad1b389c72e" providerId="ADAL" clId="{C9A650DF-FC12-494D-9C76-2639CC59E8C5}" dt="2026-08-13T12:44:58.810" v="2" actId="47"/>
        <pc:sldMkLst>
          <pc:docMk/>
          <pc:sldMk cId="2574039626" sldId="3603"/>
        </pc:sldMkLst>
      </pc:sldChg>
      <pc:sldChg chg="del">
        <pc:chgData name="Frances Steel" userId="79d46658-80de-4106-bb59-cad1b389c72e" providerId="ADAL" clId="{C9A650DF-FC12-494D-9C76-2639CC59E8C5}" dt="2026-08-13T12:44:58.810" v="2" actId="47"/>
        <pc:sldMkLst>
          <pc:docMk/>
          <pc:sldMk cId="1213233620" sldId="3604"/>
        </pc:sldMkLst>
      </pc:sldChg>
      <pc:sldChg chg="del">
        <pc:chgData name="Frances Steel" userId="79d46658-80de-4106-bb59-cad1b389c72e" providerId="ADAL" clId="{C9A650DF-FC12-494D-9C76-2639CC59E8C5}" dt="2026-08-13T12:44:58.810" v="2" actId="47"/>
        <pc:sldMkLst>
          <pc:docMk/>
          <pc:sldMk cId="3740316804" sldId="3605"/>
        </pc:sldMkLst>
      </pc:sldChg>
      <pc:sldChg chg="del">
        <pc:chgData name="Frances Steel" userId="79d46658-80de-4106-bb59-cad1b389c72e" providerId="ADAL" clId="{C9A650DF-FC12-494D-9C76-2639CC59E8C5}" dt="2026-08-13T12:44:58.810" v="2" actId="47"/>
        <pc:sldMkLst>
          <pc:docMk/>
          <pc:sldMk cId="184770298" sldId="3606"/>
        </pc:sldMkLst>
      </pc:sldChg>
      <pc:sldChg chg="del">
        <pc:chgData name="Frances Steel" userId="79d46658-80de-4106-bb59-cad1b389c72e" providerId="ADAL" clId="{C9A650DF-FC12-494D-9C76-2639CC59E8C5}" dt="2026-08-13T12:44:58.810" v="2" actId="47"/>
        <pc:sldMkLst>
          <pc:docMk/>
          <pc:sldMk cId="1093369827" sldId="3607"/>
        </pc:sldMkLst>
      </pc:sldChg>
      <pc:sldChg chg="del">
        <pc:chgData name="Frances Steel" userId="79d46658-80de-4106-bb59-cad1b389c72e" providerId="ADAL" clId="{C9A650DF-FC12-494D-9C76-2639CC59E8C5}" dt="2026-08-13T12:44:58.810" v="2" actId="47"/>
        <pc:sldMkLst>
          <pc:docMk/>
          <pc:sldMk cId="2860019110" sldId="3608"/>
        </pc:sldMkLst>
      </pc:sldChg>
      <pc:sldChg chg="del">
        <pc:chgData name="Frances Steel" userId="79d46658-80de-4106-bb59-cad1b389c72e" providerId="ADAL" clId="{C9A650DF-FC12-494D-9C76-2639CC59E8C5}" dt="2026-08-13T12:44:58.810" v="2" actId="47"/>
        <pc:sldMkLst>
          <pc:docMk/>
          <pc:sldMk cId="1057550712" sldId="3609"/>
        </pc:sldMkLst>
      </pc:sldChg>
      <pc:sldChg chg="del">
        <pc:chgData name="Frances Steel" userId="79d46658-80de-4106-bb59-cad1b389c72e" providerId="ADAL" clId="{C9A650DF-FC12-494D-9C76-2639CC59E8C5}" dt="2026-08-13T12:44:58.810" v="2" actId="47"/>
        <pc:sldMkLst>
          <pc:docMk/>
          <pc:sldMk cId="4290369166" sldId="3610"/>
        </pc:sldMkLst>
      </pc:sldChg>
      <pc:sldChg chg="del">
        <pc:chgData name="Frances Steel" userId="79d46658-80de-4106-bb59-cad1b389c72e" providerId="ADAL" clId="{C9A650DF-FC12-494D-9C76-2639CC59E8C5}" dt="2026-08-13T12:44:58.810" v="2" actId="47"/>
        <pc:sldMkLst>
          <pc:docMk/>
          <pc:sldMk cId="2064590978" sldId="3611"/>
        </pc:sldMkLst>
      </pc:sldChg>
      <pc:sldChg chg="del">
        <pc:chgData name="Frances Steel" userId="79d46658-80de-4106-bb59-cad1b389c72e" providerId="ADAL" clId="{C9A650DF-FC12-494D-9C76-2639CC59E8C5}" dt="2026-08-13T12:44:58.810" v="2" actId="47"/>
        <pc:sldMkLst>
          <pc:docMk/>
          <pc:sldMk cId="3364598706" sldId="3612"/>
        </pc:sldMkLst>
      </pc:sldChg>
      <pc:sldChg chg="del">
        <pc:chgData name="Frances Steel" userId="79d46658-80de-4106-bb59-cad1b389c72e" providerId="ADAL" clId="{C9A650DF-FC12-494D-9C76-2639CC59E8C5}" dt="2026-08-13T12:44:58.810" v="2" actId="47"/>
        <pc:sldMkLst>
          <pc:docMk/>
          <pc:sldMk cId="2551435383" sldId="3613"/>
        </pc:sldMkLst>
      </pc:sldChg>
      <pc:sldChg chg="del">
        <pc:chgData name="Frances Steel" userId="79d46658-80de-4106-bb59-cad1b389c72e" providerId="ADAL" clId="{C9A650DF-FC12-494D-9C76-2639CC59E8C5}" dt="2026-08-13T12:44:58.810" v="2" actId="47"/>
        <pc:sldMkLst>
          <pc:docMk/>
          <pc:sldMk cId="2672549274" sldId="3614"/>
        </pc:sldMkLst>
      </pc:sldChg>
      <pc:sldMasterChg chg="delSldLayout">
        <pc:chgData name="Frances Steel" userId="79d46658-80de-4106-bb59-cad1b389c72e" providerId="ADAL" clId="{C9A650DF-FC12-494D-9C76-2639CC59E8C5}" dt="2026-08-13T12:44:58.810" v="2" actId="47"/>
        <pc:sldMasterMkLst>
          <pc:docMk/>
          <pc:sldMasterMk cId="2460629482" sldId="2147483744"/>
        </pc:sldMasterMkLst>
        <pc:sldLayoutChg chg="del">
          <pc:chgData name="Frances Steel" userId="79d46658-80de-4106-bb59-cad1b389c72e" providerId="ADAL" clId="{C9A650DF-FC12-494D-9C76-2639CC59E8C5}" dt="2026-08-13T12:44:58.810" v="2" actId="47"/>
          <pc:sldLayoutMkLst>
            <pc:docMk/>
            <pc:sldMasterMk cId="2460629482" sldId="2147483744"/>
            <pc:sldLayoutMk cId="516699319" sldId="2147483799"/>
          </pc:sldLayoutMkLst>
        </pc:sldLayoutChg>
        <pc:sldLayoutChg chg="del">
          <pc:chgData name="Frances Steel" userId="79d46658-80de-4106-bb59-cad1b389c72e" providerId="ADAL" clId="{C9A650DF-FC12-494D-9C76-2639CC59E8C5}" dt="2026-08-13T12:44:41.644" v="0" actId="47"/>
          <pc:sldLayoutMkLst>
            <pc:docMk/>
            <pc:sldMasterMk cId="2460629482" sldId="2147483744"/>
            <pc:sldLayoutMk cId="3406619176" sldId="2147483862"/>
          </pc:sldLayoutMkLst>
        </pc:sldLayoutChg>
        <pc:sldLayoutChg chg="del">
          <pc:chgData name="Frances Steel" userId="79d46658-80de-4106-bb59-cad1b389c72e" providerId="ADAL" clId="{C9A650DF-FC12-494D-9C76-2639CC59E8C5}" dt="2026-08-13T12:44:48.336" v="1" actId="47"/>
          <pc:sldLayoutMkLst>
            <pc:docMk/>
            <pc:sldMasterMk cId="2460629482" sldId="2147483744"/>
            <pc:sldLayoutMk cId="1653141545" sldId="2147483863"/>
          </pc:sldLayoutMkLst>
        </pc:sldLayoutChg>
        <pc:sldLayoutChg chg="del">
          <pc:chgData name="Frances Steel" userId="79d46658-80de-4106-bb59-cad1b389c72e" providerId="ADAL" clId="{C9A650DF-FC12-494D-9C76-2639CC59E8C5}" dt="2026-08-13T12:44:48.336" v="1" actId="47"/>
          <pc:sldLayoutMkLst>
            <pc:docMk/>
            <pc:sldMasterMk cId="2460629482" sldId="2147483744"/>
            <pc:sldLayoutMk cId="2938493966" sldId="2147483864"/>
          </pc:sldLayoutMkLst>
        </pc:sldLayoutChg>
      </pc:sldMasterChg>
      <pc:sldMasterChg chg="delSldLayout">
        <pc:chgData name="Frances Steel" userId="79d46658-80de-4106-bb59-cad1b389c72e" providerId="ADAL" clId="{C9A650DF-FC12-494D-9C76-2639CC59E8C5}" dt="2026-08-13T12:44:58.810" v="2" actId="47"/>
        <pc:sldMasterMkLst>
          <pc:docMk/>
          <pc:sldMasterMk cId="55287480" sldId="2147483844"/>
        </pc:sldMasterMkLst>
        <pc:sldLayoutChg chg="del">
          <pc:chgData name="Frances Steel" userId="79d46658-80de-4106-bb59-cad1b389c72e" providerId="ADAL" clId="{C9A650DF-FC12-494D-9C76-2639CC59E8C5}" dt="2026-08-13T12:44:58.810" v="2" actId="47"/>
          <pc:sldLayoutMkLst>
            <pc:docMk/>
            <pc:sldMasterMk cId="55287480" sldId="2147483844"/>
            <pc:sldLayoutMk cId="3523182684" sldId="2147483792"/>
          </pc:sldLayoutMkLst>
        </pc:sldLayoutChg>
        <pc:sldLayoutChg chg="del">
          <pc:chgData name="Frances Steel" userId="79d46658-80de-4106-bb59-cad1b389c72e" providerId="ADAL" clId="{C9A650DF-FC12-494D-9C76-2639CC59E8C5}" dt="2026-08-13T12:44:58.810" v="2" actId="47"/>
          <pc:sldLayoutMkLst>
            <pc:docMk/>
            <pc:sldMasterMk cId="55287480" sldId="2147483844"/>
            <pc:sldLayoutMk cId="292433768" sldId="2147483794"/>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97A01C3-3731-3149-B56D-C246E1170E13}"/>
              </a:ext>
            </a:extLst>
          </p:cNvPr>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a:lvl1pPr>
          </a:lstStyle>
          <a:p>
            <a:endParaRPr lang="en-US">
              <a:latin typeface="Univers" panose="020B0503020202020204" pitchFamily="34" charset="0"/>
            </a:endParaRPr>
          </a:p>
        </p:txBody>
      </p:sp>
      <p:sp>
        <p:nvSpPr>
          <p:cNvPr id="3" name="Date Placeholder 2">
            <a:extLst>
              <a:ext uri="{FF2B5EF4-FFF2-40B4-BE49-F238E27FC236}">
                <a16:creationId xmlns:a16="http://schemas.microsoft.com/office/drawing/2014/main" id="{6F5B06F8-01A1-1548-9718-59895D60D98F}"/>
              </a:ext>
            </a:extLst>
          </p:cNvPr>
          <p:cNvSpPr>
            <a:spLocks noGrp="1"/>
          </p:cNvSpPr>
          <p:nvPr>
            <p:ph type="dt" sz="quarter" idx="1"/>
          </p:nvPr>
        </p:nvSpPr>
        <p:spPr>
          <a:xfrm>
            <a:off x="3902597" y="0"/>
            <a:ext cx="2985558" cy="502835"/>
          </a:xfrm>
          <a:prstGeom prst="rect">
            <a:avLst/>
          </a:prstGeom>
        </p:spPr>
        <p:txBody>
          <a:bodyPr vert="horz" lIns="96634" tIns="48317" rIns="96634" bIns="48317" rtlCol="0"/>
          <a:lstStyle>
            <a:lvl1pPr algn="r">
              <a:defRPr sz="1300"/>
            </a:lvl1pPr>
          </a:lstStyle>
          <a:p>
            <a:fld id="{2428D250-D686-D349-854D-330834D24D10}" type="datetimeFigureOut">
              <a:rPr lang="en-US" smtClean="0">
                <a:latin typeface="Univers" panose="020B0503020202020204" pitchFamily="34" charset="0"/>
              </a:rPr>
              <a:t>8/13/2026</a:t>
            </a:fld>
            <a:endParaRPr lang="en-US">
              <a:latin typeface="Univers" panose="020B0503020202020204" pitchFamily="34" charset="0"/>
            </a:endParaRPr>
          </a:p>
        </p:txBody>
      </p:sp>
      <p:sp>
        <p:nvSpPr>
          <p:cNvPr id="4" name="Footer Placeholder 3">
            <a:extLst>
              <a:ext uri="{FF2B5EF4-FFF2-40B4-BE49-F238E27FC236}">
                <a16:creationId xmlns:a16="http://schemas.microsoft.com/office/drawing/2014/main" id="{694E7B7F-7065-0B48-A334-2BBD5DF442D8}"/>
              </a:ext>
            </a:extLst>
          </p:cNvPr>
          <p:cNvSpPr>
            <a:spLocks noGrp="1"/>
          </p:cNvSpPr>
          <p:nvPr>
            <p:ph type="ftr" sz="quarter" idx="2"/>
          </p:nvPr>
        </p:nvSpPr>
        <p:spPr>
          <a:xfrm>
            <a:off x="0" y="9519055"/>
            <a:ext cx="2985558" cy="502834"/>
          </a:xfrm>
          <a:prstGeom prst="rect">
            <a:avLst/>
          </a:prstGeom>
        </p:spPr>
        <p:txBody>
          <a:bodyPr vert="horz" lIns="96634" tIns="48317" rIns="96634" bIns="48317" rtlCol="0" anchor="b"/>
          <a:lstStyle>
            <a:lvl1pPr algn="l">
              <a:defRPr sz="1300"/>
            </a:lvl1pPr>
          </a:lstStyle>
          <a:p>
            <a:endParaRPr lang="en-US">
              <a:latin typeface="Univers" panose="020B0503020202020204" pitchFamily="34" charset="0"/>
            </a:endParaRPr>
          </a:p>
        </p:txBody>
      </p:sp>
      <p:sp>
        <p:nvSpPr>
          <p:cNvPr id="5" name="Slide Number Placeholder 4">
            <a:extLst>
              <a:ext uri="{FF2B5EF4-FFF2-40B4-BE49-F238E27FC236}">
                <a16:creationId xmlns:a16="http://schemas.microsoft.com/office/drawing/2014/main" id="{054B06A6-CA63-EA40-A8AC-4D635A353158}"/>
              </a:ext>
            </a:extLst>
          </p:cNvPr>
          <p:cNvSpPr>
            <a:spLocks noGrp="1"/>
          </p:cNvSpPr>
          <p:nvPr>
            <p:ph type="sldNum" sz="quarter" idx="3"/>
          </p:nvPr>
        </p:nvSpPr>
        <p:spPr>
          <a:xfrm>
            <a:off x="3902597" y="9519055"/>
            <a:ext cx="2985558" cy="502834"/>
          </a:xfrm>
          <a:prstGeom prst="rect">
            <a:avLst/>
          </a:prstGeom>
        </p:spPr>
        <p:txBody>
          <a:bodyPr vert="horz" lIns="96634" tIns="48317" rIns="96634" bIns="48317" rtlCol="0" anchor="b"/>
          <a:lstStyle>
            <a:lvl1pPr algn="r">
              <a:defRPr sz="1300"/>
            </a:lvl1pPr>
          </a:lstStyle>
          <a:p>
            <a:fld id="{6C3F419A-F528-474E-8687-794CB20D1279}" type="slidenum">
              <a:rPr lang="en-US" smtClean="0">
                <a:latin typeface="Univers" panose="020B0503020202020204" pitchFamily="34" charset="0"/>
              </a:rPr>
              <a:t>‹#›</a:t>
            </a:fld>
            <a:endParaRPr lang="en-US">
              <a:latin typeface="Univers" panose="020B0503020202020204" pitchFamily="34" charset="0"/>
            </a:endParaRPr>
          </a:p>
        </p:txBody>
      </p:sp>
    </p:spTree>
    <p:extLst>
      <p:ext uri="{BB962C8B-B14F-4D97-AF65-F5344CB8AC3E}">
        <p14:creationId xmlns:p14="http://schemas.microsoft.com/office/powerpoint/2010/main" val="1007289126"/>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157" userDrawn="1">
          <p15:clr>
            <a:srgbClr val="F26B43"/>
          </p15:clr>
        </p15:guide>
        <p15:guide id="2" pos="217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b="0" i="0">
                <a:latin typeface="Univers" panose="020B0503020202020204" pitchFamily="34" charset="0"/>
              </a:defRPr>
            </a:lvl1pPr>
          </a:lstStyle>
          <a:p>
            <a:endParaRPr lang="en-US"/>
          </a:p>
        </p:txBody>
      </p:sp>
      <p:sp>
        <p:nvSpPr>
          <p:cNvPr id="3" name="Date Placeholder 2"/>
          <p:cNvSpPr>
            <a:spLocks noGrp="1"/>
          </p:cNvSpPr>
          <p:nvPr>
            <p:ph type="dt" idx="1"/>
          </p:nvPr>
        </p:nvSpPr>
        <p:spPr>
          <a:xfrm>
            <a:off x="3902597" y="0"/>
            <a:ext cx="2985558" cy="502835"/>
          </a:xfrm>
          <a:prstGeom prst="rect">
            <a:avLst/>
          </a:prstGeom>
        </p:spPr>
        <p:txBody>
          <a:bodyPr vert="horz" lIns="96634" tIns="48317" rIns="96634" bIns="48317" rtlCol="0"/>
          <a:lstStyle>
            <a:lvl1pPr algn="r">
              <a:defRPr sz="1300" b="0" i="0">
                <a:latin typeface="Univers" panose="020B0503020202020204" pitchFamily="34" charset="0"/>
              </a:defRPr>
            </a:lvl1pPr>
          </a:lstStyle>
          <a:p>
            <a:fld id="{60D25A1C-ACC7-4C40-B413-7D889B1398B0}" type="datetimeFigureOut">
              <a:rPr lang="en-US" smtClean="0"/>
              <a:pPr/>
              <a:t>8/13/2026</a:t>
            </a:fld>
            <a:endParaRPr lang="en-US"/>
          </a:p>
        </p:txBody>
      </p:sp>
      <p:sp>
        <p:nvSpPr>
          <p:cNvPr id="4" name="Slide Image Placeholder 3"/>
          <p:cNvSpPr>
            <a:spLocks noGrp="1" noRot="1" noChangeAspect="1"/>
          </p:cNvSpPr>
          <p:nvPr>
            <p:ph type="sldImg" idx="2"/>
          </p:nvPr>
        </p:nvSpPr>
        <p:spPr>
          <a:xfrm>
            <a:off x="438150" y="1252538"/>
            <a:ext cx="6013450" cy="3382962"/>
          </a:xfrm>
          <a:prstGeom prst="rect">
            <a:avLst/>
          </a:prstGeom>
          <a:noFill/>
          <a:ln w="12700">
            <a:solidFill>
              <a:prstClr val="black"/>
            </a:solidFill>
          </a:ln>
        </p:spPr>
        <p:txBody>
          <a:bodyPr vert="horz" lIns="96634" tIns="48317" rIns="96634" bIns="48317" rtlCol="0" anchor="ctr"/>
          <a:lstStyle/>
          <a:p>
            <a:endParaRPr lang="en-US"/>
          </a:p>
        </p:txBody>
      </p:sp>
      <p:sp>
        <p:nvSpPr>
          <p:cNvPr id="5" name="Notes Placeholder 4"/>
          <p:cNvSpPr>
            <a:spLocks noGrp="1"/>
          </p:cNvSpPr>
          <p:nvPr>
            <p:ph type="body" sz="quarter" idx="3"/>
          </p:nvPr>
        </p:nvSpPr>
        <p:spPr>
          <a:xfrm>
            <a:off x="688975" y="4823034"/>
            <a:ext cx="5511800" cy="3946118"/>
          </a:xfrm>
          <a:prstGeom prst="rect">
            <a:avLst/>
          </a:prstGeom>
        </p:spPr>
        <p:txBody>
          <a:bodyPr vert="horz" lIns="96634" tIns="48317" rIns="96634" bIns="48317"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519055"/>
            <a:ext cx="2985558" cy="502834"/>
          </a:xfrm>
          <a:prstGeom prst="rect">
            <a:avLst/>
          </a:prstGeom>
        </p:spPr>
        <p:txBody>
          <a:bodyPr vert="horz" lIns="96634" tIns="48317" rIns="96634" bIns="48317" rtlCol="0" anchor="b"/>
          <a:lstStyle>
            <a:lvl1pPr algn="l">
              <a:defRPr sz="1300" b="0" i="0">
                <a:latin typeface="Univers" panose="020B0503020202020204" pitchFamily="34" charset="0"/>
              </a:defRPr>
            </a:lvl1pPr>
          </a:lstStyle>
          <a:p>
            <a:endParaRPr lang="en-US"/>
          </a:p>
        </p:txBody>
      </p:sp>
      <p:sp>
        <p:nvSpPr>
          <p:cNvPr id="7" name="Slide Number Placeholder 6"/>
          <p:cNvSpPr>
            <a:spLocks noGrp="1"/>
          </p:cNvSpPr>
          <p:nvPr>
            <p:ph type="sldNum" sz="quarter" idx="5"/>
          </p:nvPr>
        </p:nvSpPr>
        <p:spPr>
          <a:xfrm>
            <a:off x="3902597" y="9519055"/>
            <a:ext cx="2985558" cy="502834"/>
          </a:xfrm>
          <a:prstGeom prst="rect">
            <a:avLst/>
          </a:prstGeom>
        </p:spPr>
        <p:txBody>
          <a:bodyPr vert="horz" lIns="96634" tIns="48317" rIns="96634" bIns="48317" rtlCol="0" anchor="b"/>
          <a:lstStyle>
            <a:lvl1pPr algn="r">
              <a:defRPr sz="1300" b="0" i="0">
                <a:latin typeface="Univers" panose="020B0503020202020204" pitchFamily="34" charset="0"/>
              </a:defRPr>
            </a:lvl1pPr>
          </a:lstStyle>
          <a:p>
            <a:fld id="{8446DA44-74A0-5C45-A34A-10668028980F}" type="slidenum">
              <a:rPr lang="en-US" smtClean="0"/>
              <a:pPr/>
              <a:t>‹#›</a:t>
            </a:fld>
            <a:endParaRPr lang="en-US"/>
          </a:p>
        </p:txBody>
      </p:sp>
    </p:spTree>
    <p:extLst>
      <p:ext uri="{BB962C8B-B14F-4D97-AF65-F5344CB8AC3E}">
        <p14:creationId xmlns:p14="http://schemas.microsoft.com/office/powerpoint/2010/main" val="874818467"/>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Univers" panose="020B0503020202020204" pitchFamily="34" charset="0"/>
        <a:ea typeface="+mn-ea"/>
        <a:cs typeface="+mn-cs"/>
      </a:defRPr>
    </a:lvl1pPr>
    <a:lvl2pPr marL="457200" algn="l" defTabSz="914400" rtl="0" eaLnBrk="1" latinLnBrk="0" hangingPunct="1">
      <a:defRPr sz="1200" b="0" i="0" kern="1200">
        <a:solidFill>
          <a:schemeClr val="tx1"/>
        </a:solidFill>
        <a:latin typeface="Univers" panose="020B0503020202020204" pitchFamily="34" charset="0"/>
        <a:ea typeface="+mn-ea"/>
        <a:cs typeface="+mn-cs"/>
      </a:defRPr>
    </a:lvl2pPr>
    <a:lvl3pPr marL="914400" algn="l" defTabSz="914400" rtl="0" eaLnBrk="1" latinLnBrk="0" hangingPunct="1">
      <a:defRPr sz="1200" b="0" i="0" kern="1200">
        <a:solidFill>
          <a:schemeClr val="tx1"/>
        </a:solidFill>
        <a:latin typeface="Univers" panose="020B0503020202020204" pitchFamily="34" charset="0"/>
        <a:ea typeface="+mn-ea"/>
        <a:cs typeface="+mn-cs"/>
      </a:defRPr>
    </a:lvl3pPr>
    <a:lvl4pPr marL="1371600" algn="l" defTabSz="914400" rtl="0" eaLnBrk="1" latinLnBrk="0" hangingPunct="1">
      <a:defRPr sz="1200" b="0" i="0" kern="1200">
        <a:solidFill>
          <a:schemeClr val="tx1"/>
        </a:solidFill>
        <a:latin typeface="Univers" panose="020B0503020202020204" pitchFamily="34" charset="0"/>
        <a:ea typeface="+mn-ea"/>
        <a:cs typeface="+mn-cs"/>
      </a:defRPr>
    </a:lvl4pPr>
    <a:lvl5pPr marL="1828800" algn="l" defTabSz="914400" rtl="0" eaLnBrk="1" latinLnBrk="0" hangingPunct="1">
      <a:defRPr sz="1200" b="0" i="0" kern="1200">
        <a:solidFill>
          <a:schemeClr val="tx1"/>
        </a:solidFill>
        <a:latin typeface="Univers" panose="020B0503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446DA44-74A0-5C45-A34A-10668028980F}" type="slidenum">
              <a:rPr lang="en-US" smtClean="0"/>
              <a:pPr/>
              <a:t>1</a:t>
            </a:fld>
            <a:endParaRPr lang="en-US"/>
          </a:p>
        </p:txBody>
      </p:sp>
    </p:spTree>
    <p:extLst>
      <p:ext uri="{BB962C8B-B14F-4D97-AF65-F5344CB8AC3E}">
        <p14:creationId xmlns:p14="http://schemas.microsoft.com/office/powerpoint/2010/main" val="4598112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446DA44-74A0-5C45-A34A-10668028980F}" type="slidenum">
              <a:rPr lang="en-US" smtClean="0"/>
              <a:pPr/>
              <a:t>10</a:t>
            </a:fld>
            <a:endParaRPr lang="en-US"/>
          </a:p>
        </p:txBody>
      </p:sp>
    </p:spTree>
    <p:extLst>
      <p:ext uri="{BB962C8B-B14F-4D97-AF65-F5344CB8AC3E}">
        <p14:creationId xmlns:p14="http://schemas.microsoft.com/office/powerpoint/2010/main" val="38950827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PREVENTING AND ADDRESSING CONFLICT</a:t>
            </a:r>
          </a:p>
          <a:p>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EXPLAIN </a:t>
            </a:r>
            <a:br>
              <a:rPr lang="en-GB" b="1" dirty="0"/>
            </a:br>
            <a:r>
              <a:rPr lang="en-GB" b="0" dirty="0"/>
              <a:t>The technique that we are looking at today is one of the ten ‘Preventing and Addressing Conflict’ techniques. These techniques can be split into two groups: ‘preventing conflict’ and ‘addressing conflict’ each with five techniques linked to them. The preventing conflict techniques allow you to prevent conflict from happening in the first place. They </a:t>
            </a:r>
            <a:r>
              <a:rPr lang="en-US" sz="1200" b="0" i="0" u="none" strike="noStrike" baseline="0" dirty="0">
                <a:solidFill>
                  <a:srgbClr val="FFFFFF"/>
                </a:solidFill>
              </a:rPr>
              <a:t>support you to pre-empt conflict and address issues authoritatively, effectively and warmly. This helps to maintain safe environment and lays the foundations to help prisoners change. Many of these techniques don’t just prevent conflict they also help to keep the smooth day to running of the prison and lead to improved daily interactions between prisoners and staff. Therefore, mastering these techniques not only helps to keep the wing safe but also helps to improves staff/prisoner relationships which in turn contributes to better outcomes for prisoners. </a:t>
            </a:r>
            <a:endParaRPr lang="en-GB" dirty="0"/>
          </a:p>
          <a:p>
            <a:endParaRPr lang="en-GB" dirty="0"/>
          </a:p>
        </p:txBody>
      </p:sp>
      <p:sp>
        <p:nvSpPr>
          <p:cNvPr id="4" name="Slide Number Placeholder 3"/>
          <p:cNvSpPr>
            <a:spLocks noGrp="1"/>
          </p:cNvSpPr>
          <p:nvPr>
            <p:ph type="sldNum" sz="quarter" idx="5"/>
          </p:nvPr>
        </p:nvSpPr>
        <p:spPr/>
        <p:txBody>
          <a:bodyPr/>
          <a:lstStyle/>
          <a:p>
            <a:fld id="{8446DA44-74A0-5C45-A34A-10668028980F}" type="slidenum">
              <a:rPr lang="en-US" smtClean="0"/>
              <a:pPr/>
              <a:t>2</a:t>
            </a:fld>
            <a:endParaRPr lang="en-US"/>
          </a:p>
        </p:txBody>
      </p:sp>
    </p:spTree>
    <p:extLst>
      <p:ext uri="{BB962C8B-B14F-4D97-AF65-F5344CB8AC3E}">
        <p14:creationId xmlns:p14="http://schemas.microsoft.com/office/powerpoint/2010/main" val="15802902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FD4590-AE49-987A-EADB-816776E9B6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B20ED5-39E6-4A1F-2973-CB931BE4BA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48C01B-547D-855E-5A9A-12E2AEB078D3}"/>
              </a:ext>
            </a:extLst>
          </p:cNvPr>
          <p:cNvSpPr>
            <a:spLocks noGrp="1"/>
          </p:cNvSpPr>
          <p:nvPr>
            <p:ph type="body" idx="1"/>
          </p:nvPr>
        </p:nvSpPr>
        <p:spPr/>
        <p:txBody>
          <a:bodyPr/>
          <a:lstStyle/>
          <a:p>
            <a:r>
              <a:rPr lang="en-GB" b="1" dirty="0"/>
              <a:t>RECAP PREVIOUS TECHNIQUE</a:t>
            </a:r>
          </a:p>
          <a:p>
            <a:r>
              <a:rPr lang="en-GB" dirty="0"/>
              <a:t>What was the technique we covered last week?</a:t>
            </a:r>
          </a:p>
          <a:p>
            <a:r>
              <a:rPr lang="en-GB" dirty="0"/>
              <a:t>What does the technique look to do? </a:t>
            </a:r>
          </a:p>
          <a:p>
            <a:r>
              <a:rPr lang="en-GB" dirty="0"/>
              <a:t>What are the success checks for the technique? </a:t>
            </a:r>
          </a:p>
          <a:p>
            <a:endParaRPr lang="en-GB" dirty="0"/>
          </a:p>
          <a:p>
            <a:r>
              <a:rPr lang="en-GB" b="1" dirty="0"/>
              <a:t>CELEBRATE SUCCESSES</a:t>
            </a:r>
          </a:p>
          <a:p>
            <a:r>
              <a:rPr lang="en-GB" b="0" dirty="0"/>
              <a:t>We have had some great successes this week including…</a:t>
            </a:r>
          </a:p>
          <a:p>
            <a:r>
              <a:rPr lang="en-GB" b="0" dirty="0"/>
              <a:t>I would like to shoutout XXXXX because…</a:t>
            </a:r>
          </a:p>
          <a:p>
            <a:r>
              <a:rPr lang="en-GB" b="0" dirty="0"/>
              <a:t>Does anyone want to shout out one of their colleagues?</a:t>
            </a:r>
          </a:p>
        </p:txBody>
      </p:sp>
      <p:sp>
        <p:nvSpPr>
          <p:cNvPr id="4" name="Slide Number Placeholder 3">
            <a:extLst>
              <a:ext uri="{FF2B5EF4-FFF2-40B4-BE49-F238E27FC236}">
                <a16:creationId xmlns:a16="http://schemas.microsoft.com/office/drawing/2014/main" id="{36C6A547-FE4B-36B4-AFC3-D1A8D23DE84F}"/>
              </a:ext>
            </a:extLst>
          </p:cNvPr>
          <p:cNvSpPr>
            <a:spLocks noGrp="1"/>
          </p:cNvSpPr>
          <p:nvPr>
            <p:ph type="sldNum" sz="quarter" idx="5"/>
          </p:nvPr>
        </p:nvSpPr>
        <p:spPr/>
        <p:txBody>
          <a:bodyPr/>
          <a:lstStyle/>
          <a:p>
            <a:fld id="{8446DA44-74A0-5C45-A34A-10668028980F}" type="slidenum">
              <a:rPr lang="en-US" smtClean="0"/>
              <a:pPr/>
              <a:t>3</a:t>
            </a:fld>
            <a:endParaRPr lang="en-US"/>
          </a:p>
        </p:txBody>
      </p:sp>
    </p:spTree>
    <p:extLst>
      <p:ext uri="{BB962C8B-B14F-4D97-AF65-F5344CB8AC3E}">
        <p14:creationId xmlns:p14="http://schemas.microsoft.com/office/powerpoint/2010/main" val="36940334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338">
              <a:defRPr/>
            </a:pPr>
            <a:r>
              <a:rPr lang="en-GB" sz="1200" b="1" dirty="0"/>
              <a:t>INTRODUCE NEW TECHNIQUE: PRE-EMPTING PROBLEMS</a:t>
            </a:r>
          </a:p>
          <a:p>
            <a:pPr defTabSz="966338">
              <a:defRPr/>
            </a:pPr>
            <a:endParaRPr lang="en-GB" sz="1200" b="1" dirty="0"/>
          </a:p>
          <a:p>
            <a:pPr defTabSz="966338">
              <a:defRPr/>
            </a:pPr>
            <a:r>
              <a:rPr lang="en-GB" sz="1200" b="1" dirty="0"/>
              <a:t>TRAINER NOTE: </a:t>
            </a:r>
            <a:r>
              <a:rPr lang="en-GB" sz="1200" dirty="0"/>
              <a:t>(Pause a moment to allow people to read the overview of the technique on slide.) </a:t>
            </a:r>
          </a:p>
          <a:p>
            <a:endParaRPr lang="en-GB" sz="1200" dirty="0"/>
          </a:p>
          <a:p>
            <a:r>
              <a:rPr lang="en-GB" sz="1200" b="1" dirty="0"/>
              <a:t>EXPLAIN </a:t>
            </a:r>
          </a:p>
          <a:p>
            <a:pPr marL="181188"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It’s easy to spot someone solving a problem. It looks impressive too, when it’s done well. We can admire a prison officer dashing in to boldly defuse a situation.</a:t>
            </a:r>
          </a:p>
          <a:p>
            <a:pPr marL="181188"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Pre-empting a problem is harder to spot, and less immediately impressive. But it’s much more powerful. Prevention is better than cure. </a:t>
            </a:r>
          </a:p>
          <a:p>
            <a:pPr marL="181188"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We can pre-empt a dispute, a fight, or a problem, using a quiet word, a distraction, or a change in the order we unlock prisoners. </a:t>
            </a:r>
          </a:p>
          <a:p>
            <a:pPr marL="181188"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Better to prevent a problem than wait for it to happen, then have to deal with it.</a:t>
            </a:r>
          </a:p>
          <a:p>
            <a:pPr marL="181188"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This technique builds on our use of </a:t>
            </a:r>
            <a:r>
              <a:rPr lang="en-GB" sz="1200" b="1" i="0" kern="1200" dirty="0">
                <a:solidFill>
                  <a:schemeClr val="tx1"/>
                </a:solidFill>
                <a:latin typeface="Univers" panose="020B0503020202020204" pitchFamily="34" charset="0"/>
                <a:ea typeface="+mn-ea"/>
                <a:cs typeface="+mn-cs"/>
              </a:rPr>
              <a:t>Radar be seen looking (Technique 1): </a:t>
            </a:r>
            <a:r>
              <a:rPr lang="en-GB" sz="1200" b="0" i="0" kern="1200" dirty="0">
                <a:solidFill>
                  <a:schemeClr val="tx1"/>
                </a:solidFill>
                <a:latin typeface="Univers" panose="020B0503020202020204" pitchFamily="34" charset="0"/>
                <a:ea typeface="+mn-ea"/>
                <a:cs typeface="+mn-cs"/>
              </a:rPr>
              <a:t>having a constant awareness of what’s going on around us. </a:t>
            </a:r>
          </a:p>
          <a:p>
            <a:pPr marL="181188"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We can combine this with our knowledge of prisoners, and relationships with them, to identify potential problems. Who’s having a bad day? Who’s upset, hasn’t slept, hasn’t been eating – anything which may lead to a short temper? Who’s new to the wing and may need some guidance?</a:t>
            </a:r>
          </a:p>
          <a:p>
            <a:pPr marL="181188"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This allows us to tackle issues before they emerge. </a:t>
            </a:r>
          </a:p>
        </p:txBody>
      </p:sp>
      <p:sp>
        <p:nvSpPr>
          <p:cNvPr id="4" name="Slide Number Placeholder 3"/>
          <p:cNvSpPr>
            <a:spLocks noGrp="1"/>
          </p:cNvSpPr>
          <p:nvPr>
            <p:ph type="sldNum" sz="quarter" idx="5"/>
          </p:nvPr>
        </p:nvSpPr>
        <p:spPr/>
        <p:txBody>
          <a:bodyPr/>
          <a:lstStyle/>
          <a:p>
            <a:fld id="{8446DA44-74A0-5C45-A34A-10668028980F}" type="slidenum">
              <a:rPr lang="en-US" smtClean="0"/>
              <a:pPr/>
              <a:t>4</a:t>
            </a:fld>
            <a:endParaRPr lang="en-US"/>
          </a:p>
        </p:txBody>
      </p:sp>
    </p:spTree>
    <p:extLst>
      <p:ext uri="{BB962C8B-B14F-4D97-AF65-F5344CB8AC3E}">
        <p14:creationId xmlns:p14="http://schemas.microsoft.com/office/powerpoint/2010/main" val="1732531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338">
              <a:defRPr/>
            </a:pPr>
            <a:r>
              <a:rPr lang="en-GB" sz="1200" b="1" dirty="0"/>
              <a:t>INTRODUCE STEPS: PRE-EMPTING PROBLEMS</a:t>
            </a:r>
          </a:p>
          <a:p>
            <a:pPr defTabSz="966338">
              <a:defRPr/>
            </a:pPr>
            <a:endParaRPr lang="en-GB" sz="1200" b="1" dirty="0"/>
          </a:p>
          <a:p>
            <a:r>
              <a:rPr lang="en-GB" sz="1200" b="1" dirty="0"/>
              <a:t>EXPLAIN </a:t>
            </a:r>
          </a:p>
          <a:p>
            <a:r>
              <a:rPr lang="en-GB" sz="1200" b="0" dirty="0"/>
              <a:t>We are now going to go through each of the steps for this technique. </a:t>
            </a:r>
            <a:endParaRPr lang="en-GB" sz="1200" b="1" dirty="0"/>
          </a:p>
          <a:p>
            <a:pPr marL="241584" indent="-241584">
              <a:buFont typeface="+mj-lt"/>
              <a:buAutoNum type="alphaUcPeriod"/>
            </a:pPr>
            <a:endParaRPr lang="en-GB" sz="1200" b="1" dirty="0"/>
          </a:p>
          <a:p>
            <a:pPr marL="241584" indent="-241584">
              <a:buFont typeface="+mj-lt"/>
              <a:buAutoNum type="alphaUcPeriod"/>
            </a:pPr>
            <a:r>
              <a:rPr lang="en-GB" sz="1200" b="1" dirty="0"/>
              <a:t>Look for issues:</a:t>
            </a:r>
            <a:r>
              <a:rPr lang="en-GB" sz="1200" dirty="0"/>
              <a:t> We’ve talked about the value of </a:t>
            </a:r>
            <a:r>
              <a:rPr lang="en-GB" sz="1200" b="1" dirty="0"/>
              <a:t>radar be seen looking (technique 1)</a:t>
            </a:r>
            <a:r>
              <a:rPr lang="en-GB" sz="1200" dirty="0"/>
              <a:t>. This means positioning ourselves where we can see everything and scanning the wing continually, so we know what’s going on. To pre-empt problems, we combine this with our knowledge of prisoners as individuals, and the current problems they face. Who’s acting out of character? Who hasn’t had a visit for a while? Whose sentencing hearing is coming up? Who has had an application rejected? Combining what we see with what we know allows us to identify who may need our attention, and what problems they’re facing.</a:t>
            </a:r>
          </a:p>
          <a:p>
            <a:pPr marL="241584" indent="-241584">
              <a:buFont typeface="+mj-lt"/>
              <a:buAutoNum type="alphaUcPeriod"/>
            </a:pPr>
            <a:endParaRPr lang="en-GB" sz="1200" dirty="0"/>
          </a:p>
          <a:p>
            <a:pPr marL="241584" indent="-241584">
              <a:buFont typeface="+mj-lt"/>
              <a:buAutoNum type="alphaUcPeriod"/>
            </a:pPr>
            <a:r>
              <a:rPr lang="en-GB" sz="1200" b="1" dirty="0"/>
              <a:t>Redirect: </a:t>
            </a:r>
            <a:r>
              <a:rPr lang="en-GB" sz="1200" dirty="0"/>
              <a:t>When we see a potential issue, there are a range of strategies we can choose from. We might:</a:t>
            </a:r>
          </a:p>
          <a:p>
            <a:pPr marL="724753" lvl="1" indent="-241584">
              <a:buFont typeface="Arial" panose="020B0604020202020204" pitchFamily="34" charset="0"/>
              <a:buChar char="•"/>
            </a:pPr>
            <a:r>
              <a:rPr lang="en-GB" sz="1200" dirty="0"/>
              <a:t>Remind the prisoner of expectations, norms or rules. For example, we could remind them “No vaping on the landing.” Or we could emphasise norms on the wing: “We don’t swear at each other on D Wing.”</a:t>
            </a:r>
          </a:p>
          <a:p>
            <a:pPr marL="724753" lvl="1" indent="-241584">
              <a:buFont typeface="Arial" panose="020B0604020202020204" pitchFamily="34" charset="0"/>
              <a:buChar char="•"/>
            </a:pPr>
            <a:r>
              <a:rPr lang="en-GB" sz="1200" dirty="0"/>
              <a:t>Revisit plans and commitments. Most prisoners are looking forward to or working towards something. We can revisit these goals to encourage them to act accordingly: “Remember you’re working towards switching jobs, so best behaviour, OK?”</a:t>
            </a:r>
          </a:p>
          <a:p>
            <a:pPr marL="724753" lvl="1" indent="-241584">
              <a:buFont typeface="Arial" panose="020B0604020202020204" pitchFamily="34" charset="0"/>
              <a:buChar char="•"/>
            </a:pPr>
            <a:r>
              <a:rPr lang="en-GB" sz="1200" dirty="0"/>
              <a:t>Divert the prisoner, giving them a job, a task or an activity to distract them from an area or group which might cause trouble. For example, we could ask whether they want to play a game of pool, whether their cell needs a tidy, whether they have enough phone credit – anything which keeps them busy and away from potential issues.</a:t>
            </a:r>
          </a:p>
          <a:p>
            <a:pPr marL="724753" lvl="1" indent="-241584">
              <a:buFont typeface="Arial" panose="020B0604020202020204" pitchFamily="34" charset="0"/>
              <a:buChar char="•"/>
            </a:pPr>
            <a:r>
              <a:rPr lang="en-GB" sz="1200" dirty="0"/>
              <a:t>Model the desired behaviour. For example, if a prisoner raises their voice, we might speak to them particularly quietly, encouraging them to match our tone. </a:t>
            </a:r>
          </a:p>
          <a:p>
            <a:pPr marL="724753" lvl="1" indent="-241584">
              <a:buFont typeface="Arial" panose="020B0604020202020204" pitchFamily="34" charset="0"/>
              <a:buChar char="•"/>
            </a:pPr>
            <a:r>
              <a:rPr lang="en-GB" sz="1200" dirty="0"/>
              <a:t>We can use our knowledge of the prisoner to tailor what we say. The most powerful messages will be those which appeal to what they want and are working towards.</a:t>
            </a:r>
          </a:p>
          <a:p>
            <a:pPr marL="241584" indent="-241584">
              <a:buFont typeface="+mj-lt"/>
              <a:buAutoNum type="alphaUcPeriod"/>
            </a:pPr>
            <a:endParaRPr lang="en-GB" sz="1200" dirty="0"/>
          </a:p>
          <a:p>
            <a:pPr marL="241584" indent="-241584">
              <a:buFont typeface="+mj-lt"/>
              <a:buAutoNum type="alphaUcPeriod" startAt="3"/>
            </a:pPr>
            <a:r>
              <a:rPr lang="en-GB" sz="1200" b="1" dirty="0"/>
              <a:t>Follow up: </a:t>
            </a:r>
            <a:r>
              <a:rPr lang="en-GB" sz="1200" dirty="0"/>
              <a:t>One quiet word might be enough to address the issue. But we might need to follow up. This might mean a second reminder later on, an intelligence report, organising a cell move, or simply passing on what we’ve done to the officers who will be on the wing later.</a:t>
            </a:r>
          </a:p>
          <a:p>
            <a:endParaRPr lang="en-GB" dirty="0"/>
          </a:p>
        </p:txBody>
      </p:sp>
      <p:sp>
        <p:nvSpPr>
          <p:cNvPr id="4" name="Slide Number Placeholder 3"/>
          <p:cNvSpPr>
            <a:spLocks noGrp="1"/>
          </p:cNvSpPr>
          <p:nvPr>
            <p:ph type="sldNum" sz="quarter" idx="5"/>
          </p:nvPr>
        </p:nvSpPr>
        <p:spPr/>
        <p:txBody>
          <a:bodyPr/>
          <a:lstStyle/>
          <a:p>
            <a:fld id="{8446DA44-74A0-5C45-A34A-10668028980F}" type="slidenum">
              <a:rPr lang="en-US" smtClean="0"/>
              <a:pPr/>
              <a:t>5</a:t>
            </a:fld>
            <a:endParaRPr lang="en-US"/>
          </a:p>
        </p:txBody>
      </p:sp>
    </p:spTree>
    <p:extLst>
      <p:ext uri="{BB962C8B-B14F-4D97-AF65-F5344CB8AC3E}">
        <p14:creationId xmlns:p14="http://schemas.microsoft.com/office/powerpoint/2010/main" val="10187655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DF0887-8638-4FF1-CD41-88E851823B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40ECC3-141B-E70D-9809-6D1C3DBDE5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627C7E-E00A-7E42-DF55-D7195E502765}"/>
              </a:ext>
            </a:extLst>
          </p:cNvPr>
          <p:cNvSpPr>
            <a:spLocks noGrp="1"/>
          </p:cNvSpPr>
          <p:nvPr>
            <p:ph type="body" idx="1"/>
          </p:nvPr>
        </p:nvSpPr>
        <p:spPr/>
        <p:txBody>
          <a:bodyPr/>
          <a:lstStyle/>
          <a:p>
            <a:r>
              <a:rPr lang="en-GB" b="1" dirty="0"/>
              <a:t>TURN AND TALK: PRE-EMPTING PROBLEMS</a:t>
            </a:r>
          </a:p>
          <a:p>
            <a:endParaRPr lang="en-GB" b="1" dirty="0"/>
          </a:p>
          <a:p>
            <a:r>
              <a:rPr lang="en-GB" b="1" dirty="0"/>
              <a:t>PAIRED DISCUSSION </a:t>
            </a:r>
          </a:p>
          <a:p>
            <a:r>
              <a:rPr lang="en-GB" b="0" dirty="0"/>
              <a:t>In pairs I would like you to discuss the following questions using the pocket guide as a reference </a:t>
            </a:r>
            <a:r>
              <a:rPr lang="en-GB" b="1" dirty="0"/>
              <a:t>(p26): </a:t>
            </a:r>
          </a:p>
          <a:p>
            <a:pPr marL="483169" indent="-483169">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Do you use this technique as part of your practice? If so, how and when?</a:t>
            </a:r>
          </a:p>
          <a:p>
            <a:pPr marL="483169" indent="-483169">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Which of the steps do you use?</a:t>
            </a:r>
          </a:p>
          <a:p>
            <a:pPr marL="483169" indent="-483169">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Which of the steps do you want to work on?</a:t>
            </a:r>
          </a:p>
          <a:p>
            <a:endParaRPr lang="en-GB" dirty="0"/>
          </a:p>
          <a:p>
            <a:r>
              <a:rPr lang="en-GB" b="1" dirty="0"/>
              <a:t>WHOLE GROUP FEEDBACK </a:t>
            </a:r>
          </a:p>
          <a:p>
            <a:r>
              <a:rPr lang="en-GB" b="0" dirty="0"/>
              <a:t>(Get whole group feedback following paired discussions.)</a:t>
            </a:r>
            <a:endParaRPr lang="en-GB" b="1" dirty="0"/>
          </a:p>
        </p:txBody>
      </p:sp>
      <p:sp>
        <p:nvSpPr>
          <p:cNvPr id="4" name="Slide Number Placeholder 3">
            <a:extLst>
              <a:ext uri="{FF2B5EF4-FFF2-40B4-BE49-F238E27FC236}">
                <a16:creationId xmlns:a16="http://schemas.microsoft.com/office/drawing/2014/main" id="{6803815B-6BF0-AE33-FD12-B9CE8443F569}"/>
              </a:ext>
            </a:extLst>
          </p:cNvPr>
          <p:cNvSpPr>
            <a:spLocks noGrp="1"/>
          </p:cNvSpPr>
          <p:nvPr>
            <p:ph type="sldNum" sz="quarter" idx="5"/>
          </p:nvPr>
        </p:nvSpPr>
        <p:spPr/>
        <p:txBody>
          <a:bodyPr/>
          <a:lstStyle/>
          <a:p>
            <a:fld id="{8446DA44-74A0-5C45-A34A-10668028980F}" type="slidenum">
              <a:rPr lang="en-US" smtClean="0"/>
              <a:pPr/>
              <a:t>6</a:t>
            </a:fld>
            <a:endParaRPr lang="en-US"/>
          </a:p>
        </p:txBody>
      </p:sp>
    </p:spTree>
    <p:extLst>
      <p:ext uri="{BB962C8B-B14F-4D97-AF65-F5344CB8AC3E}">
        <p14:creationId xmlns:p14="http://schemas.microsoft.com/office/powerpoint/2010/main" val="26599513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020F6-E1EE-8451-9FD5-148D8D708A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1010A1-C4C3-F2B0-F522-E6BF12A69A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EE3066-29C8-988B-A946-6BE68C2DC2EF}"/>
              </a:ext>
            </a:extLst>
          </p:cNvPr>
          <p:cNvSpPr>
            <a:spLocks noGrp="1"/>
          </p:cNvSpPr>
          <p:nvPr>
            <p:ph type="body" idx="1"/>
          </p:nvPr>
        </p:nvSpPr>
        <p:spPr/>
        <p:txBody>
          <a:bodyPr/>
          <a:lstStyle/>
          <a:p>
            <a:r>
              <a:rPr lang="en-GB" b="1" dirty="0"/>
              <a:t>MODEL VIDEO: PRE-EMPTING PROBLEMS</a:t>
            </a:r>
          </a:p>
          <a:p>
            <a:endParaRPr lang="en-GB" b="1" dirty="0"/>
          </a:p>
          <a:p>
            <a:r>
              <a:rPr lang="en-GB" sz="1200" b="1" i="0" kern="1200" dirty="0">
                <a:solidFill>
                  <a:schemeClr val="tx1"/>
                </a:solidFill>
                <a:effectLst/>
                <a:latin typeface="Univers" panose="020B0503020202020204" pitchFamily="34" charset="0"/>
                <a:ea typeface="+mn-ea"/>
                <a:cs typeface="+mn-cs"/>
              </a:rPr>
              <a:t>TRAINER NOTE: </a:t>
            </a:r>
            <a:r>
              <a:rPr lang="en-GB" sz="1200" b="0" i="0" kern="1200" dirty="0">
                <a:solidFill>
                  <a:schemeClr val="tx1"/>
                </a:solidFill>
                <a:effectLst/>
                <a:latin typeface="Univers" panose="020B0503020202020204" pitchFamily="34" charset="0"/>
                <a:ea typeface="+mn-ea"/>
                <a:cs typeface="+mn-cs"/>
              </a:rPr>
              <a:t>If possible, insert the model video onto this slide ahead of starting your session. (You can find the online link to the videos here: https://unlockedgrads.org.uk/leading-prison-landings/the-videos/ or by pressing CTRL+CLICK on the box on the slide.)</a:t>
            </a:r>
          </a:p>
          <a:p>
            <a:endParaRPr lang="en-GB" b="1" dirty="0"/>
          </a:p>
          <a:p>
            <a:r>
              <a:rPr lang="en-GB" b="1" dirty="0"/>
              <a:t>EXPLAIN VIDEO </a:t>
            </a:r>
          </a:p>
          <a:p>
            <a:r>
              <a:rPr lang="en-GB" b="0" dirty="0"/>
              <a:t>We are now going to watch the model video for this technique. While you are watching the video try to see if you can identify the success checks as they are met. </a:t>
            </a:r>
          </a:p>
          <a:p>
            <a:endParaRPr lang="en-GB" b="0" dirty="0"/>
          </a:p>
          <a:p>
            <a:r>
              <a:rPr lang="en-GB" sz="1200" b="1" dirty="0"/>
              <a:t>EXPLAIN POTENTIAL PITFALLS</a:t>
            </a:r>
          </a:p>
          <a:p>
            <a:r>
              <a:rPr lang="en-GB" sz="1200" dirty="0"/>
              <a:t>Now that you have a better understanding of this technique, I want to explain some potential pitfalls that officers can make when trying to use it:</a:t>
            </a:r>
          </a:p>
          <a:p>
            <a:endParaRPr lang="en-GB" sz="1200" dirty="0"/>
          </a:p>
          <a:p>
            <a:pPr marL="181188" indent="-181188" algn="l" defTabSz="914400" rtl="0" eaLnBrk="1" latinLnBrk="0" hangingPunct="1">
              <a:buFont typeface="Univers" panose="020B0503020202020204" pitchFamily="34" charset="0"/>
              <a:buChar char="–"/>
            </a:pPr>
            <a:r>
              <a:rPr lang="en-GB" sz="1200" b="1" i="0" kern="1200" dirty="0">
                <a:solidFill>
                  <a:schemeClr val="tx1"/>
                </a:solidFill>
                <a:latin typeface="Univers" panose="020B0503020202020204" pitchFamily="34" charset="0"/>
                <a:ea typeface="+mn-ea"/>
                <a:cs typeface="+mn-cs"/>
              </a:rPr>
              <a:t>Being unclear about reminders or expectations</a:t>
            </a:r>
            <a:r>
              <a:rPr lang="en-GB" sz="1200" b="0" i="0" kern="1200" dirty="0">
                <a:solidFill>
                  <a:schemeClr val="tx1"/>
                </a:solidFill>
                <a:latin typeface="Univers" panose="020B0503020202020204" pitchFamily="34" charset="0"/>
                <a:ea typeface="+mn-ea"/>
                <a:cs typeface="+mn-cs"/>
              </a:rPr>
              <a:t>.  Sometimes a broad reminder is enough: “Calm day today, OK Gemma?”  But some prisoners may struggle to recognise what these broad reminders mean: “I wasn’t making trouble – he owes me and he hasn’t paid me back.”  We need to use our knowledge of prisoners to judge when a broad reminder is enough and when we need to offer much more specific guidance: “Calm day today OK Gemma, I’m looking forward to seeing you do something useful during association today, didn’t you say you had an app you want to put in?”</a:t>
            </a:r>
          </a:p>
          <a:p>
            <a:pPr marL="181188" indent="-181188" algn="l" defTabSz="914400" rtl="0" eaLnBrk="1" latinLnBrk="0" hangingPunct="1">
              <a:buFont typeface="Univers" panose="020B0503020202020204" pitchFamily="34" charset="0"/>
              <a:buChar char="–"/>
            </a:pPr>
            <a:endParaRPr lang="en-GB" sz="1200" b="0" i="0" kern="1200" dirty="0">
              <a:solidFill>
                <a:schemeClr val="tx1"/>
              </a:solidFill>
              <a:latin typeface="Univers" panose="020B0503020202020204" pitchFamily="34" charset="0"/>
              <a:ea typeface="+mn-ea"/>
              <a:cs typeface="+mn-cs"/>
            </a:endParaRPr>
          </a:p>
          <a:p>
            <a:pPr marL="181188" indent="-181188" algn="l" defTabSz="914400" rtl="0" eaLnBrk="1" latinLnBrk="0" hangingPunct="1">
              <a:buFont typeface="Univers" panose="020B0503020202020204" pitchFamily="34" charset="0"/>
              <a:buChar char="–"/>
            </a:pPr>
            <a:r>
              <a:rPr lang="en-GB" sz="1200" b="1" i="0" kern="1200" dirty="0">
                <a:solidFill>
                  <a:schemeClr val="tx1"/>
                </a:solidFill>
                <a:latin typeface="Univers" panose="020B0503020202020204" pitchFamily="34" charset="0"/>
                <a:ea typeface="+mn-ea"/>
                <a:cs typeface="+mn-cs"/>
              </a:rPr>
              <a:t>Letting expectations slide.  </a:t>
            </a:r>
            <a:r>
              <a:rPr lang="en-GB" sz="1200" b="0" i="0" kern="1200" dirty="0">
                <a:solidFill>
                  <a:schemeClr val="tx1"/>
                </a:solidFill>
                <a:latin typeface="Univers" panose="020B0503020202020204" pitchFamily="34" charset="0"/>
                <a:ea typeface="+mn-ea"/>
                <a:cs typeface="+mn-cs"/>
              </a:rPr>
              <a:t>It’s incredibly tempting to let expectations slip.  In the moment, it makes an individual officer’s life a lot easier if they overlook vaping, sliders on the landing, bad language, or whatever it is.  But once something slips, it’s very hard to bring it back: “Everyone else is doing it, why are you picking on me?”  If we actively hold the line and maintain expectations, eventually, we make it easier for ourselves: prisoners push the boundaries less, because they know what they can’t get away with.  This also makes it easier for prisoners: if they know what’s going to be enforced, they know how they should behave.  It’s not easy, but maintaining expectations is crucial to encouraging the good behaviour we want to see on the wing.</a:t>
            </a:r>
          </a:p>
        </p:txBody>
      </p:sp>
      <p:sp>
        <p:nvSpPr>
          <p:cNvPr id="4" name="Slide Number Placeholder 3">
            <a:extLst>
              <a:ext uri="{FF2B5EF4-FFF2-40B4-BE49-F238E27FC236}">
                <a16:creationId xmlns:a16="http://schemas.microsoft.com/office/drawing/2014/main" id="{2249B079-D4BE-9424-6D5F-8841E4AA98D8}"/>
              </a:ext>
            </a:extLst>
          </p:cNvPr>
          <p:cNvSpPr>
            <a:spLocks noGrp="1"/>
          </p:cNvSpPr>
          <p:nvPr>
            <p:ph type="sldNum" sz="quarter" idx="5"/>
          </p:nvPr>
        </p:nvSpPr>
        <p:spPr/>
        <p:txBody>
          <a:bodyPr/>
          <a:lstStyle/>
          <a:p>
            <a:fld id="{8446DA44-74A0-5C45-A34A-10668028980F}" type="slidenum">
              <a:rPr lang="en-US" smtClean="0"/>
              <a:pPr/>
              <a:t>7</a:t>
            </a:fld>
            <a:endParaRPr lang="en-US"/>
          </a:p>
        </p:txBody>
      </p:sp>
    </p:spTree>
    <p:extLst>
      <p:ext uri="{BB962C8B-B14F-4D97-AF65-F5344CB8AC3E}">
        <p14:creationId xmlns:p14="http://schemas.microsoft.com/office/powerpoint/2010/main" val="30508975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PRACTICE: PRE-EMPTING PROBLEMS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i="0" dirty="0"/>
              <a:t>EXPLAIN THE PRACTICE </a:t>
            </a:r>
            <a:r>
              <a:rPr lang="en-GB" b="0" i="0" dirty="0"/>
              <a:t>(NB: you can change the times for scripting, practice and feedback as needed.)</a:t>
            </a:r>
          </a:p>
          <a:p>
            <a:r>
              <a:rPr lang="en-GB" b="0" i="0" dirty="0"/>
              <a:t>We are now going to practise using the technique pre-empting problems: </a:t>
            </a:r>
          </a:p>
          <a:p>
            <a:pPr marL="181188" marR="0" lvl="0" indent="-181188" algn="l" defTabSz="914400" rtl="0" eaLnBrk="1" fontAlgn="auto" latinLnBrk="0" hangingPunct="1">
              <a:lnSpc>
                <a:spcPct val="100000"/>
              </a:lnSpc>
              <a:spcBef>
                <a:spcPts val="0"/>
              </a:spcBef>
              <a:spcAft>
                <a:spcPts val="0"/>
              </a:spcAft>
              <a:buClrTx/>
              <a:buSzTx/>
              <a:buFont typeface="Univers" panose="020B0503020202020204" pitchFamily="34" charset="0"/>
              <a:buChar char="–"/>
              <a:tabLst/>
              <a:defRPr/>
            </a:pPr>
            <a:r>
              <a:rPr lang="en-GB" b="0" i="0" dirty="0"/>
              <a:t>When might you use the technique of pre-empting problems? Think about a prisoner or group of prisoners you are working with when you have needed to, or will need to, use this technique. For example, </a:t>
            </a:r>
            <a:r>
              <a:rPr lang="en-GB" i="0" dirty="0"/>
              <a:t>making sure prisoners are dressed appropriately when leaving their cell, proactively approaching prisoners who look agitated, or checking in with prisoners around trigger dates, etc.</a:t>
            </a:r>
          </a:p>
          <a:p>
            <a:pPr marL="181188" indent="-181188">
              <a:buFont typeface="Univers" panose="020B0503020202020204" pitchFamily="34" charset="0"/>
              <a:buChar char="–"/>
            </a:pPr>
            <a:r>
              <a:rPr lang="en-GB" b="0" i="0" dirty="0"/>
              <a:t>To remind you, the success checks for this practice are: </a:t>
            </a:r>
          </a:p>
          <a:p>
            <a:pPr marL="664357" lvl="1" indent="-181188">
              <a:buFont typeface="Univers" panose="020B0503020202020204" pitchFamily="34" charset="0"/>
              <a:buChar char="–"/>
            </a:pPr>
            <a:r>
              <a:rPr lang="en-GB" b="0" i="0" dirty="0"/>
              <a:t>READ SUCCESS CHECKS FROM SLIDE</a:t>
            </a:r>
          </a:p>
          <a:p>
            <a:pPr marL="181188" indent="-181188">
              <a:buFont typeface="Univers" panose="020B0503020202020204" pitchFamily="34" charset="0"/>
              <a:buChar char="–"/>
            </a:pPr>
            <a:r>
              <a:rPr lang="en-GB" b="0" i="0" dirty="0"/>
              <a:t>(Check all have chosen a real-life scenario – choose people to share theirs if time.)</a:t>
            </a:r>
          </a:p>
          <a:p>
            <a:pPr marL="181188" indent="-181188">
              <a:buFont typeface="Univers" panose="020B0503020202020204" pitchFamily="34" charset="0"/>
              <a:buChar char="–"/>
            </a:pPr>
            <a:r>
              <a:rPr lang="en-GB" b="0" i="0" dirty="0"/>
              <a:t>You each now have 1 minute to script what you would say and do in the scenario you have chosen, using the success checks. </a:t>
            </a:r>
          </a:p>
          <a:p>
            <a:pPr marL="181188" indent="-181188">
              <a:buFont typeface="Univers" panose="020B0503020202020204" pitchFamily="34" charset="0"/>
              <a:buChar char="–"/>
            </a:pPr>
            <a:r>
              <a:rPr lang="en-GB" b="0" i="0" dirty="0"/>
              <a:t>(Trainer then allocate pairs.)</a:t>
            </a:r>
          </a:p>
          <a:p>
            <a:pPr marL="181188" indent="-181188">
              <a:buFont typeface="Univers" panose="020B0503020202020204" pitchFamily="34" charset="0"/>
              <a:buChar char="–"/>
            </a:pPr>
            <a:r>
              <a:rPr lang="en-GB" b="0" i="0" dirty="0"/>
              <a:t>Person nearest the door is going to be the prisoner first (Participant A) and the other will be the officer (Participant B).</a:t>
            </a:r>
          </a:p>
          <a:p>
            <a:pPr marL="181188" indent="-181188">
              <a:buFont typeface="Univers" panose="020B0503020202020204" pitchFamily="34" charset="0"/>
              <a:buChar char="–"/>
            </a:pPr>
            <a:r>
              <a:rPr lang="en-GB" b="0" i="0" dirty="0"/>
              <a:t>For practice round 1, Participant B explain your scenario to your partner – they will be playing the role of the prisoner. </a:t>
            </a:r>
          </a:p>
          <a:p>
            <a:pPr marL="181188" indent="-181188" defTabSz="966338">
              <a:buFont typeface="Univers" panose="020B0503020202020204" pitchFamily="34" charset="0"/>
              <a:buChar char="–"/>
              <a:defRPr/>
            </a:pPr>
            <a:r>
              <a:rPr lang="en-GB" b="0" i="0" dirty="0"/>
              <a:t>Ok, when I say go, you will have 2 minutes to run the practice using the scenario Participant B has given. If you finish before the 2 minutes, give feedback and practice again, making improvements.</a:t>
            </a:r>
          </a:p>
          <a:p>
            <a:pPr marL="181188" indent="-181188" defTabSz="966338">
              <a:buFont typeface="Univers" panose="020B0503020202020204" pitchFamily="34" charset="0"/>
              <a:buChar char="–"/>
              <a:defRPr/>
            </a:pPr>
            <a:r>
              <a:rPr lang="en-GB" b="0" i="0" dirty="0"/>
              <a:t>Remember to stay in role throughout. </a:t>
            </a:r>
          </a:p>
          <a:p>
            <a:pPr marL="181188" indent="-181188">
              <a:buFont typeface="Univers" panose="020B0503020202020204" pitchFamily="34" charset="0"/>
              <a:buChar char="–"/>
            </a:pPr>
            <a:r>
              <a:rPr lang="en-GB" b="0" i="0" dirty="0"/>
              <a:t>Go. </a:t>
            </a:r>
          </a:p>
          <a:p>
            <a:endParaRPr lang="en-GB" b="0" i="0" dirty="0"/>
          </a:p>
          <a:p>
            <a:r>
              <a:rPr lang="en-GB" b="1" i="0" dirty="0"/>
              <a:t>START PRACTICE </a:t>
            </a:r>
          </a:p>
          <a:p>
            <a:r>
              <a:rPr lang="en-GB" b="0" i="0" dirty="0"/>
              <a:t>(Circulate during practice and give live feedback to pairs, as necessary.) </a:t>
            </a:r>
          </a:p>
          <a:p>
            <a:pPr marL="181188" indent="-181188">
              <a:buFont typeface="Arial" panose="020B0604020202020204" pitchFamily="34" charset="0"/>
              <a:buChar char="•"/>
            </a:pPr>
            <a:endParaRPr lang="en-GB" b="0" i="0" dirty="0"/>
          </a:p>
          <a:p>
            <a:r>
              <a:rPr lang="en-GB" b="1" i="0" dirty="0"/>
              <a:t>EXPLAIN THE FEEDBACK</a:t>
            </a:r>
          </a:p>
          <a:p>
            <a:pPr marL="181188" indent="-181188">
              <a:buFont typeface="Univers" panose="020B0503020202020204" pitchFamily="34" charset="0"/>
              <a:buChar char="–"/>
            </a:pPr>
            <a:r>
              <a:rPr lang="en-GB" b="0" i="0" dirty="0"/>
              <a:t>Participant A, you will now give feedback to your partner. </a:t>
            </a:r>
          </a:p>
          <a:p>
            <a:pPr marL="181188" indent="-181188">
              <a:buFont typeface="Univers" panose="020B0503020202020204" pitchFamily="34" charset="0"/>
              <a:buChar char="–"/>
            </a:pPr>
            <a:r>
              <a:rPr lang="en-GB" b="0" i="0" dirty="0"/>
              <a:t>Referring to the success checks, tell them what they did well and what could they improve on?</a:t>
            </a:r>
          </a:p>
          <a:p>
            <a:pPr marL="181188" indent="-181188">
              <a:buFont typeface="Univers" panose="020B0503020202020204" pitchFamily="34" charset="0"/>
              <a:buChar char="–"/>
            </a:pPr>
            <a:r>
              <a:rPr lang="en-GB" b="0" i="0" dirty="0"/>
              <a:t>(If there is time, you could ask the participants to do a second round of practice implementing the feedback.)</a:t>
            </a:r>
          </a:p>
          <a:p>
            <a:pPr marL="181188" indent="-181188">
              <a:buFont typeface="Arial" panose="020B0604020202020204" pitchFamily="34" charset="0"/>
              <a:buChar char="•"/>
            </a:pPr>
            <a:endParaRPr lang="en-GB" b="0" i="0" dirty="0"/>
          </a:p>
          <a:p>
            <a:r>
              <a:rPr lang="en-GB" b="1" i="0" dirty="0"/>
              <a:t>SWITCH ROLES</a:t>
            </a:r>
          </a:p>
          <a:p>
            <a:pPr marL="181188" indent="-181188">
              <a:buFont typeface="Univers" panose="020B0503020202020204" pitchFamily="34" charset="0"/>
              <a:buChar char="–"/>
            </a:pPr>
            <a:r>
              <a:rPr lang="en-GB" b="0" i="0" dirty="0"/>
              <a:t>Now switch roles and repeat the practice and feedback cycle. </a:t>
            </a:r>
          </a:p>
          <a:p>
            <a:endParaRPr lang="en-GB" b="1" i="0" dirty="0"/>
          </a:p>
          <a:p>
            <a:r>
              <a:rPr lang="en-GB" b="1" i="0" dirty="0"/>
              <a:t>WHOLE GROUP FEEDBACK</a:t>
            </a:r>
          </a:p>
          <a:p>
            <a:pPr marL="191534" indent="-191534">
              <a:buFont typeface="Univers" panose="020B0503020202020204" pitchFamily="34" charset="0"/>
              <a:buChar char="–"/>
            </a:pPr>
            <a:r>
              <a:rPr lang="en-GB" b="0" i="0" dirty="0"/>
              <a:t>How was it?</a:t>
            </a:r>
          </a:p>
          <a:p>
            <a:pPr marL="191534" indent="-191534">
              <a:buFont typeface="Univers" panose="020B0503020202020204" pitchFamily="34" charset="0"/>
              <a:buChar char="–"/>
            </a:pPr>
            <a:r>
              <a:rPr lang="en-GB" b="0" i="0" dirty="0"/>
              <a:t>How did it feel?</a:t>
            </a:r>
          </a:p>
          <a:p>
            <a:pPr marL="191534" indent="-191534">
              <a:buFont typeface="Univers" panose="020B0503020202020204" pitchFamily="34" charset="0"/>
              <a:buChar char="–"/>
            </a:pPr>
            <a:r>
              <a:rPr lang="en-GB" b="0" i="0" dirty="0"/>
              <a:t>What feedback did you get?</a:t>
            </a:r>
            <a:endParaRPr lang="en-GB" b="1" i="0" dirty="0"/>
          </a:p>
          <a:p>
            <a:endParaRPr lang="en-GB" dirty="0"/>
          </a:p>
        </p:txBody>
      </p:sp>
      <p:sp>
        <p:nvSpPr>
          <p:cNvPr id="4" name="Slide Number Placeholder 3"/>
          <p:cNvSpPr>
            <a:spLocks noGrp="1"/>
          </p:cNvSpPr>
          <p:nvPr>
            <p:ph type="sldNum" sz="quarter" idx="5"/>
          </p:nvPr>
        </p:nvSpPr>
        <p:spPr/>
        <p:txBody>
          <a:bodyPr/>
          <a:lstStyle/>
          <a:p>
            <a:fld id="{8446DA44-74A0-5C45-A34A-10668028980F}" type="slidenum">
              <a:rPr lang="en-US" smtClean="0"/>
              <a:pPr/>
              <a:t>8</a:t>
            </a:fld>
            <a:endParaRPr lang="en-US"/>
          </a:p>
        </p:txBody>
      </p:sp>
    </p:spTree>
    <p:extLst>
      <p:ext uri="{BB962C8B-B14F-4D97-AF65-F5344CB8AC3E}">
        <p14:creationId xmlns:p14="http://schemas.microsoft.com/office/powerpoint/2010/main" val="6047653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D2AEC7-EB06-C472-6524-8588B15A4D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3443EF-DD6A-A307-AEA2-9054A37E53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100C23-B9C9-CD7A-008D-FA21722F8A94}"/>
              </a:ext>
            </a:extLst>
          </p:cNvPr>
          <p:cNvSpPr>
            <a:spLocks noGrp="1"/>
          </p:cNvSpPr>
          <p:nvPr>
            <p:ph type="body" idx="1"/>
          </p:nvPr>
        </p:nvSpPr>
        <p:spPr/>
        <p:txBody>
          <a:bodyPr/>
          <a:lstStyle/>
          <a:p>
            <a:r>
              <a:rPr lang="en-GB" b="1" dirty="0"/>
              <a:t>EXPLAIN NEXT STEPS FOR OBSERVATIONS </a:t>
            </a:r>
          </a:p>
          <a:p>
            <a:pPr marL="181188" indent="-181188">
              <a:buFont typeface="Univers" panose="020B0503020202020204" pitchFamily="34" charset="0"/>
              <a:buChar char="–"/>
            </a:pPr>
            <a:r>
              <a:rPr lang="en-GB" b="0" dirty="0"/>
              <a:t>When will next observations take place? </a:t>
            </a:r>
          </a:p>
          <a:p>
            <a:pPr marL="181188" indent="-181188">
              <a:buFont typeface="Univers" panose="020B0503020202020204" pitchFamily="34" charset="0"/>
              <a:buChar char="–"/>
            </a:pPr>
            <a:r>
              <a:rPr lang="en-GB" b="0" dirty="0"/>
              <a:t>Who will be conducting the observations? </a:t>
            </a:r>
          </a:p>
          <a:p>
            <a:pPr marL="181188" indent="-181188">
              <a:buFont typeface="Arial" panose="020B0604020202020204" pitchFamily="34" charset="0"/>
              <a:buChar char="•"/>
            </a:pPr>
            <a:endParaRPr lang="en-GB" b="0" dirty="0"/>
          </a:p>
          <a:p>
            <a:pPr defTabSz="966338">
              <a:defRPr/>
            </a:pPr>
            <a:r>
              <a:rPr lang="en-GB" b="1" dirty="0"/>
              <a:t>EXPLAIN NEXT STEPS FOR FEEDBACK</a:t>
            </a:r>
          </a:p>
          <a:p>
            <a:pPr marL="181188" indent="-181188" defTabSz="966338">
              <a:buFont typeface="Univers" panose="020B0503020202020204" pitchFamily="34" charset="0"/>
              <a:buChar char="–"/>
              <a:defRPr/>
            </a:pPr>
            <a:r>
              <a:rPr lang="en-GB" b="0" dirty="0"/>
              <a:t>When can they expect to get feedback on their observations?</a:t>
            </a:r>
          </a:p>
          <a:p>
            <a:pPr marL="181188" indent="-181188" defTabSz="966338">
              <a:buFont typeface="Univers" panose="020B0503020202020204" pitchFamily="34" charset="0"/>
              <a:buChar char="–"/>
              <a:defRPr/>
            </a:pPr>
            <a:r>
              <a:rPr lang="en-GB" b="0" dirty="0"/>
              <a:t>How will feedback be delivered?</a:t>
            </a:r>
          </a:p>
          <a:p>
            <a:pPr marL="181188" indent="-181188" defTabSz="966338">
              <a:buFont typeface="Arial" panose="020B0604020202020204" pitchFamily="34" charset="0"/>
              <a:buChar char="•"/>
              <a:defRPr/>
            </a:pPr>
            <a:endParaRPr lang="en-GB" b="0" dirty="0"/>
          </a:p>
          <a:p>
            <a:pPr defTabSz="966338">
              <a:defRPr/>
            </a:pPr>
            <a:r>
              <a:rPr lang="en-GB" b="1" dirty="0"/>
              <a:t>EXPLAIN NEXT STEPS FOR TRACKING </a:t>
            </a:r>
          </a:p>
          <a:p>
            <a:pPr marL="181188" indent="-181188" defTabSz="966338">
              <a:buFont typeface="Univers" panose="020B0503020202020204" pitchFamily="34" charset="0"/>
              <a:buChar char="–"/>
              <a:defRPr/>
            </a:pPr>
            <a:r>
              <a:rPr lang="en-GB" b="0" dirty="0"/>
              <a:t>How will observations and feedback be tracked? </a:t>
            </a:r>
          </a:p>
          <a:p>
            <a:pPr marL="181188" indent="-181188" defTabSz="966338">
              <a:buFont typeface="Univers" panose="020B0503020202020204" pitchFamily="34" charset="0"/>
              <a:buChar char="–"/>
              <a:defRPr/>
            </a:pPr>
            <a:r>
              <a:rPr lang="en-GB" b="0" dirty="0"/>
              <a:t>Are there any updates to share with staff?</a:t>
            </a:r>
          </a:p>
          <a:p>
            <a:endParaRPr lang="en-GB" b="0" dirty="0"/>
          </a:p>
        </p:txBody>
      </p:sp>
      <p:sp>
        <p:nvSpPr>
          <p:cNvPr id="4" name="Slide Number Placeholder 3">
            <a:extLst>
              <a:ext uri="{FF2B5EF4-FFF2-40B4-BE49-F238E27FC236}">
                <a16:creationId xmlns:a16="http://schemas.microsoft.com/office/drawing/2014/main" id="{CF0D9C2E-574B-7054-7411-0D15064F799B}"/>
              </a:ext>
            </a:extLst>
          </p:cNvPr>
          <p:cNvSpPr>
            <a:spLocks noGrp="1"/>
          </p:cNvSpPr>
          <p:nvPr>
            <p:ph type="sldNum" sz="quarter" idx="5"/>
          </p:nvPr>
        </p:nvSpPr>
        <p:spPr/>
        <p:txBody>
          <a:bodyPr/>
          <a:lstStyle/>
          <a:p>
            <a:fld id="{8446DA44-74A0-5C45-A34A-10668028980F}" type="slidenum">
              <a:rPr lang="en-US" smtClean="0"/>
              <a:pPr/>
              <a:t>9</a:t>
            </a:fld>
            <a:endParaRPr lang="en-US"/>
          </a:p>
        </p:txBody>
      </p:sp>
    </p:spTree>
    <p:extLst>
      <p:ext uri="{BB962C8B-B14F-4D97-AF65-F5344CB8AC3E}">
        <p14:creationId xmlns:p14="http://schemas.microsoft.com/office/powerpoint/2010/main" val="36405338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 Title slide">
    <p:bg>
      <p:bgPr>
        <a:solidFill>
          <a:schemeClr val="accent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5C1A23E3-B0FC-7743-91A8-5C9D00EC790D}"/>
              </a:ext>
            </a:extLst>
          </p:cNvPr>
          <p:cNvSpPr>
            <a:spLocks noGrp="1"/>
          </p:cNvSpPr>
          <p:nvPr>
            <p:ph type="subTitle" idx="1"/>
          </p:nvPr>
        </p:nvSpPr>
        <p:spPr>
          <a:xfrm>
            <a:off x="323850" y="3017224"/>
            <a:ext cx="6839998" cy="410638"/>
          </a:xfrm>
        </p:spPr>
        <p:txBody>
          <a:bodyPr lIns="0" tIns="0" rIns="0" bIns="0">
            <a:normAutofit/>
          </a:bodyPr>
          <a:lstStyle>
            <a:lvl1pPr marL="0" indent="0" algn="l">
              <a:buNone/>
              <a:defRPr sz="2400" b="1" i="0"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20" name="Picture 19" descr="unlocked_logo_with_strap_reversed.png">
            <a:extLst>
              <a:ext uri="{FF2B5EF4-FFF2-40B4-BE49-F238E27FC236}">
                <a16:creationId xmlns:a16="http://schemas.microsoft.com/office/drawing/2014/main" id="{8E643377-05F2-4743-AC13-E473A39EFCF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324213"/>
            <a:ext cx="2096774" cy="507060"/>
          </a:xfrm>
          <a:prstGeom prst="rect">
            <a:avLst/>
          </a:prstGeom>
        </p:spPr>
      </p:pic>
      <p:sp>
        <p:nvSpPr>
          <p:cNvPr id="10" name="Title Placeholder 1">
            <a:extLst>
              <a:ext uri="{FF2B5EF4-FFF2-40B4-BE49-F238E27FC236}">
                <a16:creationId xmlns:a16="http://schemas.microsoft.com/office/drawing/2014/main" id="{4CDC50E5-0619-2647-BEC8-87C9EC68A5C3}"/>
              </a:ext>
            </a:extLst>
          </p:cNvPr>
          <p:cNvSpPr>
            <a:spLocks noGrp="1" noChangeAspect="1"/>
          </p:cNvSpPr>
          <p:nvPr>
            <p:ph type="title" hasCustomPrompt="1"/>
          </p:nvPr>
        </p:nvSpPr>
        <p:spPr>
          <a:xfrm>
            <a:off x="323848" y="1872044"/>
            <a:ext cx="6840000" cy="1145180"/>
          </a:xfrm>
          <a:prstGeom prst="rect">
            <a:avLst/>
          </a:prstGeom>
        </p:spPr>
        <p:txBody>
          <a:bodyPr vert="horz" wrap="square" lIns="0" tIns="0" rIns="0" bIns="0" rtlCol="0" anchor="t" anchorCtr="0">
            <a:spAutoFit/>
          </a:bodyPr>
          <a:lstStyle>
            <a:lvl1pPr>
              <a:lnSpc>
                <a:spcPts val="4400"/>
              </a:lnSpc>
              <a:defRPr sz="4800" b="1" i="0" cap="all" spc="0" baseline="0">
                <a:solidFill>
                  <a:schemeClr val="accent2"/>
                </a:solidFill>
                <a:latin typeface="Univers Condensed" panose="020F050202020403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1405223193"/>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8. Activity - Discussion poin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898980-9037-4682-742A-68166D26F96B}"/>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4446140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7. Activity - Practice task">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9FC9DA0-0CB6-06EF-F689-1F6E90231542}"/>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2358018559"/>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d Section Title">
    <p:bg>
      <p:bgPr>
        <a:solidFill>
          <a:srgbClr val="E2463A"/>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2463A"/>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5524491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ed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2463A"/>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E2463A"/>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E2463A"/>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E2463A"/>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1393002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Purpl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E2463A"/>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E2463A"/>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E2463A"/>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2386678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3. Content - Tex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D1D5F97-6856-8A95-5059-1716B12AD1FB}"/>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530423565"/>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_8. Activity - Discussion point">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9721B4F-379F-500E-5D0B-84C31774850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5927691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2_7. Activity - Practice task">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88724F2-59B5-1DBE-71F6-C55F91F375F3}"/>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119999101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range Section Title">
    <p:bg>
      <p:bgPr>
        <a:solidFill>
          <a:srgbClr val="ED772C"/>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D772C"/>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10037783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rang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D772C"/>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ED772C"/>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ED772C"/>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ED772C"/>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2992703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ue Section Title">
    <p:bg>
      <p:bgPr>
        <a:solidFill>
          <a:srgbClr val="245195"/>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245195"/>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36784653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rang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ED772C"/>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ED772C"/>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ED772C"/>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95549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A9992C4-D16D-63A9-67BA-CA3895558918}"/>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1972002362"/>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3_8. Activity - Discussion poin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C99E72B-3CA7-3FE2-5150-1E64CCA72885}"/>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5226368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3_7. Activity - Practice task">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1F0BE45-E84C-57CF-54E3-0F9976A4894A}"/>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93855316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D50BB51-5F72-B34D-BEA8-239B31FD061F}"/>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765644868"/>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lu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245195"/>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245195"/>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245195"/>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245195"/>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311125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u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245195"/>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245195"/>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245195"/>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3356651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3. Content - Tex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5F5ABB2-337B-19D5-81A6-108A932E16E8}"/>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2215200553"/>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urple Section Title">
    <p:bg>
      <p:bgPr>
        <a:solidFill>
          <a:srgbClr val="834586"/>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834586"/>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36695680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urpl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834586"/>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834586"/>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834586"/>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834586"/>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0310134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rpl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834586"/>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834586"/>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834586"/>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10293534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12A3632-5A89-0A7B-CF3B-0CC123C19949}"/>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19085006"/>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wrap="square"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b="0" i="0">
                <a:solidFill>
                  <a:schemeClr val="tx1">
                    <a:tint val="75000"/>
                  </a:schemeClr>
                </a:solidFill>
                <a:latin typeface="Univers" panose="020B0503020202020204" pitchFamily="34" charset="0"/>
              </a:defRPr>
            </a:lvl1pPr>
          </a:lstStyle>
          <a:p>
            <a:fld id="{05E573A7-A576-1A4F-A6D2-2E63EA922DE4}" type="datetime1">
              <a:rPr lang="en-GB" smtClean="0"/>
              <a:pPr/>
              <a:t>13/08/2026</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b="0" i="0">
                <a:solidFill>
                  <a:schemeClr val="tx1">
                    <a:tint val="75000"/>
                  </a:schemeClr>
                </a:solidFill>
                <a:latin typeface="Univers" panose="020B0503020202020204" pitchFamily="34" charset="0"/>
              </a:defRPr>
            </a:lvl1pPr>
          </a:lstStyle>
          <a:p>
            <a:r>
              <a:rPr lang="en-US"/>
              <a:t>Insert document title here</a:t>
            </a: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b="0" i="0">
                <a:solidFill>
                  <a:schemeClr val="tx1">
                    <a:tint val="75000"/>
                  </a:schemeClr>
                </a:solidFill>
                <a:latin typeface="Univers" panose="020B0503020202020204" pitchFamily="34" charset="0"/>
              </a:defRPr>
            </a:lvl1pPr>
          </a:lstStyle>
          <a:p>
            <a:fld id="{712CBD5C-D18A-7D4B-9113-EC1B828AC27C}" type="slidenum">
              <a:rPr lang="en-US" smtClean="0"/>
              <a:pPr/>
              <a:t>‹#›</a:t>
            </a:fld>
            <a:endParaRPr lang="en-US"/>
          </a:p>
        </p:txBody>
      </p:sp>
    </p:spTree>
    <p:extLst>
      <p:ext uri="{BB962C8B-B14F-4D97-AF65-F5344CB8AC3E}">
        <p14:creationId xmlns:p14="http://schemas.microsoft.com/office/powerpoint/2010/main" val="2460629482"/>
      </p:ext>
    </p:extLst>
  </p:cSld>
  <p:clrMap bg1="lt1" tx1="dk1" bg2="lt2" tx2="dk2" accent1="accent1" accent2="accent2" accent3="accent3" accent4="accent4" accent5="accent5" accent6="accent6" hlink="hlink" folHlink="folHlink"/>
  <p:sldLayoutIdLst>
    <p:sldLayoutId id="2147483785" r:id="rId1"/>
    <p:sldLayoutId id="2147483828" r:id="rId2"/>
    <p:sldLayoutId id="2147483830" r:id="rId3"/>
    <p:sldLayoutId id="2147483829" r:id="rId4"/>
    <p:sldLayoutId id="2147483874" r:id="rId5"/>
    <p:sldLayoutId id="2147483853" r:id="rId6"/>
    <p:sldLayoutId id="2147483856" r:id="rId7"/>
    <p:sldLayoutId id="2147483859" r:id="rId8"/>
    <p:sldLayoutId id="2147483865" r:id="rId9"/>
    <p:sldLayoutId id="2147483866" r:id="rId10"/>
    <p:sldLayoutId id="2147483867" r:id="rId11"/>
    <p:sldLayoutId id="2147483854" r:id="rId12"/>
    <p:sldLayoutId id="2147483857" r:id="rId13"/>
    <p:sldLayoutId id="2147483860" r:id="rId14"/>
    <p:sldLayoutId id="2147483868" r:id="rId15"/>
    <p:sldLayoutId id="2147483869" r:id="rId16"/>
    <p:sldLayoutId id="2147483870" r:id="rId17"/>
    <p:sldLayoutId id="2147483855" r:id="rId18"/>
    <p:sldLayoutId id="2147483858" r:id="rId19"/>
    <p:sldLayoutId id="2147483861" r:id="rId20"/>
    <p:sldLayoutId id="2147483871" r:id="rId21"/>
    <p:sldLayoutId id="2147483872" r:id="rId22"/>
    <p:sldLayoutId id="2147483873" r:id="rId23"/>
  </p:sldLayoutIdLst>
  <p:hf hdr="0" dt="0"/>
  <p:txStyles>
    <p:titleStyle>
      <a:lvl1pPr algn="l" defTabSz="685800" rtl="0" eaLnBrk="1" latinLnBrk="0" hangingPunct="1">
        <a:lnSpc>
          <a:spcPct val="90000"/>
        </a:lnSpc>
        <a:spcBef>
          <a:spcPct val="0"/>
        </a:spcBef>
        <a:buNone/>
        <a:defRPr sz="2400" b="1" i="0" kern="1200">
          <a:solidFill>
            <a:schemeClr val="tx2"/>
          </a:solidFill>
          <a:latin typeface="+mj-lt"/>
          <a:ea typeface="+mj-ea"/>
          <a:cs typeface="+mj-cs"/>
        </a:defRPr>
      </a:lvl1pPr>
    </p:titleStyle>
    <p:bodyStyle>
      <a:lvl1pPr marL="171450" indent="-171450" algn="l" defTabSz="685800" rtl="0" eaLnBrk="1" latinLnBrk="0" hangingPunct="1">
        <a:lnSpc>
          <a:spcPct val="90000"/>
        </a:lnSpc>
        <a:spcBef>
          <a:spcPts val="750"/>
        </a:spcBef>
        <a:buClr>
          <a:srgbClr val="127A84"/>
        </a:buClr>
        <a:buFont typeface="Arial" panose="020B0604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guide id="3" pos="204" userDrawn="1">
          <p15:clr>
            <a:srgbClr val="F26B43"/>
          </p15:clr>
        </p15:guide>
        <p15:guide id="4" pos="5556" userDrawn="1">
          <p15:clr>
            <a:srgbClr val="F26B43"/>
          </p15:clr>
        </p15:guide>
        <p15:guide id="5" orient="horz" pos="667" userDrawn="1">
          <p15:clr>
            <a:srgbClr val="F26B43"/>
          </p15:clr>
        </p15:guide>
        <p15:guide id="6" orient="horz" pos="25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3850" y="1058863"/>
            <a:ext cx="7886700" cy="3263504"/>
          </a:xfrm>
          <a:prstGeom prst="rect">
            <a:avLst/>
          </a:prstGeom>
        </p:spPr>
        <p:txBody>
          <a:bodyPr vert="horz" wrap="square"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b="0" i="0">
                <a:solidFill>
                  <a:schemeClr val="tx1">
                    <a:tint val="75000"/>
                  </a:schemeClr>
                </a:solidFill>
                <a:latin typeface="Univers" panose="020B0503020202020204" pitchFamily="34" charset="0"/>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05E573A7-A576-1A4F-A6D2-2E63EA922DE4}" type="datetime1">
              <a:rPr kumimoji="0" lang="en-GB" sz="900" b="0" i="0" u="none" strike="noStrike" kern="1200" cap="none" spc="0" normalizeH="0" baseline="0" noProof="0" smtClean="0">
                <a:ln>
                  <a:noFill/>
                </a:ln>
                <a:solidFill>
                  <a:srgbClr val="000000">
                    <a:tint val="75000"/>
                  </a:srgbClr>
                </a:solidFill>
                <a:effectLst/>
                <a:uLnTx/>
                <a:uFillTx/>
                <a:latin typeface="Univers" panose="020B0503020202020204" pitchFamily="34" charset="0"/>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13/08/2026</a:t>
            </a:fld>
            <a:endPar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endParaRP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b="0" i="0">
                <a:solidFill>
                  <a:schemeClr val="tx1">
                    <a:tint val="75000"/>
                  </a:schemeClr>
                </a:solidFill>
                <a:latin typeface="Univers" panose="020B0503020202020204" pitchFamily="34" charset="0"/>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rPr>
              <a:t>Insert document title here</a:t>
            </a: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b="0" i="0">
                <a:solidFill>
                  <a:schemeClr val="tx1">
                    <a:tint val="75000"/>
                  </a:schemeClr>
                </a:solidFill>
                <a:latin typeface="Univers" panose="020B0503020202020204" pitchFamily="34" charset="0"/>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712CBD5C-D18A-7D4B-9113-EC1B828AC27C}" type="slidenum">
              <a:rPr kumimoji="0" lang="en-US" sz="900" b="0" i="0" u="none" strike="noStrike" kern="1200" cap="none" spc="0" normalizeH="0" baseline="0" noProof="0" smtClean="0">
                <a:ln>
                  <a:noFill/>
                </a:ln>
                <a:solidFill>
                  <a:srgbClr val="000000">
                    <a:tint val="75000"/>
                  </a:srgbClr>
                </a:solidFill>
                <a:effectLst/>
                <a:uLnTx/>
                <a:uFillTx/>
                <a:latin typeface="Univers" panose="020B0503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endParaRPr>
          </a:p>
        </p:txBody>
      </p:sp>
      <p:sp>
        <p:nvSpPr>
          <p:cNvPr id="9" name="Title Placeholder 1">
            <a:extLst>
              <a:ext uri="{FF2B5EF4-FFF2-40B4-BE49-F238E27FC236}">
                <a16:creationId xmlns:a16="http://schemas.microsoft.com/office/drawing/2014/main" id="{2418878E-9209-262B-DAB2-6606DF4B1EB9}"/>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MASTER HEADING</a:t>
            </a:r>
            <a:endParaRPr lang="en-GB"/>
          </a:p>
        </p:txBody>
      </p:sp>
    </p:spTree>
    <p:extLst>
      <p:ext uri="{BB962C8B-B14F-4D97-AF65-F5344CB8AC3E}">
        <p14:creationId xmlns:p14="http://schemas.microsoft.com/office/powerpoint/2010/main" val="55287480"/>
      </p:ext>
    </p:extLst>
  </p:cSld>
  <p:clrMap bg1="lt1" tx1="dk1" bg2="lt2" tx2="dk2" accent1="accent1" accent2="accent2" accent3="accent3" accent4="accent4" accent5="accent5" accent6="accent6" hlink="hlink" folHlink="folHlink"/>
  <p:sldLayoutIdLst>
    <p:sldLayoutId id="2147483827" r:id="rId1"/>
  </p:sldLayoutIdLst>
  <p:hf hdr="0" dt="0"/>
  <p:txStyles>
    <p:titleStyle>
      <a:lvl1pPr algn="l" defTabSz="685800" rtl="0" eaLnBrk="1" latinLnBrk="0" hangingPunct="1">
        <a:lnSpc>
          <a:spcPct val="90000"/>
        </a:lnSpc>
        <a:spcBef>
          <a:spcPct val="0"/>
        </a:spcBef>
        <a:buNone/>
        <a:defRPr sz="2400" b="1" i="0" kern="1200" cap="all" baseline="0">
          <a:solidFill>
            <a:schemeClr val="accent1"/>
          </a:solidFill>
          <a:latin typeface="+mj-lt"/>
          <a:ea typeface="+mj-ea"/>
          <a:cs typeface="+mj-cs"/>
        </a:defRPr>
      </a:lvl1pPr>
    </p:titleStyle>
    <p:body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pos="204">
          <p15:clr>
            <a:srgbClr val="F26B43"/>
          </p15:clr>
        </p15:guide>
        <p15:guide id="4" pos="5556">
          <p15:clr>
            <a:srgbClr val="F26B43"/>
          </p15:clr>
        </p15:guide>
        <p15:guide id="5" orient="horz" pos="667">
          <p15:clr>
            <a:srgbClr val="F26B43"/>
          </p15:clr>
        </p15:guide>
        <p15:guide id="6" orient="horz" pos="259">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8.xm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hyperlink" Target="https://unlockedgrads.org.uk/leading-prison-landings/the-videos/)" TargetMode="External"/><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notesSlide" Target="../notesSlides/notesSlide8.xml"/><Relationship Id="rId1" Type="http://schemas.openxmlformats.org/officeDocument/2006/relationships/slideLayout" Target="../slideLayouts/slideLayout11.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svg"/></Relationships>
</file>

<file path=ppt/slides/_rels/slide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9.xml"/><Relationship Id="rId1" Type="http://schemas.openxmlformats.org/officeDocument/2006/relationships/slideLayout" Target="../slideLayouts/slideLayout9.xml"/><Relationship Id="rId5" Type="http://schemas.openxmlformats.org/officeDocument/2006/relationships/image" Target="../media/image15.svg"/><Relationship Id="rId4" Type="http://schemas.openxmlformats.org/officeDocument/2006/relationships/image" Target="../media/image1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094CB-9D04-1FA8-4F0D-27FF7ED1F7F1}"/>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219C8137-5934-7CAC-A9CB-A2F516E31B1C}"/>
              </a:ext>
            </a:extLst>
          </p:cNvPr>
          <p:cNvSpPr>
            <a:spLocks noGrp="1"/>
          </p:cNvSpPr>
          <p:nvPr>
            <p:ph type="subTitle" idx="1"/>
          </p:nvPr>
        </p:nvSpPr>
        <p:spPr/>
        <p:txBody>
          <a:bodyPr/>
          <a:lstStyle/>
          <a:p>
            <a:r>
              <a:rPr lang="en-US"/>
              <a:t>Training slides</a:t>
            </a:r>
            <a:endParaRPr lang="en-GB"/>
          </a:p>
        </p:txBody>
      </p:sp>
      <p:sp>
        <p:nvSpPr>
          <p:cNvPr id="3" name="Title 2">
            <a:extLst>
              <a:ext uri="{FF2B5EF4-FFF2-40B4-BE49-F238E27FC236}">
                <a16:creationId xmlns:a16="http://schemas.microsoft.com/office/drawing/2014/main" id="{4CEDBDE8-6215-78A4-0C27-DEF91CDCE787}"/>
              </a:ext>
            </a:extLst>
          </p:cNvPr>
          <p:cNvSpPr>
            <a:spLocks noGrp="1"/>
          </p:cNvSpPr>
          <p:nvPr>
            <p:ph type="title"/>
          </p:nvPr>
        </p:nvSpPr>
        <p:spPr>
          <a:xfrm>
            <a:off x="323848" y="1872044"/>
            <a:ext cx="6840000" cy="1136530"/>
          </a:xfrm>
        </p:spPr>
        <p:txBody>
          <a:bodyPr/>
          <a:lstStyle/>
          <a:p>
            <a:r>
              <a:rPr lang="en-US"/>
              <a:t>#08 pre-empting problems</a:t>
            </a:r>
            <a:endParaRPr lang="en-GB"/>
          </a:p>
        </p:txBody>
      </p:sp>
    </p:spTree>
    <p:extLst>
      <p:ext uri="{BB962C8B-B14F-4D97-AF65-F5344CB8AC3E}">
        <p14:creationId xmlns:p14="http://schemas.microsoft.com/office/powerpoint/2010/main" val="42636462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139305-55AB-1BAD-0E49-E92F89FE2097}"/>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2EEEEA5F-6CB2-0C90-B15B-EC6B56526942}"/>
              </a:ext>
            </a:extLst>
          </p:cNvPr>
          <p:cNvSpPr>
            <a:spLocks noGrp="1"/>
          </p:cNvSpPr>
          <p:nvPr>
            <p:ph type="subTitle" idx="1"/>
          </p:nvPr>
        </p:nvSpPr>
        <p:spPr>
          <a:xfrm>
            <a:off x="323850" y="1917083"/>
            <a:ext cx="8496300" cy="1511913"/>
          </a:xfrm>
        </p:spPr>
        <p:txBody>
          <a:bodyPr>
            <a:normAutofit/>
          </a:bodyPr>
          <a:lstStyle/>
          <a:p>
            <a:r>
              <a:rPr lang="en-GB"/>
              <a:t>As you use this technique in your everyday work, you may find it useful to refer back to </a:t>
            </a:r>
            <a:r>
              <a:rPr lang="en-GB" i="1"/>
              <a:t>Leading Prison Landings: A Pocket Guide, </a:t>
            </a:r>
            <a:r>
              <a:rPr lang="en-GB"/>
              <a:t>or the full training manual, </a:t>
            </a:r>
            <a:r>
              <a:rPr lang="en-GB" i="1"/>
              <a:t>Leading Prison Landings: The Unlocked Guide to </a:t>
            </a:r>
            <a:r>
              <a:rPr lang="en-GB" i="1" err="1"/>
              <a:t>Jailcraft</a:t>
            </a:r>
            <a:r>
              <a:rPr lang="en-GB"/>
              <a:t>.</a:t>
            </a:r>
          </a:p>
        </p:txBody>
      </p:sp>
    </p:spTree>
    <p:extLst>
      <p:ext uri="{BB962C8B-B14F-4D97-AF65-F5344CB8AC3E}">
        <p14:creationId xmlns:p14="http://schemas.microsoft.com/office/powerpoint/2010/main" val="40347037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C68133-27EC-DFA3-6847-C7700EC6F4E4}"/>
            </a:ext>
          </a:extLst>
        </p:cNvPr>
        <p:cNvGrpSpPr/>
        <p:nvPr/>
      </p:nvGrpSpPr>
      <p:grpSpPr>
        <a:xfrm>
          <a:off x="0" y="0"/>
          <a:ext cx="0" cy="0"/>
          <a:chOff x="0" y="0"/>
          <a:chExt cx="0" cy="0"/>
        </a:xfrm>
      </p:grpSpPr>
      <p:sp>
        <p:nvSpPr>
          <p:cNvPr id="4" name="Text Placeholder 19">
            <a:extLst>
              <a:ext uri="{FF2B5EF4-FFF2-40B4-BE49-F238E27FC236}">
                <a16:creationId xmlns:a16="http://schemas.microsoft.com/office/drawing/2014/main" id="{863E3525-CAC1-A063-8DD7-1BBCE29C08BE}"/>
              </a:ext>
            </a:extLst>
          </p:cNvPr>
          <p:cNvSpPr txBox="1">
            <a:spLocks/>
          </p:cNvSpPr>
          <p:nvPr/>
        </p:nvSpPr>
        <p:spPr>
          <a:xfrm>
            <a:off x="323849" y="396876"/>
            <a:ext cx="4960420" cy="4223250"/>
          </a:xfrm>
          <a:prstGeom prst="rect">
            <a:avLst/>
          </a:prstGeom>
        </p:spPr>
        <p:txBody>
          <a:bodyPr vert="horz" wrap="square" lIns="0" tIns="0" rIns="0" bIns="0" rtlCol="0">
            <a:noAutofit/>
          </a:bodyPr>
          <a:lstStyle>
            <a:lvl1pPr marL="0" indent="0" algn="l" defTabSz="685800" rtl="0" eaLnBrk="1" latinLnBrk="0" hangingPunct="1">
              <a:lnSpc>
                <a:spcPct val="90000"/>
              </a:lnSpc>
              <a:spcBef>
                <a:spcPts val="750"/>
              </a:spcBef>
              <a:spcAft>
                <a:spcPts val="600"/>
              </a:spcAft>
              <a:buClr>
                <a:srgbClr val="127A84"/>
              </a:buClr>
              <a:buFontTx/>
              <a:buNone/>
              <a:defRPr sz="2200" b="1" i="0" kern="1200" spc="-50" baseline="0">
                <a:solidFill>
                  <a:schemeClr val="bg1"/>
                </a:solidFill>
                <a:latin typeface="+mj-lt"/>
                <a:ea typeface="+mn-ea"/>
                <a:cs typeface="+mn-cs"/>
              </a:defRPr>
            </a:lvl1pPr>
            <a:lvl2pPr marL="0" indent="0" algn="l" defTabSz="685800" rtl="0" eaLnBrk="1" latinLnBrk="0" hangingPunct="1">
              <a:lnSpc>
                <a:spcPct val="80000"/>
              </a:lnSpc>
              <a:spcBef>
                <a:spcPts val="600"/>
              </a:spcBef>
              <a:spcAft>
                <a:spcPts val="1200"/>
              </a:spcAft>
              <a:buClr>
                <a:srgbClr val="127A84"/>
              </a:buClr>
              <a:buFontTx/>
              <a:buNone/>
              <a:tabLst/>
              <a:defRPr sz="3600" b="1" i="0" kern="1200">
                <a:solidFill>
                  <a:schemeClr val="bg1"/>
                </a:solidFill>
                <a:latin typeface="+mj-lt"/>
                <a:ea typeface="+mn-ea"/>
                <a:cs typeface="+mn-cs"/>
              </a:defRPr>
            </a:lvl2pPr>
            <a:lvl3pPr marL="0" indent="0" algn="l" defTabSz="685800" rtl="0" eaLnBrk="1" latinLnBrk="0" hangingPunct="1">
              <a:lnSpc>
                <a:spcPct val="110000"/>
              </a:lnSpc>
              <a:spcBef>
                <a:spcPts val="375"/>
              </a:spcBef>
              <a:buClr>
                <a:srgbClr val="127A84"/>
              </a:buClr>
              <a:buFontTx/>
              <a:buNone/>
              <a:tabLst/>
              <a:defRPr sz="2000" b="0" i="0" kern="1200">
                <a:solidFill>
                  <a:schemeClr val="bg1"/>
                </a:solidFill>
                <a:latin typeface="Univers" panose="020B0503020202020204" pitchFamily="34" charset="0"/>
                <a:ea typeface="+mn-ea"/>
                <a:cs typeface="+mn-cs"/>
              </a:defRPr>
            </a:lvl3pPr>
            <a:lvl4pPr marL="3175" indent="-3175" algn="l" defTabSz="685800" rtl="0" eaLnBrk="1" latinLnBrk="0" hangingPunct="1">
              <a:lnSpc>
                <a:spcPct val="90000"/>
              </a:lnSpc>
              <a:spcBef>
                <a:spcPts val="375"/>
              </a:spcBef>
              <a:buClr>
                <a:srgbClr val="127A84"/>
              </a:buClr>
              <a:buFontTx/>
              <a:buNone/>
              <a:tabLst/>
              <a:defRPr sz="1650" b="0" i="0" kern="1200">
                <a:solidFill>
                  <a:schemeClr val="tx2"/>
                </a:solidFill>
                <a:latin typeface="Univers" panose="020B0503020202020204" pitchFamily="34" charset="0"/>
                <a:ea typeface="+mn-ea"/>
                <a:cs typeface="+mn-cs"/>
              </a:defRPr>
            </a:lvl4pPr>
            <a:lvl5pPr marL="3175" indent="0" algn="l" defTabSz="685800" rtl="0" eaLnBrk="1" latinLnBrk="0" hangingPunct="1">
              <a:lnSpc>
                <a:spcPct val="90000"/>
              </a:lnSpc>
              <a:spcBef>
                <a:spcPts val="375"/>
              </a:spcBef>
              <a:buFontTx/>
              <a:buNone/>
              <a:tabLst/>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800"/>
              <a:t>PREVENTING AND ADDRESSING CONFLICT</a:t>
            </a:r>
            <a:endParaRPr lang="en-GB" sz="2800" b="0" i="0" u="none" strike="noStrike" baseline="0">
              <a:solidFill>
                <a:srgbClr val="000000"/>
              </a:solidFill>
            </a:endParaRPr>
          </a:p>
          <a:p>
            <a:r>
              <a:rPr lang="en-US" sz="1600" b="0" i="0" u="none" strike="noStrike" baseline="0">
                <a:solidFill>
                  <a:srgbClr val="FFFFFF"/>
                </a:solidFill>
              </a:rPr>
              <a:t>The first five strategies in this section support you to pre-empt conflict and address issues authoritatively, effectively and warmly. This helps maintain a safe environment and lays the foundations to help prisoners change. These techniques promote dynamic security and safety, allowing you to build relationships and promote change.</a:t>
            </a:r>
          </a:p>
          <a:p>
            <a:endParaRPr lang="en-US" sz="1600" b="0" i="0" u="none" strike="noStrike" baseline="0">
              <a:solidFill>
                <a:srgbClr val="FFFFFF"/>
              </a:solidFill>
            </a:endParaRPr>
          </a:p>
          <a:p>
            <a:r>
              <a:rPr lang="en-US" sz="1600" b="0">
                <a:solidFill>
                  <a:srgbClr val="FFFFFF"/>
                </a:solidFill>
              </a:rPr>
              <a:t>The following five strategies should be used to de-escalate conflict, resolve incidents and promote positive choices. They can be treated as steps followed in order or individually, as appropriate.</a:t>
            </a:r>
          </a:p>
          <a:p>
            <a:endParaRPr lang="en-GB" sz="1800"/>
          </a:p>
        </p:txBody>
      </p:sp>
      <p:sp>
        <p:nvSpPr>
          <p:cNvPr id="5" name="Text Placeholder 19">
            <a:extLst>
              <a:ext uri="{FF2B5EF4-FFF2-40B4-BE49-F238E27FC236}">
                <a16:creationId xmlns:a16="http://schemas.microsoft.com/office/drawing/2014/main" id="{FAABAF04-047A-E5F6-A408-5617F1ECC54B}"/>
              </a:ext>
            </a:extLst>
          </p:cNvPr>
          <p:cNvSpPr txBox="1">
            <a:spLocks/>
          </p:cNvSpPr>
          <p:nvPr/>
        </p:nvSpPr>
        <p:spPr>
          <a:xfrm>
            <a:off x="6134100" y="411163"/>
            <a:ext cx="2686050" cy="3960787"/>
          </a:xfrm>
          <a:prstGeom prst="rect">
            <a:avLst/>
          </a:prstGeom>
        </p:spPr>
        <p:txBody>
          <a:bodyPr vert="horz" wrap="square" lIns="0" tIns="0" rIns="0" bIns="0" rtlCol="0">
            <a:noAutofit/>
          </a:bodyPr>
          <a:lstStyle>
            <a:lvl1pPr marL="0" indent="0" algn="l" defTabSz="685800" rtl="0" eaLnBrk="1" latinLnBrk="0" hangingPunct="1">
              <a:lnSpc>
                <a:spcPct val="90000"/>
              </a:lnSpc>
              <a:spcBef>
                <a:spcPts val="750"/>
              </a:spcBef>
              <a:spcAft>
                <a:spcPts val="600"/>
              </a:spcAft>
              <a:buClr>
                <a:srgbClr val="127A84"/>
              </a:buClr>
              <a:buFontTx/>
              <a:buNone/>
              <a:defRPr sz="2200" b="1" i="0" kern="1200" spc="-50" baseline="0">
                <a:solidFill>
                  <a:schemeClr val="bg1"/>
                </a:solidFill>
                <a:latin typeface="+mj-lt"/>
                <a:ea typeface="+mn-ea"/>
                <a:cs typeface="+mn-cs"/>
              </a:defRPr>
            </a:lvl1pPr>
            <a:lvl2pPr marL="0" indent="0" algn="l" defTabSz="685800" rtl="0" eaLnBrk="1" latinLnBrk="0" hangingPunct="1">
              <a:lnSpc>
                <a:spcPct val="80000"/>
              </a:lnSpc>
              <a:spcBef>
                <a:spcPts val="600"/>
              </a:spcBef>
              <a:spcAft>
                <a:spcPts val="1200"/>
              </a:spcAft>
              <a:buClr>
                <a:srgbClr val="127A84"/>
              </a:buClr>
              <a:buFontTx/>
              <a:buNone/>
              <a:tabLst/>
              <a:defRPr sz="3600" b="1" i="0" kern="1200">
                <a:solidFill>
                  <a:schemeClr val="bg1"/>
                </a:solidFill>
                <a:latin typeface="+mj-lt"/>
                <a:ea typeface="+mn-ea"/>
                <a:cs typeface="+mn-cs"/>
              </a:defRPr>
            </a:lvl2pPr>
            <a:lvl3pPr marL="0" indent="0" algn="l" defTabSz="685800" rtl="0" eaLnBrk="1" latinLnBrk="0" hangingPunct="1">
              <a:lnSpc>
                <a:spcPct val="110000"/>
              </a:lnSpc>
              <a:spcBef>
                <a:spcPts val="375"/>
              </a:spcBef>
              <a:buClr>
                <a:srgbClr val="127A84"/>
              </a:buClr>
              <a:buFontTx/>
              <a:buNone/>
              <a:tabLst/>
              <a:defRPr sz="2000" b="0" i="0" kern="1200">
                <a:solidFill>
                  <a:schemeClr val="bg1"/>
                </a:solidFill>
                <a:latin typeface="Univers" panose="020B0503020202020204" pitchFamily="34" charset="0"/>
                <a:ea typeface="+mn-ea"/>
                <a:cs typeface="+mn-cs"/>
              </a:defRPr>
            </a:lvl3pPr>
            <a:lvl4pPr marL="3175" indent="-3175" algn="l" defTabSz="685800" rtl="0" eaLnBrk="1" latinLnBrk="0" hangingPunct="1">
              <a:lnSpc>
                <a:spcPct val="90000"/>
              </a:lnSpc>
              <a:spcBef>
                <a:spcPts val="375"/>
              </a:spcBef>
              <a:buClr>
                <a:srgbClr val="127A84"/>
              </a:buClr>
              <a:buFontTx/>
              <a:buNone/>
              <a:tabLst/>
              <a:defRPr sz="1650" b="0" i="0" kern="1200">
                <a:solidFill>
                  <a:schemeClr val="tx2"/>
                </a:solidFill>
                <a:latin typeface="Univers" panose="020B0503020202020204" pitchFamily="34" charset="0"/>
                <a:ea typeface="+mn-ea"/>
                <a:cs typeface="+mn-cs"/>
              </a:defRPr>
            </a:lvl4pPr>
            <a:lvl5pPr marL="3175" indent="0" algn="l" defTabSz="685800" rtl="0" eaLnBrk="1" latinLnBrk="0" hangingPunct="1">
              <a:lnSpc>
                <a:spcPct val="90000"/>
              </a:lnSpc>
              <a:spcBef>
                <a:spcPts val="375"/>
              </a:spcBef>
              <a:buFontTx/>
              <a:buNone/>
              <a:tabLst/>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600" b="1" i="0" u="none" strike="noStrike" baseline="0">
                <a:solidFill>
                  <a:srgbClr val="FFFFFF"/>
                </a:solidFill>
              </a:rPr>
              <a:t>#07 Warm / firm</a:t>
            </a:r>
          </a:p>
          <a:p>
            <a:r>
              <a:rPr lang="en-US" sz="1600" b="1" i="0" u="none" strike="noStrike" baseline="0">
                <a:solidFill>
                  <a:srgbClr val="FFFFFF"/>
                </a:solidFill>
              </a:rPr>
              <a:t>#08 Pre-empting problems</a:t>
            </a:r>
          </a:p>
          <a:p>
            <a:r>
              <a:rPr lang="en-US" sz="1600" b="1" i="0" u="none" strike="noStrike" baseline="0">
                <a:solidFill>
                  <a:srgbClr val="FFFFFF"/>
                </a:solidFill>
              </a:rPr>
              <a:t>#09 Least invasive intervention</a:t>
            </a:r>
          </a:p>
          <a:p>
            <a:r>
              <a:rPr lang="en-US" sz="1600" b="1" i="0" u="none" strike="noStrike" baseline="0">
                <a:solidFill>
                  <a:srgbClr val="FFFFFF"/>
                </a:solidFill>
              </a:rPr>
              <a:t>#10 Emotional constancy</a:t>
            </a:r>
          </a:p>
          <a:p>
            <a:r>
              <a:rPr lang="en-US" sz="1600" b="1" i="0" u="none" strike="noStrike" baseline="0">
                <a:solidFill>
                  <a:srgbClr val="FFFFFF"/>
                </a:solidFill>
              </a:rPr>
              <a:t>#11 Giving effective consequences</a:t>
            </a:r>
          </a:p>
          <a:p>
            <a:endParaRPr lang="en-US" sz="1600">
              <a:solidFill>
                <a:srgbClr val="FFFFFF"/>
              </a:solidFill>
            </a:endParaRPr>
          </a:p>
          <a:p>
            <a:r>
              <a:rPr lang="en-US" sz="1600"/>
              <a:t>#12 Create space to de-escalate</a:t>
            </a:r>
          </a:p>
          <a:p>
            <a:r>
              <a:rPr lang="en-US" sz="1600"/>
              <a:t>#13 Identify wants</a:t>
            </a:r>
          </a:p>
          <a:p>
            <a:r>
              <a:rPr lang="en-US" sz="1600"/>
              <a:t>#14 Tactical agreement</a:t>
            </a:r>
          </a:p>
          <a:p>
            <a:r>
              <a:rPr lang="en-US" sz="1600"/>
              <a:t>#15 Clarify expectations</a:t>
            </a:r>
          </a:p>
          <a:p>
            <a:r>
              <a:rPr lang="en-US" sz="1600"/>
              <a:t>#16 Give choices</a:t>
            </a:r>
            <a:endParaRPr lang="en-GB" sz="1600"/>
          </a:p>
        </p:txBody>
      </p:sp>
      <p:sp>
        <p:nvSpPr>
          <p:cNvPr id="6" name="Rectangle 5">
            <a:extLst>
              <a:ext uri="{FF2B5EF4-FFF2-40B4-BE49-F238E27FC236}">
                <a16:creationId xmlns:a16="http://schemas.microsoft.com/office/drawing/2014/main" id="{5405B45E-605D-D9EF-4FBD-4F62C0FFA929}"/>
              </a:ext>
            </a:extLst>
          </p:cNvPr>
          <p:cNvSpPr/>
          <p:nvPr/>
        </p:nvSpPr>
        <p:spPr>
          <a:xfrm>
            <a:off x="6012179" y="681717"/>
            <a:ext cx="2255921" cy="46482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869385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0E5ED3-0965-BDBB-62D6-C41C42433F78}"/>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DAE1E7DC-2C61-FA26-BE08-0DA8B47A8602}"/>
              </a:ext>
            </a:extLst>
          </p:cNvPr>
          <p:cNvSpPr>
            <a:spLocks noGrp="1"/>
          </p:cNvSpPr>
          <p:nvPr>
            <p:ph type="subTitle" idx="1"/>
          </p:nvPr>
        </p:nvSpPr>
        <p:spPr/>
        <p:txBody>
          <a:bodyPr>
            <a:normAutofit lnSpcReduction="10000"/>
          </a:bodyPr>
          <a:lstStyle/>
          <a:p>
            <a:r>
              <a:rPr lang="en-GB"/>
              <a:t>Recap of previous technique </a:t>
            </a:r>
          </a:p>
        </p:txBody>
      </p:sp>
      <p:pic>
        <p:nvPicPr>
          <p:cNvPr id="35" name="Graphic 34" descr="Clapping hands with solid fill">
            <a:extLst>
              <a:ext uri="{FF2B5EF4-FFF2-40B4-BE49-F238E27FC236}">
                <a16:creationId xmlns:a16="http://schemas.microsoft.com/office/drawing/2014/main" id="{A5F7188B-295C-40F4-07AE-391874A4842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19252" y="1608283"/>
            <a:ext cx="1629207" cy="1629207"/>
          </a:xfrm>
          <a:prstGeom prst="rect">
            <a:avLst/>
          </a:prstGeom>
        </p:spPr>
      </p:pic>
      <p:pic>
        <p:nvPicPr>
          <p:cNvPr id="8" name="Graphic 7" descr="Arrow circle with solid fill">
            <a:extLst>
              <a:ext uri="{FF2B5EF4-FFF2-40B4-BE49-F238E27FC236}">
                <a16:creationId xmlns:a16="http://schemas.microsoft.com/office/drawing/2014/main" id="{6BFD5B45-85CE-8FCE-1675-A69B29EF423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743274" y="1707756"/>
            <a:ext cx="1629206" cy="1629206"/>
          </a:xfrm>
          <a:prstGeom prst="rect">
            <a:avLst/>
          </a:prstGeom>
        </p:spPr>
      </p:pic>
    </p:spTree>
    <p:extLst>
      <p:ext uri="{BB962C8B-B14F-4D97-AF65-F5344CB8AC3E}">
        <p14:creationId xmlns:p14="http://schemas.microsoft.com/office/powerpoint/2010/main" val="280730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8C41F-5BA3-F15B-CEBC-8964CEACA14E}"/>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E65CB835-7F44-9358-0B2F-92B1778EC961}"/>
              </a:ext>
            </a:extLst>
          </p:cNvPr>
          <p:cNvSpPr>
            <a:spLocks noGrp="1"/>
          </p:cNvSpPr>
          <p:nvPr>
            <p:ph type="body" sz="quarter" idx="23"/>
          </p:nvPr>
        </p:nvSpPr>
        <p:spPr/>
        <p:txBody>
          <a:bodyPr/>
          <a:lstStyle/>
          <a:p>
            <a:r>
              <a:rPr lang="en-US"/>
              <a:t>#08 Preventing and addressing conflict</a:t>
            </a:r>
          </a:p>
          <a:p>
            <a:pPr lvl="1"/>
            <a:r>
              <a:rPr lang="en-US"/>
              <a:t>PRE-EMPTING PROBLEMS</a:t>
            </a:r>
          </a:p>
          <a:p>
            <a:pPr lvl="2"/>
            <a:r>
              <a:rPr lang="en-GB"/>
              <a:t>Spot potential issues before they emerge, then remind or redirect prisoners in order to prevent them.</a:t>
            </a:r>
            <a:endParaRPr lang="en-US"/>
          </a:p>
        </p:txBody>
      </p:sp>
      <p:pic>
        <p:nvPicPr>
          <p:cNvPr id="3" name="Picture Placeholder 2">
            <a:extLst>
              <a:ext uri="{FF2B5EF4-FFF2-40B4-BE49-F238E27FC236}">
                <a16:creationId xmlns:a16="http://schemas.microsoft.com/office/drawing/2014/main" id="{07A4627F-A886-C5D8-E1C1-CF7846083EC8}"/>
              </a:ext>
            </a:extLst>
          </p:cNvPr>
          <p:cNvPicPr>
            <a:picLocks noGrp="1" noChangeAspect="1"/>
          </p:cNvPicPr>
          <p:nvPr>
            <p:ph type="pic" sz="quarter" idx="21"/>
          </p:nvPr>
        </p:nvPicPr>
        <p:blipFill>
          <a:blip r:embed="rId3"/>
          <a:srcRect l="502" r="502"/>
          <a:stretch>
            <a:fillRect/>
          </a:stretch>
        </p:blipFill>
        <p:spPr>
          <a:prstGeom prst="rect">
            <a:avLst/>
          </a:prstGeom>
          <a:solidFill>
            <a:srgbClr val="834586"/>
          </a:solidFill>
        </p:spPr>
      </p:pic>
    </p:spTree>
    <p:extLst>
      <p:ext uri="{BB962C8B-B14F-4D97-AF65-F5344CB8AC3E}">
        <p14:creationId xmlns:p14="http://schemas.microsoft.com/office/powerpoint/2010/main" val="11305021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BD7CEC-0382-26D6-D7A1-D3475836073F}"/>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FD321957-F7C1-9B41-B12B-130C97D3F923}"/>
              </a:ext>
            </a:extLst>
          </p:cNvPr>
          <p:cNvSpPr>
            <a:spLocks noGrp="1"/>
          </p:cNvSpPr>
          <p:nvPr>
            <p:ph type="body" sz="quarter" idx="17"/>
          </p:nvPr>
        </p:nvSpPr>
        <p:spPr>
          <a:xfrm>
            <a:off x="1000927" y="3147814"/>
            <a:ext cx="1930134" cy="734560"/>
          </a:xfrm>
        </p:spPr>
        <p:txBody>
          <a:bodyPr/>
          <a:lstStyle/>
          <a:p>
            <a:r>
              <a:rPr lang="en-US"/>
              <a:t>Look for issues</a:t>
            </a:r>
          </a:p>
          <a:p>
            <a:pPr lvl="1">
              <a:defRPr/>
            </a:pPr>
            <a:r>
              <a:rPr lang="en-GB"/>
              <a:t>Find potential problems before they emerge using your knowledge and radar.</a:t>
            </a:r>
          </a:p>
        </p:txBody>
      </p:sp>
      <p:sp>
        <p:nvSpPr>
          <p:cNvPr id="9" name="Text Placeholder 8">
            <a:extLst>
              <a:ext uri="{FF2B5EF4-FFF2-40B4-BE49-F238E27FC236}">
                <a16:creationId xmlns:a16="http://schemas.microsoft.com/office/drawing/2014/main" id="{4CD033D0-D241-B3B6-91F0-69F5E4025590}"/>
              </a:ext>
            </a:extLst>
          </p:cNvPr>
          <p:cNvSpPr>
            <a:spLocks noGrp="1"/>
          </p:cNvSpPr>
          <p:nvPr>
            <p:ph type="body" sz="quarter" idx="18"/>
          </p:nvPr>
        </p:nvSpPr>
        <p:spPr>
          <a:xfrm>
            <a:off x="3603326" y="3147814"/>
            <a:ext cx="1937067" cy="734560"/>
          </a:xfrm>
        </p:spPr>
        <p:txBody>
          <a:bodyPr/>
          <a:lstStyle/>
          <a:p>
            <a:r>
              <a:rPr lang="en-US"/>
              <a:t>Redirect</a:t>
            </a:r>
          </a:p>
          <a:p>
            <a:pPr lvl="1">
              <a:defRPr/>
            </a:pPr>
            <a:r>
              <a:rPr lang="en-GB"/>
              <a:t>Remind prisoners of expectations, plans and previous agreements. </a:t>
            </a:r>
            <a:endParaRPr lang="en-US"/>
          </a:p>
        </p:txBody>
      </p:sp>
      <p:sp>
        <p:nvSpPr>
          <p:cNvPr id="10" name="Text Placeholder 9">
            <a:extLst>
              <a:ext uri="{FF2B5EF4-FFF2-40B4-BE49-F238E27FC236}">
                <a16:creationId xmlns:a16="http://schemas.microsoft.com/office/drawing/2014/main" id="{A0F9A1DC-C3D3-CF09-E895-DE80AB4FB91E}"/>
              </a:ext>
            </a:extLst>
          </p:cNvPr>
          <p:cNvSpPr>
            <a:spLocks noGrp="1"/>
          </p:cNvSpPr>
          <p:nvPr>
            <p:ph type="body" sz="quarter" idx="19"/>
          </p:nvPr>
        </p:nvSpPr>
        <p:spPr>
          <a:xfrm>
            <a:off x="6205726" y="3147814"/>
            <a:ext cx="1930134" cy="734560"/>
          </a:xfrm>
        </p:spPr>
        <p:txBody>
          <a:bodyPr/>
          <a:lstStyle/>
          <a:p>
            <a:r>
              <a:rPr lang="en-US"/>
              <a:t>Follow up</a:t>
            </a:r>
          </a:p>
          <a:p>
            <a:pPr lvl="1">
              <a:defRPr/>
            </a:pPr>
            <a:r>
              <a:rPr lang="en-GB"/>
              <a:t>Pass information to colleagues and take further action as needed.</a:t>
            </a:r>
            <a:endParaRPr lang="en-US"/>
          </a:p>
        </p:txBody>
      </p:sp>
      <p:pic>
        <p:nvPicPr>
          <p:cNvPr id="3" name="Picture Placeholder 2">
            <a:extLst>
              <a:ext uri="{FF2B5EF4-FFF2-40B4-BE49-F238E27FC236}">
                <a16:creationId xmlns:a16="http://schemas.microsoft.com/office/drawing/2014/main" id="{A83A0ADA-3E7D-1298-A1B9-B1642A6EC48F}"/>
              </a:ext>
            </a:extLst>
          </p:cNvPr>
          <p:cNvPicPr>
            <a:picLocks noGrp="1" noChangeAspect="1"/>
          </p:cNvPicPr>
          <p:nvPr>
            <p:ph type="pic" sz="quarter" idx="21"/>
          </p:nvPr>
        </p:nvPicPr>
        <p:blipFill>
          <a:blip r:embed="rId3"/>
          <a:srcRect l="543" r="543"/>
          <a:stretch>
            <a:fillRect/>
          </a:stretch>
        </p:blipFill>
        <p:spPr>
          <a:prstGeom prst="rect">
            <a:avLst/>
          </a:prstGeom>
          <a:solidFill>
            <a:srgbClr val="834586"/>
          </a:solidFill>
        </p:spPr>
      </p:pic>
      <p:pic>
        <p:nvPicPr>
          <p:cNvPr id="5" name="Picture Placeholder 4">
            <a:extLst>
              <a:ext uri="{FF2B5EF4-FFF2-40B4-BE49-F238E27FC236}">
                <a16:creationId xmlns:a16="http://schemas.microsoft.com/office/drawing/2014/main" id="{B95FAD5B-99DB-1133-A18B-3715E536E4F1}"/>
              </a:ext>
            </a:extLst>
          </p:cNvPr>
          <p:cNvPicPr>
            <a:picLocks noGrp="1" noChangeAspect="1"/>
          </p:cNvPicPr>
          <p:nvPr>
            <p:ph type="pic" sz="quarter" idx="22"/>
          </p:nvPr>
        </p:nvPicPr>
        <p:blipFill>
          <a:blip r:embed="rId4"/>
          <a:srcRect l="502" r="502"/>
          <a:stretch>
            <a:fillRect/>
          </a:stretch>
        </p:blipFill>
        <p:spPr>
          <a:prstGeom prst="rect">
            <a:avLst/>
          </a:prstGeom>
          <a:solidFill>
            <a:srgbClr val="834586"/>
          </a:solidFill>
        </p:spPr>
      </p:pic>
      <p:pic>
        <p:nvPicPr>
          <p:cNvPr id="7" name="Picture Placeholder 6">
            <a:extLst>
              <a:ext uri="{FF2B5EF4-FFF2-40B4-BE49-F238E27FC236}">
                <a16:creationId xmlns:a16="http://schemas.microsoft.com/office/drawing/2014/main" id="{162275B0-3A24-07BE-786B-78C230CB24FB}"/>
              </a:ext>
            </a:extLst>
          </p:cNvPr>
          <p:cNvPicPr>
            <a:picLocks noGrp="1" noChangeAspect="1"/>
          </p:cNvPicPr>
          <p:nvPr>
            <p:ph type="pic" sz="quarter" idx="23"/>
          </p:nvPr>
        </p:nvPicPr>
        <p:blipFill>
          <a:blip r:embed="rId5"/>
          <a:srcRect l="502" r="502"/>
          <a:stretch>
            <a:fillRect/>
          </a:stretch>
        </p:blipFill>
        <p:spPr>
          <a:prstGeom prst="rect">
            <a:avLst/>
          </a:prstGeom>
          <a:solidFill>
            <a:srgbClr val="834586"/>
          </a:solidFill>
        </p:spPr>
      </p:pic>
    </p:spTree>
    <p:extLst>
      <p:ext uri="{BB962C8B-B14F-4D97-AF65-F5344CB8AC3E}">
        <p14:creationId xmlns:p14="http://schemas.microsoft.com/office/powerpoint/2010/main" val="14091291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DF345F-89E4-9697-8A97-4A49390CB6A1}"/>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7761E047-3349-9DD0-E353-FA2F54026D19}"/>
              </a:ext>
            </a:extLst>
          </p:cNvPr>
          <p:cNvSpPr>
            <a:spLocks noGrp="1"/>
          </p:cNvSpPr>
          <p:nvPr>
            <p:ph type="subTitle" idx="1"/>
          </p:nvPr>
        </p:nvSpPr>
        <p:spPr/>
        <p:txBody>
          <a:bodyPr/>
          <a:lstStyle/>
          <a:p>
            <a:r>
              <a:rPr lang="en-GB"/>
              <a:t>Turn and talk</a:t>
            </a:r>
          </a:p>
        </p:txBody>
      </p:sp>
      <p:sp>
        <p:nvSpPr>
          <p:cNvPr id="3" name="Text Placeholder 2">
            <a:extLst>
              <a:ext uri="{FF2B5EF4-FFF2-40B4-BE49-F238E27FC236}">
                <a16:creationId xmlns:a16="http://schemas.microsoft.com/office/drawing/2014/main" id="{EF957523-D695-708C-BAF7-4EE11208A685}"/>
              </a:ext>
            </a:extLst>
          </p:cNvPr>
          <p:cNvSpPr>
            <a:spLocks noGrp="1"/>
          </p:cNvSpPr>
          <p:nvPr>
            <p:ph type="body" sz="quarter" idx="15"/>
          </p:nvPr>
        </p:nvSpPr>
        <p:spPr/>
        <p:txBody>
          <a:bodyPr/>
          <a:lstStyle/>
          <a:p>
            <a:r>
              <a:rPr lang="en-GB"/>
              <a:t>Using the Pocket Guide as a reference:</a:t>
            </a:r>
          </a:p>
          <a:p>
            <a:pPr marL="457200" indent="-457200">
              <a:buFont typeface="Univers" panose="020B0503020202020204" pitchFamily="34" charset="0"/>
              <a:buChar char="–"/>
            </a:pPr>
            <a:r>
              <a:rPr lang="en-GB"/>
              <a:t>Do you use this technique as part of your practice? If so, how and when?</a:t>
            </a:r>
          </a:p>
          <a:p>
            <a:pPr marL="457200" indent="-457200">
              <a:buFont typeface="Univers" panose="020B0503020202020204" pitchFamily="34" charset="0"/>
              <a:buChar char="–"/>
            </a:pPr>
            <a:r>
              <a:rPr lang="en-GB"/>
              <a:t>Which of the steps do you use?</a:t>
            </a:r>
          </a:p>
          <a:p>
            <a:pPr marL="457200" indent="-457200">
              <a:buFont typeface="Univers" panose="020B0503020202020204" pitchFamily="34" charset="0"/>
              <a:buChar char="–"/>
            </a:pPr>
            <a:r>
              <a:rPr lang="en-GB"/>
              <a:t>Which of the steps do you want to work on?</a:t>
            </a:r>
          </a:p>
          <a:p>
            <a:endParaRPr lang="en-GB"/>
          </a:p>
        </p:txBody>
      </p:sp>
    </p:spTree>
    <p:extLst>
      <p:ext uri="{BB962C8B-B14F-4D97-AF65-F5344CB8AC3E}">
        <p14:creationId xmlns:p14="http://schemas.microsoft.com/office/powerpoint/2010/main" val="33961781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71BEE9-1EA1-E4F2-4098-2AF03DB407BD}"/>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80934E2F-DA20-5010-70BC-FE8DBA562A97}"/>
              </a:ext>
            </a:extLst>
          </p:cNvPr>
          <p:cNvSpPr>
            <a:spLocks noGrp="1"/>
          </p:cNvSpPr>
          <p:nvPr>
            <p:ph type="subTitle" idx="1"/>
          </p:nvPr>
        </p:nvSpPr>
        <p:spPr/>
        <p:txBody>
          <a:bodyPr>
            <a:normAutofit lnSpcReduction="10000"/>
          </a:bodyPr>
          <a:lstStyle/>
          <a:p>
            <a:r>
              <a:rPr lang="en-GB"/>
              <a:t>Model video</a:t>
            </a:r>
          </a:p>
        </p:txBody>
      </p:sp>
      <p:sp>
        <p:nvSpPr>
          <p:cNvPr id="4" name="TextBox 3">
            <a:hlinkClick r:id="rId3"/>
            <a:extLst>
              <a:ext uri="{FF2B5EF4-FFF2-40B4-BE49-F238E27FC236}">
                <a16:creationId xmlns:a16="http://schemas.microsoft.com/office/drawing/2014/main" id="{3B9D9DE7-D58A-CC18-BA97-B4D1BFFDCA21}"/>
              </a:ext>
            </a:extLst>
          </p:cNvPr>
          <p:cNvSpPr txBox="1"/>
          <p:nvPr/>
        </p:nvSpPr>
        <p:spPr>
          <a:xfrm>
            <a:off x="999443" y="797247"/>
            <a:ext cx="7145114" cy="3549006"/>
          </a:xfrm>
          <a:prstGeom prst="roundRect">
            <a:avLst/>
          </a:prstGeom>
          <a:solidFill>
            <a:schemeClr val="accent1"/>
          </a:solidFill>
        </p:spPr>
        <p:txBody>
          <a:bodyPr wrap="square" rtlCol="0" anchor="ctr">
            <a:noAutofit/>
          </a:bodyPr>
          <a:lstStyle/>
          <a:p>
            <a:pPr algn="ctr" fontAlgn="t">
              <a:lnSpc>
                <a:spcPct val="75000"/>
              </a:lnSpc>
              <a:spcBef>
                <a:spcPts val="0"/>
              </a:spcBef>
            </a:pPr>
            <a:r>
              <a:rPr lang="en-GB" sz="3200" b="1" dirty="0">
                <a:solidFill>
                  <a:schemeClr val="bg1"/>
                </a:solidFill>
                <a:latin typeface="Univers Condensed" panose="020F0502020204030204" pitchFamily="34" charset="0"/>
                <a:cs typeface="Univers Condensed" panose="020F0502020204030204" pitchFamily="34" charset="0"/>
              </a:rPr>
              <a:t>INSERT MODEL VIDEO ONTO SLIDE</a:t>
            </a:r>
            <a:endParaRPr lang="en-GB" sz="3200" b="1" i="0" dirty="0">
              <a:solidFill>
                <a:schemeClr val="bg1"/>
              </a:solidFill>
              <a:latin typeface="Univers Condensed" panose="020F0502020204030204" pitchFamily="34" charset="0"/>
              <a:cs typeface="Univers Condensed" panose="020F0502020204030204" pitchFamily="34" charset="0"/>
            </a:endParaRPr>
          </a:p>
        </p:txBody>
      </p:sp>
    </p:spTree>
    <p:extLst>
      <p:ext uri="{BB962C8B-B14F-4D97-AF65-F5344CB8AC3E}">
        <p14:creationId xmlns:p14="http://schemas.microsoft.com/office/powerpoint/2010/main" val="27099782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80FCE4-4408-C1EB-843D-4899D4CF2172}"/>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34A8E62E-8B1C-DB91-740B-F8E51C6A3F9D}"/>
              </a:ext>
            </a:extLst>
          </p:cNvPr>
          <p:cNvSpPr>
            <a:spLocks noGrp="1"/>
          </p:cNvSpPr>
          <p:nvPr>
            <p:ph type="subTitle" idx="1"/>
          </p:nvPr>
        </p:nvSpPr>
        <p:spPr/>
        <p:txBody>
          <a:bodyPr/>
          <a:lstStyle/>
          <a:p>
            <a:r>
              <a:rPr lang="en-US"/>
              <a:t>Practice – pre-empting problems</a:t>
            </a:r>
          </a:p>
          <a:p>
            <a:endParaRPr lang="en-GB"/>
          </a:p>
        </p:txBody>
      </p:sp>
      <p:sp>
        <p:nvSpPr>
          <p:cNvPr id="4" name="Subtitle 2">
            <a:extLst>
              <a:ext uri="{FF2B5EF4-FFF2-40B4-BE49-F238E27FC236}">
                <a16:creationId xmlns:a16="http://schemas.microsoft.com/office/drawing/2014/main" id="{70D2724F-3D11-702B-A8C6-CCFD674CD727}"/>
              </a:ext>
            </a:extLst>
          </p:cNvPr>
          <p:cNvSpPr txBox="1">
            <a:spLocks/>
          </p:cNvSpPr>
          <p:nvPr/>
        </p:nvSpPr>
        <p:spPr>
          <a:xfrm>
            <a:off x="323850" y="1358319"/>
            <a:ext cx="165586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US" sz="24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rPr>
              <a:t>Roles</a:t>
            </a:r>
            <a:endParaRPr kumimoji="0" lang="en-US" sz="20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endParaRPr>
          </a:p>
        </p:txBody>
      </p:sp>
      <p:pic>
        <p:nvPicPr>
          <p:cNvPr id="5" name="Graphic 15">
            <a:extLst>
              <a:ext uri="{FF2B5EF4-FFF2-40B4-BE49-F238E27FC236}">
                <a16:creationId xmlns:a16="http://schemas.microsoft.com/office/drawing/2014/main" id="{DBC4206D-324D-ABB5-C675-E05F73D2400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91331" y="1635646"/>
            <a:ext cx="494590" cy="494590"/>
          </a:xfrm>
          <a:prstGeom prst="rect">
            <a:avLst/>
          </a:prstGeom>
        </p:spPr>
      </p:pic>
      <p:pic>
        <p:nvPicPr>
          <p:cNvPr id="6" name="Graphic 14">
            <a:extLst>
              <a:ext uri="{FF2B5EF4-FFF2-40B4-BE49-F238E27FC236}">
                <a16:creationId xmlns:a16="http://schemas.microsoft.com/office/drawing/2014/main" id="{1235E55B-11A0-22A3-23BD-7B002D29705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91331" y="2211710"/>
            <a:ext cx="494590" cy="494590"/>
          </a:xfrm>
          <a:prstGeom prst="rect">
            <a:avLst/>
          </a:prstGeom>
        </p:spPr>
      </p:pic>
      <p:sp>
        <p:nvSpPr>
          <p:cNvPr id="7" name="Subtitle 2">
            <a:extLst>
              <a:ext uri="{FF2B5EF4-FFF2-40B4-BE49-F238E27FC236}">
                <a16:creationId xmlns:a16="http://schemas.microsoft.com/office/drawing/2014/main" id="{B43A8778-F8FA-23D6-4BE0-93014A624544}"/>
              </a:ext>
            </a:extLst>
          </p:cNvPr>
          <p:cNvSpPr txBox="1">
            <a:spLocks/>
          </p:cNvSpPr>
          <p:nvPr/>
        </p:nvSpPr>
        <p:spPr>
          <a:xfrm>
            <a:off x="323850" y="2931790"/>
            <a:ext cx="201060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US" sz="24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rPr>
              <a:t>Success checks</a:t>
            </a:r>
            <a:endParaRPr kumimoji="0" lang="en-US" sz="20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endParaRPr>
          </a:p>
        </p:txBody>
      </p:sp>
      <p:sp>
        <p:nvSpPr>
          <p:cNvPr id="8" name="Text Placeholder 1">
            <a:extLst>
              <a:ext uri="{FF2B5EF4-FFF2-40B4-BE49-F238E27FC236}">
                <a16:creationId xmlns:a16="http://schemas.microsoft.com/office/drawing/2014/main" id="{D60A74A1-726F-86AF-46D6-B5E365FE34F5}"/>
              </a:ext>
            </a:extLst>
          </p:cNvPr>
          <p:cNvSpPr txBox="1">
            <a:spLocks/>
          </p:cNvSpPr>
          <p:nvPr/>
        </p:nvSpPr>
        <p:spPr>
          <a:xfrm>
            <a:off x="291331" y="3258920"/>
            <a:ext cx="3992637" cy="1040982"/>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Look for issues</a:t>
            </a: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Redirect or remind the prisoner</a:t>
            </a: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Follow up as needed</a:t>
            </a: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endPar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p:txBody>
      </p:sp>
      <p:sp>
        <p:nvSpPr>
          <p:cNvPr id="9" name="Text Placeholder 1">
            <a:extLst>
              <a:ext uri="{FF2B5EF4-FFF2-40B4-BE49-F238E27FC236}">
                <a16:creationId xmlns:a16="http://schemas.microsoft.com/office/drawing/2014/main" id="{667474E3-D825-989B-B569-C7173329EDA8}"/>
              </a:ext>
            </a:extLst>
          </p:cNvPr>
          <p:cNvSpPr txBox="1">
            <a:spLocks/>
          </p:cNvSpPr>
          <p:nvPr/>
        </p:nvSpPr>
        <p:spPr>
          <a:xfrm>
            <a:off x="899593" y="1779662"/>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Participant A</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Prisoner</a:t>
            </a:r>
            <a:endPar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p:txBody>
      </p:sp>
      <p:sp>
        <p:nvSpPr>
          <p:cNvPr id="10" name="Text Placeholder 1">
            <a:extLst>
              <a:ext uri="{FF2B5EF4-FFF2-40B4-BE49-F238E27FC236}">
                <a16:creationId xmlns:a16="http://schemas.microsoft.com/office/drawing/2014/main" id="{4A0FD044-86FA-269B-A9D6-4205CA3F07F3}"/>
              </a:ext>
            </a:extLst>
          </p:cNvPr>
          <p:cNvSpPr txBox="1">
            <a:spLocks/>
          </p:cNvSpPr>
          <p:nvPr/>
        </p:nvSpPr>
        <p:spPr>
          <a:xfrm>
            <a:off x="899593" y="2355726"/>
            <a:ext cx="3384375"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Participant B</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Prison officer</a:t>
            </a:r>
            <a:endPar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p:txBody>
      </p:sp>
      <p:sp>
        <p:nvSpPr>
          <p:cNvPr id="11" name="Subtitle 2">
            <a:extLst>
              <a:ext uri="{FF2B5EF4-FFF2-40B4-BE49-F238E27FC236}">
                <a16:creationId xmlns:a16="http://schemas.microsoft.com/office/drawing/2014/main" id="{AEFA1A5E-A731-DD72-E23A-8E3A829F9792}"/>
              </a:ext>
            </a:extLst>
          </p:cNvPr>
          <p:cNvSpPr txBox="1">
            <a:spLocks/>
          </p:cNvSpPr>
          <p:nvPr/>
        </p:nvSpPr>
        <p:spPr>
          <a:xfrm>
            <a:off x="4685799" y="1358319"/>
            <a:ext cx="165586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US" sz="24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rPr>
              <a:t>Timing</a:t>
            </a:r>
            <a:endParaRPr kumimoji="0" lang="en-US" sz="20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endParaRPr>
          </a:p>
        </p:txBody>
      </p:sp>
      <p:pic>
        <p:nvPicPr>
          <p:cNvPr id="12" name="Graphic 11">
            <a:extLst>
              <a:ext uri="{FF2B5EF4-FFF2-40B4-BE49-F238E27FC236}">
                <a16:creationId xmlns:a16="http://schemas.microsoft.com/office/drawing/2014/main" id="{95FC2377-4EAA-B959-21F2-71378C0D926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85799" y="1716270"/>
            <a:ext cx="423432" cy="423432"/>
          </a:xfrm>
          <a:prstGeom prst="rect">
            <a:avLst/>
          </a:prstGeom>
        </p:spPr>
      </p:pic>
      <p:pic>
        <p:nvPicPr>
          <p:cNvPr id="13" name="Picture 12">
            <a:extLst>
              <a:ext uri="{FF2B5EF4-FFF2-40B4-BE49-F238E27FC236}">
                <a16:creationId xmlns:a16="http://schemas.microsoft.com/office/drawing/2014/main" id="{27A6679A-CE27-8B56-A98A-F584FE0E7149}"/>
              </a:ext>
            </a:extLst>
          </p:cNvPr>
          <p:cNvPicPr>
            <a:picLocks noChangeAspect="1"/>
          </p:cNvPicPr>
          <p:nvPr/>
        </p:nvPicPr>
        <p:blipFill>
          <a:blip r:embed="rId6"/>
          <a:stretch>
            <a:fillRect/>
          </a:stretch>
        </p:blipFill>
        <p:spPr>
          <a:xfrm>
            <a:off x="4638990" y="2202246"/>
            <a:ext cx="539519" cy="499686"/>
          </a:xfrm>
          <a:prstGeom prst="rect">
            <a:avLst/>
          </a:prstGeom>
        </p:spPr>
      </p:pic>
      <p:pic>
        <p:nvPicPr>
          <p:cNvPr id="14" name="Graphic 13">
            <a:extLst>
              <a:ext uri="{FF2B5EF4-FFF2-40B4-BE49-F238E27FC236}">
                <a16:creationId xmlns:a16="http://schemas.microsoft.com/office/drawing/2014/main" id="{59632792-262F-3072-7F34-8C000136F97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672650" y="2819045"/>
            <a:ext cx="449730" cy="449730"/>
          </a:xfrm>
          <a:prstGeom prst="rect">
            <a:avLst/>
          </a:prstGeom>
        </p:spPr>
      </p:pic>
      <p:pic>
        <p:nvPicPr>
          <p:cNvPr id="15" name="Picture 14">
            <a:extLst>
              <a:ext uri="{FF2B5EF4-FFF2-40B4-BE49-F238E27FC236}">
                <a16:creationId xmlns:a16="http://schemas.microsoft.com/office/drawing/2014/main" id="{110DFAB0-D4AE-A881-73A5-00FD0BD499F7}"/>
              </a:ext>
            </a:extLst>
          </p:cNvPr>
          <p:cNvPicPr>
            <a:picLocks noChangeAspect="1"/>
          </p:cNvPicPr>
          <p:nvPr/>
        </p:nvPicPr>
        <p:blipFill>
          <a:blip r:embed="rId6"/>
          <a:stretch>
            <a:fillRect/>
          </a:stretch>
        </p:blipFill>
        <p:spPr>
          <a:xfrm>
            <a:off x="4648357" y="3310139"/>
            <a:ext cx="539519" cy="499686"/>
          </a:xfrm>
          <a:prstGeom prst="rect">
            <a:avLst/>
          </a:prstGeom>
        </p:spPr>
      </p:pic>
      <p:pic>
        <p:nvPicPr>
          <p:cNvPr id="16" name="Graphic 15">
            <a:extLst>
              <a:ext uri="{FF2B5EF4-FFF2-40B4-BE49-F238E27FC236}">
                <a16:creationId xmlns:a16="http://schemas.microsoft.com/office/drawing/2014/main" id="{A061D154-0AA4-5932-F07C-118EBEBF373B}"/>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685764" y="3926695"/>
            <a:ext cx="449730" cy="449730"/>
          </a:xfrm>
          <a:prstGeom prst="rect">
            <a:avLst/>
          </a:prstGeom>
        </p:spPr>
      </p:pic>
      <p:cxnSp>
        <p:nvCxnSpPr>
          <p:cNvPr id="17" name="Straight Connector 16">
            <a:extLst>
              <a:ext uri="{FF2B5EF4-FFF2-40B4-BE49-F238E27FC236}">
                <a16:creationId xmlns:a16="http://schemas.microsoft.com/office/drawing/2014/main" id="{80207E29-952E-8786-3ED7-EF0BFE285E32}"/>
              </a:ext>
            </a:extLst>
          </p:cNvPr>
          <p:cNvCxnSpPr/>
          <p:nvPr/>
        </p:nvCxnSpPr>
        <p:spPr>
          <a:xfrm>
            <a:off x="4427984" y="1358319"/>
            <a:ext cx="0" cy="298439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18" name="Text Placeholder 1">
            <a:extLst>
              <a:ext uri="{FF2B5EF4-FFF2-40B4-BE49-F238E27FC236}">
                <a16:creationId xmlns:a16="http://schemas.microsoft.com/office/drawing/2014/main" id="{C0633CD9-D25A-4299-8952-89CBD377DC03}"/>
              </a:ext>
            </a:extLst>
          </p:cNvPr>
          <p:cNvSpPr txBox="1">
            <a:spLocks/>
          </p:cNvSpPr>
          <p:nvPr/>
        </p:nvSpPr>
        <p:spPr>
          <a:xfrm>
            <a:off x="5219328" y="1797616"/>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Scripting: </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1 min</a:t>
            </a:r>
          </a:p>
        </p:txBody>
      </p:sp>
      <p:sp>
        <p:nvSpPr>
          <p:cNvPr id="19" name="Text Placeholder 1">
            <a:extLst>
              <a:ext uri="{FF2B5EF4-FFF2-40B4-BE49-F238E27FC236}">
                <a16:creationId xmlns:a16="http://schemas.microsoft.com/office/drawing/2014/main" id="{D7A352BC-3CC5-6A29-FAFD-AAA33FB519F9}"/>
              </a:ext>
            </a:extLst>
          </p:cNvPr>
          <p:cNvSpPr txBox="1">
            <a:spLocks/>
          </p:cNvSpPr>
          <p:nvPr/>
        </p:nvSpPr>
        <p:spPr>
          <a:xfrm>
            <a:off x="5219328" y="2346778"/>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Practice: </a:t>
            </a:r>
            <a:r>
              <a:rPr lang="en-GB">
                <a:solidFill>
                  <a:srgbClr val="555558"/>
                </a:solidFill>
              </a:rPr>
              <a:t>2</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min</a:t>
            </a:r>
          </a:p>
        </p:txBody>
      </p:sp>
      <p:sp>
        <p:nvSpPr>
          <p:cNvPr id="20" name="Text Placeholder 1">
            <a:extLst>
              <a:ext uri="{FF2B5EF4-FFF2-40B4-BE49-F238E27FC236}">
                <a16:creationId xmlns:a16="http://schemas.microsoft.com/office/drawing/2014/main" id="{3B19BF3E-D256-AB33-F428-901A623A7F1D}"/>
              </a:ext>
            </a:extLst>
          </p:cNvPr>
          <p:cNvSpPr txBox="1">
            <a:spLocks/>
          </p:cNvSpPr>
          <p:nvPr/>
        </p:nvSpPr>
        <p:spPr>
          <a:xfrm>
            <a:off x="5219328" y="2892819"/>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Feedback: </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1 min</a:t>
            </a:r>
          </a:p>
        </p:txBody>
      </p:sp>
      <p:sp>
        <p:nvSpPr>
          <p:cNvPr id="21" name="Text Placeholder 1">
            <a:extLst>
              <a:ext uri="{FF2B5EF4-FFF2-40B4-BE49-F238E27FC236}">
                <a16:creationId xmlns:a16="http://schemas.microsoft.com/office/drawing/2014/main" id="{8B4FFD33-AB0F-F61E-B11D-121278DABF0E}"/>
              </a:ext>
            </a:extLst>
          </p:cNvPr>
          <p:cNvSpPr txBox="1">
            <a:spLocks/>
          </p:cNvSpPr>
          <p:nvPr/>
        </p:nvSpPr>
        <p:spPr>
          <a:xfrm>
            <a:off x="5219328" y="3441981"/>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Practice: </a:t>
            </a:r>
            <a:r>
              <a:rPr lang="en-GB">
                <a:solidFill>
                  <a:srgbClr val="555558"/>
                </a:solidFill>
              </a:rPr>
              <a:t>2</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min</a:t>
            </a:r>
          </a:p>
        </p:txBody>
      </p:sp>
      <p:sp>
        <p:nvSpPr>
          <p:cNvPr id="22" name="Text Placeholder 1">
            <a:extLst>
              <a:ext uri="{FF2B5EF4-FFF2-40B4-BE49-F238E27FC236}">
                <a16:creationId xmlns:a16="http://schemas.microsoft.com/office/drawing/2014/main" id="{AD963C6B-8427-7D49-248C-759A8DD33F2A}"/>
              </a:ext>
            </a:extLst>
          </p:cNvPr>
          <p:cNvSpPr txBox="1">
            <a:spLocks/>
          </p:cNvSpPr>
          <p:nvPr/>
        </p:nvSpPr>
        <p:spPr>
          <a:xfrm>
            <a:off x="5219328" y="3991143"/>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Feedback: </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1 min</a:t>
            </a:r>
          </a:p>
        </p:txBody>
      </p:sp>
    </p:spTree>
    <p:extLst>
      <p:ext uri="{BB962C8B-B14F-4D97-AF65-F5344CB8AC3E}">
        <p14:creationId xmlns:p14="http://schemas.microsoft.com/office/powerpoint/2010/main" val="35583957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08DB89-23F4-2BB8-F2FB-3C36DC7CF734}"/>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D9FADAAD-340F-6B5E-31A1-9E950B96418F}"/>
              </a:ext>
            </a:extLst>
          </p:cNvPr>
          <p:cNvSpPr>
            <a:spLocks noGrp="1"/>
          </p:cNvSpPr>
          <p:nvPr>
            <p:ph type="subTitle" idx="1"/>
          </p:nvPr>
        </p:nvSpPr>
        <p:spPr/>
        <p:txBody>
          <a:bodyPr>
            <a:normAutofit fontScale="92500"/>
          </a:bodyPr>
          <a:lstStyle/>
          <a:p>
            <a:r>
              <a:rPr lang="en-GB"/>
              <a:t>Next steps: Observations, feedback and tracking</a:t>
            </a:r>
          </a:p>
        </p:txBody>
      </p:sp>
      <p:pic>
        <p:nvPicPr>
          <p:cNvPr id="9" name="Graphic 8" descr="Eye with solid fill">
            <a:extLst>
              <a:ext uri="{FF2B5EF4-FFF2-40B4-BE49-F238E27FC236}">
                <a16:creationId xmlns:a16="http://schemas.microsoft.com/office/drawing/2014/main" id="{58806B91-A868-FB6F-E0AE-DD0F908D5AC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15110" y="1705255"/>
            <a:ext cx="1756087" cy="1756087"/>
          </a:xfrm>
          <a:prstGeom prst="rect">
            <a:avLst/>
          </a:prstGeom>
        </p:spPr>
      </p:pic>
      <p:pic>
        <p:nvPicPr>
          <p:cNvPr id="10" name="Graphic 9">
            <a:extLst>
              <a:ext uri="{FF2B5EF4-FFF2-40B4-BE49-F238E27FC236}">
                <a16:creationId xmlns:a16="http://schemas.microsoft.com/office/drawing/2014/main" id="{C09CDDA1-D1A5-3D67-94F0-07323D42592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879799" y="1891097"/>
            <a:ext cx="1384402" cy="1384402"/>
          </a:xfrm>
          <a:prstGeom prst="rect">
            <a:avLst/>
          </a:prstGeom>
        </p:spPr>
      </p:pic>
      <p:pic>
        <p:nvPicPr>
          <p:cNvPr id="11" name="Graphic 10" descr="Workflow with solid fill">
            <a:extLst>
              <a:ext uri="{FF2B5EF4-FFF2-40B4-BE49-F238E27FC236}">
                <a16:creationId xmlns:a16="http://schemas.microsoft.com/office/drawing/2014/main" id="{0BEA38C7-4B19-4CAE-9353-0F3B4A58190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272804" y="1787780"/>
            <a:ext cx="1591036" cy="1591036"/>
          </a:xfrm>
          <a:prstGeom prst="rect">
            <a:avLst/>
          </a:prstGeom>
        </p:spPr>
      </p:pic>
    </p:spTree>
    <p:extLst>
      <p:ext uri="{BB962C8B-B14F-4D97-AF65-F5344CB8AC3E}">
        <p14:creationId xmlns:p14="http://schemas.microsoft.com/office/powerpoint/2010/main" val="2671953120"/>
      </p:ext>
    </p:extLst>
  </p:cSld>
  <p:clrMapOvr>
    <a:masterClrMapping/>
  </p:clrMapOvr>
</p:sld>
</file>

<file path=ppt/theme/theme1.xml><?xml version="1.0" encoding="utf-8"?>
<a:theme xmlns:a="http://schemas.openxmlformats.org/drawingml/2006/main" name="LEADING PRISON LANDINGS - SLIDES">
  <a:themeElements>
    <a:clrScheme name="Custom 6">
      <a:dk1>
        <a:srgbClr val="000000"/>
      </a:dk1>
      <a:lt1>
        <a:srgbClr val="FFFFFF"/>
      </a:lt1>
      <a:dk2>
        <a:srgbClr val="555558"/>
      </a:dk2>
      <a:lt2>
        <a:srgbClr val="DBD9D5"/>
      </a:lt2>
      <a:accent1>
        <a:srgbClr val="008A96"/>
      </a:accent1>
      <a:accent2>
        <a:srgbClr val="CDDB27"/>
      </a:accent2>
      <a:accent3>
        <a:srgbClr val="000000"/>
      </a:accent3>
      <a:accent4>
        <a:srgbClr val="FFFFFF"/>
      </a:accent4>
      <a:accent5>
        <a:srgbClr val="9B268F"/>
      </a:accent5>
      <a:accent6>
        <a:srgbClr val="FFFFFF"/>
      </a:accent6>
      <a:hlink>
        <a:srgbClr val="008A96"/>
      </a:hlink>
      <a:folHlink>
        <a:srgbClr val="CDDB27"/>
      </a:folHlink>
    </a:clrScheme>
    <a:fontScheme name="Unlocked Template">
      <a:majorFont>
        <a:latin typeface="Univers Condensed"/>
        <a:ea typeface=""/>
        <a:cs typeface=""/>
      </a:majorFont>
      <a:minorFont>
        <a:latin typeface="Univer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fontAlgn="t">
          <a:lnSpc>
            <a:spcPct val="75000"/>
          </a:lnSpc>
          <a:spcBef>
            <a:spcPts val="0"/>
          </a:spcBef>
          <a:defRPr sz="4800" b="1" i="0" dirty="0">
            <a:solidFill>
              <a:srgbClr val="CDD615"/>
            </a:solidFill>
            <a:latin typeface="Univers Condensed" panose="020F0502020204030204" pitchFamily="34" charset="0"/>
            <a:cs typeface="Univers Condensed" panose="020F0502020204030204" pitchFamily="34" charset="0"/>
          </a:defRPr>
        </a:defPPr>
      </a:lstStyle>
    </a:txDef>
  </a:objectDefaults>
  <a:extraClrSchemeLst/>
  <a:extLst>
    <a:ext uri="{05A4C25C-085E-4340-85A3-A5531E510DB2}">
      <thm15:themeFamily xmlns:thm15="http://schemas.microsoft.com/office/thememl/2012/main" name="Presentation1" id="{411D13EF-15F9-4D9D-9A91-DA62B7F9959C}" vid="{F4D9C48A-D4E6-42BF-BEA2-65D936E2A279}"/>
    </a:ext>
  </a:extLst>
</a:theme>
</file>

<file path=ppt/theme/theme2.xml><?xml version="1.0" encoding="utf-8"?>
<a:theme xmlns:a="http://schemas.openxmlformats.org/drawingml/2006/main" name="LEADING PRISON LANDINGS - CONTENT SLIDES">
  <a:themeElements>
    <a:clrScheme name="Custom 6">
      <a:dk1>
        <a:srgbClr val="000000"/>
      </a:dk1>
      <a:lt1>
        <a:srgbClr val="FFFFFF"/>
      </a:lt1>
      <a:dk2>
        <a:srgbClr val="555558"/>
      </a:dk2>
      <a:lt2>
        <a:srgbClr val="DBD9D5"/>
      </a:lt2>
      <a:accent1>
        <a:srgbClr val="008A96"/>
      </a:accent1>
      <a:accent2>
        <a:srgbClr val="CDDB27"/>
      </a:accent2>
      <a:accent3>
        <a:srgbClr val="000000"/>
      </a:accent3>
      <a:accent4>
        <a:srgbClr val="FFFFFF"/>
      </a:accent4>
      <a:accent5>
        <a:srgbClr val="9B268F"/>
      </a:accent5>
      <a:accent6>
        <a:srgbClr val="FFFFFF"/>
      </a:accent6>
      <a:hlink>
        <a:srgbClr val="008A96"/>
      </a:hlink>
      <a:folHlink>
        <a:srgbClr val="CDDB27"/>
      </a:folHlink>
    </a:clrScheme>
    <a:fontScheme name="Unlocked Template">
      <a:majorFont>
        <a:latin typeface="Univers Condensed"/>
        <a:ea typeface=""/>
        <a:cs typeface=""/>
      </a:majorFont>
      <a:minorFont>
        <a:latin typeface="Univer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fontAlgn="t">
          <a:lnSpc>
            <a:spcPct val="75000"/>
          </a:lnSpc>
          <a:spcBef>
            <a:spcPts val="0"/>
          </a:spcBef>
          <a:defRPr sz="4800" b="1" i="0" dirty="0">
            <a:solidFill>
              <a:srgbClr val="CDD615"/>
            </a:solidFill>
            <a:latin typeface="Univers Condensed" panose="020F0502020204030204" pitchFamily="34" charset="0"/>
            <a:cs typeface="Univers Condensed" panose="020F0502020204030204" pitchFamily="34" charset="0"/>
          </a:defRPr>
        </a:defPPr>
      </a:lstStyle>
    </a:txDef>
  </a:objectDefaults>
  <a:extraClrSchemeLst/>
  <a:extLst>
    <a:ext uri="{05A4C25C-085E-4340-85A3-A5531E510DB2}">
      <thm15:themeFamily xmlns:thm15="http://schemas.microsoft.com/office/thememl/2012/main" name="Presentation1" id="{411D13EF-15F9-4D9D-9A91-DA62B7F9959C}" vid="{83384F8E-B013-4483-BF33-575890010F6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288989c-8d13-4cf6-98c5-14abe6b013cd" xsi:nil="true"/>
    <lcf76f155ced4ddcb4097134ff3c332f xmlns="81392dbb-0c2e-426d-b80f-55bf4a0ededd">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B0F1A86E85B6A4E826130A154410D26" ma:contentTypeVersion="19" ma:contentTypeDescription="Create a new document." ma:contentTypeScope="" ma:versionID="43f0e134798a4d6e03c30f789a5f6445">
  <xsd:schema xmlns:xsd="http://www.w3.org/2001/XMLSchema" xmlns:xs="http://www.w3.org/2001/XMLSchema" xmlns:p="http://schemas.microsoft.com/office/2006/metadata/properties" xmlns:ns2="81392dbb-0c2e-426d-b80f-55bf4a0ededd" xmlns:ns3="9288989c-8d13-4cf6-98c5-14abe6b013cd" targetNamespace="http://schemas.microsoft.com/office/2006/metadata/properties" ma:root="true" ma:fieldsID="de18b2b07f1a1c5c29da306678b7a82a" ns2:_="" ns3:_="">
    <xsd:import namespace="81392dbb-0c2e-426d-b80f-55bf4a0ededd"/>
    <xsd:import namespace="9288989c-8d13-4cf6-98c5-14abe6b013c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392dbb-0c2e-426d-b80f-55bf4a0ede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c47501a-0161-4e23-9205-6d5de36982d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288989c-8d13-4cf6-98c5-14abe6b013cd"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81f2719-049f-40f3-ac5d-58c4a9e41ada}" ma:internalName="TaxCatchAll" ma:showField="CatchAllData" ma:web="9288989c-8d13-4cf6-98c5-14abe6b013c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21C1452-6BF3-466E-AB90-EBDB81530A2F}">
  <ds:schemaRefs>
    <ds:schemaRef ds:uri="61293615-1dac-44c6-ba3e-bfda57c030e4"/>
    <ds:schemaRef ds:uri="9288989c-8d13-4cf6-98c5-14abe6b013c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312F2D15-9A71-4205-9399-CF945AE32985}"/>
</file>

<file path=customXml/itemProps3.xml><?xml version="1.0" encoding="utf-8"?>
<ds:datastoreItem xmlns:ds="http://schemas.openxmlformats.org/officeDocument/2006/customXml" ds:itemID="{E9FB7645-CDFB-4F8E-A128-6D5A0E72DEA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Unlocked Powerpoint Template - Updated May 2026</Template>
  <TotalTime>36</TotalTime>
  <Words>2163</Words>
  <Application>Microsoft Office PowerPoint</Application>
  <PresentationFormat>On-screen Show (16:9)</PresentationFormat>
  <Paragraphs>164</Paragraphs>
  <Slides>10</Slides>
  <Notes>10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10</vt:i4>
      </vt:variant>
    </vt:vector>
  </HeadingPairs>
  <TitlesOfParts>
    <vt:vector size="17" baseType="lpstr">
      <vt:lpstr>Univers</vt:lpstr>
      <vt:lpstr>Arial</vt:lpstr>
      <vt:lpstr>Univers LT Std 47 Cn Lt</vt:lpstr>
      <vt:lpstr>Univers LT Std 67 Bold Condense</vt:lpstr>
      <vt:lpstr>Univers Condensed</vt:lpstr>
      <vt:lpstr>LEADING PRISON LANDINGS - SLIDES</vt:lpstr>
      <vt:lpstr>LEADING PRISON LANDINGS - CONTENT SLIDES</vt:lpstr>
      <vt:lpstr>#08 pre-empting problems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George Cristin-Marks</dc:creator>
  <cp:keywords/>
  <dc:description/>
  <cp:lastModifiedBy>Frances Steel</cp:lastModifiedBy>
  <cp:revision>2</cp:revision>
  <dcterms:created xsi:type="dcterms:W3CDTF">2026-07-10T08:25:51Z</dcterms:created>
  <dcterms:modified xsi:type="dcterms:W3CDTF">2026-08-13T12:45:02Z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0x010100CB0F1A86E85B6A4E826130A154410D26</vt:lpwstr>
  </property>
</Properties>
</file>