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1" r:id="rId6"/>
    <p:sldId id="3488" r:id="rId7"/>
    <p:sldId id="3536" r:id="rId8"/>
    <p:sldId id="344" r:id="rId9"/>
    <p:sldId id="354" r:id="rId10"/>
    <p:sldId id="3505" r:id="rId11"/>
    <p:sldId id="3506" r:id="rId12"/>
    <p:sldId id="3444" r:id="rId13"/>
    <p:sldId id="3507" r:id="rId14"/>
    <p:sldId id="3599"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1"/>
            <p14:sldId id="3488"/>
            <p14:sldId id="3536"/>
            <p14:sldId id="344"/>
            <p14:sldId id="354"/>
            <p14:sldId id="3505"/>
            <p14:sldId id="3506"/>
            <p14:sldId id="3444"/>
            <p14:sldId id="3507"/>
            <p14:sldId id="359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33:25.939" v="4" actId="47"/>
      <pc:docMkLst>
        <pc:docMk/>
      </pc:docMkLst>
      <pc:sldChg chg="del">
        <pc:chgData name="Frances Steel" userId="79d46658-80de-4106-bb59-cad1b389c72e" providerId="ADAL" clId="{C9A650DF-FC12-494D-9C76-2639CC59E8C5}" dt="2026-08-13T08:33:00.085" v="0" actId="47"/>
        <pc:sldMkLst>
          <pc:docMk/>
          <pc:sldMk cId="694263448" sldId="256"/>
        </pc:sldMkLst>
      </pc:sldChg>
      <pc:sldChg chg="del">
        <pc:chgData name="Frances Steel" userId="79d46658-80de-4106-bb59-cad1b389c72e" providerId="ADAL" clId="{C9A650DF-FC12-494D-9C76-2639CC59E8C5}" dt="2026-08-13T08:33:25.939" v="4" actId="47"/>
        <pc:sldMkLst>
          <pc:docMk/>
          <pc:sldMk cId="1423451525" sldId="274"/>
        </pc:sldMkLst>
      </pc:sldChg>
      <pc:sldChg chg="del">
        <pc:chgData name="Frances Steel" userId="79d46658-80de-4106-bb59-cad1b389c72e" providerId="ADAL" clId="{C9A650DF-FC12-494D-9C76-2639CC59E8C5}" dt="2026-08-13T08:33:25.939" v="4" actId="47"/>
        <pc:sldMkLst>
          <pc:docMk/>
          <pc:sldMk cId="2434011021" sldId="276"/>
        </pc:sldMkLst>
      </pc:sldChg>
      <pc:sldChg chg="del">
        <pc:chgData name="Frances Steel" userId="79d46658-80de-4106-bb59-cad1b389c72e" providerId="ADAL" clId="{C9A650DF-FC12-494D-9C76-2639CC59E8C5}" dt="2026-08-13T08:33:25.939" v="4" actId="47"/>
        <pc:sldMkLst>
          <pc:docMk/>
          <pc:sldMk cId="3731077328" sldId="277"/>
        </pc:sldMkLst>
      </pc:sldChg>
      <pc:sldChg chg="del">
        <pc:chgData name="Frances Steel" userId="79d46658-80de-4106-bb59-cad1b389c72e" providerId="ADAL" clId="{C9A650DF-FC12-494D-9C76-2639CC59E8C5}" dt="2026-08-13T08:33:25.939" v="4" actId="47"/>
        <pc:sldMkLst>
          <pc:docMk/>
          <pc:sldMk cId="1433864914" sldId="306"/>
        </pc:sldMkLst>
      </pc:sldChg>
      <pc:sldChg chg="del">
        <pc:chgData name="Frances Steel" userId="79d46658-80de-4106-bb59-cad1b389c72e" providerId="ADAL" clId="{C9A650DF-FC12-494D-9C76-2639CC59E8C5}" dt="2026-08-13T08:33:25.939" v="4" actId="47"/>
        <pc:sldMkLst>
          <pc:docMk/>
          <pc:sldMk cId="297875374" sldId="316"/>
        </pc:sldMkLst>
      </pc:sldChg>
      <pc:sldChg chg="del">
        <pc:chgData name="Frances Steel" userId="79d46658-80de-4106-bb59-cad1b389c72e" providerId="ADAL" clId="{C9A650DF-FC12-494D-9C76-2639CC59E8C5}" dt="2026-08-13T08:33:00.085" v="0" actId="47"/>
        <pc:sldMkLst>
          <pc:docMk/>
          <pc:sldMk cId="1830645488" sldId="318"/>
        </pc:sldMkLst>
      </pc:sldChg>
      <pc:sldChg chg="del">
        <pc:chgData name="Frances Steel" userId="79d46658-80de-4106-bb59-cad1b389c72e" providerId="ADAL" clId="{C9A650DF-FC12-494D-9C76-2639CC59E8C5}" dt="2026-08-13T08:33:00.085" v="0" actId="47"/>
        <pc:sldMkLst>
          <pc:docMk/>
          <pc:sldMk cId="1041641628" sldId="319"/>
        </pc:sldMkLst>
      </pc:sldChg>
      <pc:sldChg chg="del">
        <pc:chgData name="Frances Steel" userId="79d46658-80de-4106-bb59-cad1b389c72e" providerId="ADAL" clId="{C9A650DF-FC12-494D-9C76-2639CC59E8C5}" dt="2026-08-13T08:33:25.939" v="4" actId="47"/>
        <pc:sldMkLst>
          <pc:docMk/>
          <pc:sldMk cId="912035029" sldId="320"/>
        </pc:sldMkLst>
      </pc:sldChg>
      <pc:sldChg chg="del">
        <pc:chgData name="Frances Steel" userId="79d46658-80de-4106-bb59-cad1b389c72e" providerId="ADAL" clId="{C9A650DF-FC12-494D-9C76-2639CC59E8C5}" dt="2026-08-13T08:33:25.939" v="4" actId="47"/>
        <pc:sldMkLst>
          <pc:docMk/>
          <pc:sldMk cId="3483101807" sldId="321"/>
        </pc:sldMkLst>
      </pc:sldChg>
      <pc:sldChg chg="del">
        <pc:chgData name="Frances Steel" userId="79d46658-80de-4106-bb59-cad1b389c72e" providerId="ADAL" clId="{C9A650DF-FC12-494D-9C76-2639CC59E8C5}" dt="2026-08-13T08:33:25.939" v="4" actId="47"/>
        <pc:sldMkLst>
          <pc:docMk/>
          <pc:sldMk cId="974053162" sldId="322"/>
        </pc:sldMkLst>
      </pc:sldChg>
      <pc:sldChg chg="del">
        <pc:chgData name="Frances Steel" userId="79d46658-80de-4106-bb59-cad1b389c72e" providerId="ADAL" clId="{C9A650DF-FC12-494D-9C76-2639CC59E8C5}" dt="2026-08-13T08:33:25.939" v="4" actId="47"/>
        <pc:sldMkLst>
          <pc:docMk/>
          <pc:sldMk cId="2530830677" sldId="323"/>
        </pc:sldMkLst>
      </pc:sldChg>
      <pc:sldChg chg="del">
        <pc:chgData name="Frances Steel" userId="79d46658-80de-4106-bb59-cad1b389c72e" providerId="ADAL" clId="{C9A650DF-FC12-494D-9C76-2639CC59E8C5}" dt="2026-08-13T08:33:25.939" v="4" actId="47"/>
        <pc:sldMkLst>
          <pc:docMk/>
          <pc:sldMk cId="385605290" sldId="324"/>
        </pc:sldMkLst>
      </pc:sldChg>
      <pc:sldChg chg="del">
        <pc:chgData name="Frances Steel" userId="79d46658-80de-4106-bb59-cad1b389c72e" providerId="ADAL" clId="{C9A650DF-FC12-494D-9C76-2639CC59E8C5}" dt="2026-08-13T08:33:25.939" v="4" actId="47"/>
        <pc:sldMkLst>
          <pc:docMk/>
          <pc:sldMk cId="1690432780" sldId="325"/>
        </pc:sldMkLst>
      </pc:sldChg>
      <pc:sldChg chg="del">
        <pc:chgData name="Frances Steel" userId="79d46658-80de-4106-bb59-cad1b389c72e" providerId="ADAL" clId="{C9A650DF-FC12-494D-9C76-2639CC59E8C5}" dt="2026-08-13T08:33:25.939" v="4" actId="47"/>
        <pc:sldMkLst>
          <pc:docMk/>
          <pc:sldMk cId="1236071642" sldId="326"/>
        </pc:sldMkLst>
      </pc:sldChg>
      <pc:sldChg chg="del">
        <pc:chgData name="Frances Steel" userId="79d46658-80de-4106-bb59-cad1b389c72e" providerId="ADAL" clId="{C9A650DF-FC12-494D-9C76-2639CC59E8C5}" dt="2026-08-13T08:33:25.939" v="4" actId="47"/>
        <pc:sldMkLst>
          <pc:docMk/>
          <pc:sldMk cId="4250660683" sldId="327"/>
        </pc:sldMkLst>
      </pc:sldChg>
      <pc:sldChg chg="del">
        <pc:chgData name="Frances Steel" userId="79d46658-80de-4106-bb59-cad1b389c72e" providerId="ADAL" clId="{C9A650DF-FC12-494D-9C76-2639CC59E8C5}" dt="2026-08-13T08:33:25.939" v="4" actId="47"/>
        <pc:sldMkLst>
          <pc:docMk/>
          <pc:sldMk cId="1683744745" sldId="328"/>
        </pc:sldMkLst>
      </pc:sldChg>
      <pc:sldChg chg="del">
        <pc:chgData name="Frances Steel" userId="79d46658-80de-4106-bb59-cad1b389c72e" providerId="ADAL" clId="{C9A650DF-FC12-494D-9C76-2639CC59E8C5}" dt="2026-08-13T08:33:25.939" v="4" actId="47"/>
        <pc:sldMkLst>
          <pc:docMk/>
          <pc:sldMk cId="43262511" sldId="329"/>
        </pc:sldMkLst>
      </pc:sldChg>
      <pc:sldChg chg="del">
        <pc:chgData name="Frances Steel" userId="79d46658-80de-4106-bb59-cad1b389c72e" providerId="ADAL" clId="{C9A650DF-FC12-494D-9C76-2639CC59E8C5}" dt="2026-08-13T08:33:25.939" v="4" actId="47"/>
        <pc:sldMkLst>
          <pc:docMk/>
          <pc:sldMk cId="1645059187" sldId="330"/>
        </pc:sldMkLst>
      </pc:sldChg>
      <pc:sldChg chg="del">
        <pc:chgData name="Frances Steel" userId="79d46658-80de-4106-bb59-cad1b389c72e" providerId="ADAL" clId="{C9A650DF-FC12-494D-9C76-2639CC59E8C5}" dt="2026-08-13T08:33:25.939" v="4" actId="47"/>
        <pc:sldMkLst>
          <pc:docMk/>
          <pc:sldMk cId="3434089195" sldId="331"/>
        </pc:sldMkLst>
      </pc:sldChg>
      <pc:sldChg chg="del">
        <pc:chgData name="Frances Steel" userId="79d46658-80de-4106-bb59-cad1b389c72e" providerId="ADAL" clId="{C9A650DF-FC12-494D-9C76-2639CC59E8C5}" dt="2026-08-13T08:33:00.085" v="0" actId="47"/>
        <pc:sldMkLst>
          <pc:docMk/>
          <pc:sldMk cId="403890563" sldId="332"/>
        </pc:sldMkLst>
      </pc:sldChg>
      <pc:sldChg chg="del">
        <pc:chgData name="Frances Steel" userId="79d46658-80de-4106-bb59-cad1b389c72e" providerId="ADAL" clId="{C9A650DF-FC12-494D-9C76-2639CC59E8C5}" dt="2026-08-13T08:33:00.085" v="0" actId="47"/>
        <pc:sldMkLst>
          <pc:docMk/>
          <pc:sldMk cId="929501113" sldId="333"/>
        </pc:sldMkLst>
      </pc:sldChg>
      <pc:sldChg chg="del">
        <pc:chgData name="Frances Steel" userId="79d46658-80de-4106-bb59-cad1b389c72e" providerId="ADAL" clId="{C9A650DF-FC12-494D-9C76-2639CC59E8C5}" dt="2026-08-13T08:33:00.085" v="0" actId="47"/>
        <pc:sldMkLst>
          <pc:docMk/>
          <pc:sldMk cId="4028621635" sldId="334"/>
        </pc:sldMkLst>
      </pc:sldChg>
      <pc:sldChg chg="del">
        <pc:chgData name="Frances Steel" userId="79d46658-80de-4106-bb59-cad1b389c72e" providerId="ADAL" clId="{C9A650DF-FC12-494D-9C76-2639CC59E8C5}" dt="2026-08-13T08:33:00.085" v="0" actId="47"/>
        <pc:sldMkLst>
          <pc:docMk/>
          <pc:sldMk cId="1014295931" sldId="335"/>
        </pc:sldMkLst>
      </pc:sldChg>
      <pc:sldChg chg="del">
        <pc:chgData name="Frances Steel" userId="79d46658-80de-4106-bb59-cad1b389c72e" providerId="ADAL" clId="{C9A650DF-FC12-494D-9C76-2639CC59E8C5}" dt="2026-08-13T08:33:06.364" v="1" actId="47"/>
        <pc:sldMkLst>
          <pc:docMk/>
          <pc:sldMk cId="3138081265" sldId="336"/>
        </pc:sldMkLst>
      </pc:sldChg>
      <pc:sldChg chg="del">
        <pc:chgData name="Frances Steel" userId="79d46658-80de-4106-bb59-cad1b389c72e" providerId="ADAL" clId="{C9A650DF-FC12-494D-9C76-2639CC59E8C5}" dt="2026-08-13T08:33:06.364" v="1" actId="47"/>
        <pc:sldMkLst>
          <pc:docMk/>
          <pc:sldMk cId="1318510914" sldId="337"/>
        </pc:sldMkLst>
      </pc:sldChg>
      <pc:sldChg chg="del">
        <pc:chgData name="Frances Steel" userId="79d46658-80de-4106-bb59-cad1b389c72e" providerId="ADAL" clId="{C9A650DF-FC12-494D-9C76-2639CC59E8C5}" dt="2026-08-13T08:33:06.364" v="1" actId="47"/>
        <pc:sldMkLst>
          <pc:docMk/>
          <pc:sldMk cId="793611396" sldId="338"/>
        </pc:sldMkLst>
      </pc:sldChg>
      <pc:sldChg chg="del">
        <pc:chgData name="Frances Steel" userId="79d46658-80de-4106-bb59-cad1b389c72e" providerId="ADAL" clId="{C9A650DF-FC12-494D-9C76-2639CC59E8C5}" dt="2026-08-13T08:33:06.364" v="1" actId="47"/>
        <pc:sldMkLst>
          <pc:docMk/>
          <pc:sldMk cId="2072881248" sldId="339"/>
        </pc:sldMkLst>
      </pc:sldChg>
      <pc:sldChg chg="del">
        <pc:chgData name="Frances Steel" userId="79d46658-80de-4106-bb59-cad1b389c72e" providerId="ADAL" clId="{C9A650DF-FC12-494D-9C76-2639CC59E8C5}" dt="2026-08-13T08:33:12.028" v="2" actId="47"/>
        <pc:sldMkLst>
          <pc:docMk/>
          <pc:sldMk cId="434111584" sldId="340"/>
        </pc:sldMkLst>
      </pc:sldChg>
      <pc:sldChg chg="del">
        <pc:chgData name="Frances Steel" userId="79d46658-80de-4106-bb59-cad1b389c72e" providerId="ADAL" clId="{C9A650DF-FC12-494D-9C76-2639CC59E8C5}" dt="2026-08-13T08:33:12.028" v="2" actId="47"/>
        <pc:sldMkLst>
          <pc:docMk/>
          <pc:sldMk cId="3165110469" sldId="341"/>
        </pc:sldMkLst>
      </pc:sldChg>
      <pc:sldChg chg="del">
        <pc:chgData name="Frances Steel" userId="79d46658-80de-4106-bb59-cad1b389c72e" providerId="ADAL" clId="{C9A650DF-FC12-494D-9C76-2639CC59E8C5}" dt="2026-08-13T08:33:12.028" v="2" actId="47"/>
        <pc:sldMkLst>
          <pc:docMk/>
          <pc:sldMk cId="1942120227" sldId="342"/>
        </pc:sldMkLst>
      </pc:sldChg>
      <pc:sldChg chg="del">
        <pc:chgData name="Frances Steel" userId="79d46658-80de-4106-bb59-cad1b389c72e" providerId="ADAL" clId="{C9A650DF-FC12-494D-9C76-2639CC59E8C5}" dt="2026-08-13T08:33:15.960" v="3" actId="47"/>
        <pc:sldMkLst>
          <pc:docMk/>
          <pc:sldMk cId="1130502122" sldId="343"/>
        </pc:sldMkLst>
      </pc:sldChg>
      <pc:sldChg chg="del">
        <pc:chgData name="Frances Steel" userId="79d46658-80de-4106-bb59-cad1b389c72e" providerId="ADAL" clId="{C9A650DF-FC12-494D-9C76-2639CC59E8C5}" dt="2026-08-13T08:33:25.939" v="4" actId="47"/>
        <pc:sldMkLst>
          <pc:docMk/>
          <pc:sldMk cId="1359039025" sldId="345"/>
        </pc:sldMkLst>
      </pc:sldChg>
      <pc:sldChg chg="del">
        <pc:chgData name="Frances Steel" userId="79d46658-80de-4106-bb59-cad1b389c72e" providerId="ADAL" clId="{C9A650DF-FC12-494D-9C76-2639CC59E8C5}" dt="2026-08-13T08:33:25.939" v="4" actId="47"/>
        <pc:sldMkLst>
          <pc:docMk/>
          <pc:sldMk cId="1896653241" sldId="346"/>
        </pc:sldMkLst>
      </pc:sldChg>
      <pc:sldChg chg="del">
        <pc:chgData name="Frances Steel" userId="79d46658-80de-4106-bb59-cad1b389c72e" providerId="ADAL" clId="{C9A650DF-FC12-494D-9C76-2639CC59E8C5}" dt="2026-08-13T08:33:25.939" v="4" actId="47"/>
        <pc:sldMkLst>
          <pc:docMk/>
          <pc:sldMk cId="3402514913" sldId="347"/>
        </pc:sldMkLst>
      </pc:sldChg>
      <pc:sldChg chg="del">
        <pc:chgData name="Frances Steel" userId="79d46658-80de-4106-bb59-cad1b389c72e" providerId="ADAL" clId="{C9A650DF-FC12-494D-9C76-2639CC59E8C5}" dt="2026-08-13T08:33:25.939" v="4" actId="47"/>
        <pc:sldMkLst>
          <pc:docMk/>
          <pc:sldMk cId="3176318026" sldId="348"/>
        </pc:sldMkLst>
      </pc:sldChg>
      <pc:sldChg chg="del">
        <pc:chgData name="Frances Steel" userId="79d46658-80de-4106-bb59-cad1b389c72e" providerId="ADAL" clId="{C9A650DF-FC12-494D-9C76-2639CC59E8C5}" dt="2026-08-13T08:33:25.939" v="4" actId="47"/>
        <pc:sldMkLst>
          <pc:docMk/>
          <pc:sldMk cId="1115766580" sldId="349"/>
        </pc:sldMkLst>
      </pc:sldChg>
      <pc:sldChg chg="del">
        <pc:chgData name="Frances Steel" userId="79d46658-80de-4106-bb59-cad1b389c72e" providerId="ADAL" clId="{C9A650DF-FC12-494D-9C76-2639CC59E8C5}" dt="2026-08-13T08:33:25.939" v="4" actId="47"/>
        <pc:sldMkLst>
          <pc:docMk/>
          <pc:sldMk cId="799748722" sldId="350"/>
        </pc:sldMkLst>
      </pc:sldChg>
      <pc:sldChg chg="del">
        <pc:chgData name="Frances Steel" userId="79d46658-80de-4106-bb59-cad1b389c72e" providerId="ADAL" clId="{C9A650DF-FC12-494D-9C76-2639CC59E8C5}" dt="2026-08-13T08:33:25.939" v="4" actId="47"/>
        <pc:sldMkLst>
          <pc:docMk/>
          <pc:sldMk cId="869973807" sldId="351"/>
        </pc:sldMkLst>
      </pc:sldChg>
      <pc:sldChg chg="del">
        <pc:chgData name="Frances Steel" userId="79d46658-80de-4106-bb59-cad1b389c72e" providerId="ADAL" clId="{C9A650DF-FC12-494D-9C76-2639CC59E8C5}" dt="2026-08-13T08:33:12.028" v="2" actId="47"/>
        <pc:sldMkLst>
          <pc:docMk/>
          <pc:sldMk cId="2847549108" sldId="352"/>
        </pc:sldMkLst>
      </pc:sldChg>
      <pc:sldChg chg="del">
        <pc:chgData name="Frances Steel" userId="79d46658-80de-4106-bb59-cad1b389c72e" providerId="ADAL" clId="{C9A650DF-FC12-494D-9C76-2639CC59E8C5}" dt="2026-08-13T08:33:15.960" v="3" actId="47"/>
        <pc:sldMkLst>
          <pc:docMk/>
          <pc:sldMk cId="1409129158" sldId="353"/>
        </pc:sldMkLst>
      </pc:sldChg>
      <pc:sldChg chg="del">
        <pc:chgData name="Frances Steel" userId="79d46658-80de-4106-bb59-cad1b389c72e" providerId="ADAL" clId="{C9A650DF-FC12-494D-9C76-2639CC59E8C5}" dt="2026-08-13T08:33:25.939" v="4" actId="47"/>
        <pc:sldMkLst>
          <pc:docMk/>
          <pc:sldMk cId="2122377566" sldId="355"/>
        </pc:sldMkLst>
      </pc:sldChg>
      <pc:sldChg chg="del">
        <pc:chgData name="Frances Steel" userId="79d46658-80de-4106-bb59-cad1b389c72e" providerId="ADAL" clId="{C9A650DF-FC12-494D-9C76-2639CC59E8C5}" dt="2026-08-13T08:33:25.939" v="4" actId="47"/>
        <pc:sldMkLst>
          <pc:docMk/>
          <pc:sldMk cId="3950445478" sldId="356"/>
        </pc:sldMkLst>
      </pc:sldChg>
      <pc:sldChg chg="del">
        <pc:chgData name="Frances Steel" userId="79d46658-80de-4106-bb59-cad1b389c72e" providerId="ADAL" clId="{C9A650DF-FC12-494D-9C76-2639CC59E8C5}" dt="2026-08-13T08:33:25.939" v="4" actId="47"/>
        <pc:sldMkLst>
          <pc:docMk/>
          <pc:sldMk cId="3900292432" sldId="357"/>
        </pc:sldMkLst>
      </pc:sldChg>
      <pc:sldChg chg="del">
        <pc:chgData name="Frances Steel" userId="79d46658-80de-4106-bb59-cad1b389c72e" providerId="ADAL" clId="{C9A650DF-FC12-494D-9C76-2639CC59E8C5}" dt="2026-08-13T08:33:25.939" v="4" actId="47"/>
        <pc:sldMkLst>
          <pc:docMk/>
          <pc:sldMk cId="178270253" sldId="358"/>
        </pc:sldMkLst>
      </pc:sldChg>
      <pc:sldChg chg="del">
        <pc:chgData name="Frances Steel" userId="79d46658-80de-4106-bb59-cad1b389c72e" providerId="ADAL" clId="{C9A650DF-FC12-494D-9C76-2639CC59E8C5}" dt="2026-08-13T08:33:25.939" v="4" actId="47"/>
        <pc:sldMkLst>
          <pc:docMk/>
          <pc:sldMk cId="1972560737" sldId="359"/>
        </pc:sldMkLst>
      </pc:sldChg>
      <pc:sldChg chg="del">
        <pc:chgData name="Frances Steel" userId="79d46658-80de-4106-bb59-cad1b389c72e" providerId="ADAL" clId="{C9A650DF-FC12-494D-9C76-2639CC59E8C5}" dt="2026-08-13T08:33:25.939" v="4" actId="47"/>
        <pc:sldMkLst>
          <pc:docMk/>
          <pc:sldMk cId="666957664" sldId="360"/>
        </pc:sldMkLst>
      </pc:sldChg>
      <pc:sldChg chg="del">
        <pc:chgData name="Frances Steel" userId="79d46658-80de-4106-bb59-cad1b389c72e" providerId="ADAL" clId="{C9A650DF-FC12-494D-9C76-2639CC59E8C5}" dt="2026-08-13T08:33:25.939" v="4" actId="47"/>
        <pc:sldMkLst>
          <pc:docMk/>
          <pc:sldMk cId="1375381575" sldId="361"/>
        </pc:sldMkLst>
      </pc:sldChg>
      <pc:sldChg chg="del">
        <pc:chgData name="Frances Steel" userId="79d46658-80de-4106-bb59-cad1b389c72e" providerId="ADAL" clId="{C9A650DF-FC12-494D-9C76-2639CC59E8C5}" dt="2026-08-13T08:33:25.939" v="4" actId="47"/>
        <pc:sldMkLst>
          <pc:docMk/>
          <pc:sldMk cId="3774396332" sldId="362"/>
        </pc:sldMkLst>
      </pc:sldChg>
      <pc:sldChg chg="del">
        <pc:chgData name="Frances Steel" userId="79d46658-80de-4106-bb59-cad1b389c72e" providerId="ADAL" clId="{C9A650DF-FC12-494D-9C76-2639CC59E8C5}" dt="2026-08-13T08:33:25.939" v="4" actId="47"/>
        <pc:sldMkLst>
          <pc:docMk/>
          <pc:sldMk cId="3969832966" sldId="363"/>
        </pc:sldMkLst>
      </pc:sldChg>
      <pc:sldChg chg="del">
        <pc:chgData name="Frances Steel" userId="79d46658-80de-4106-bb59-cad1b389c72e" providerId="ADAL" clId="{C9A650DF-FC12-494D-9C76-2639CC59E8C5}" dt="2026-08-13T08:33:25.939" v="4" actId="47"/>
        <pc:sldMkLst>
          <pc:docMk/>
          <pc:sldMk cId="3929278674" sldId="364"/>
        </pc:sldMkLst>
      </pc:sldChg>
      <pc:sldChg chg="del">
        <pc:chgData name="Frances Steel" userId="79d46658-80de-4106-bb59-cad1b389c72e" providerId="ADAL" clId="{C9A650DF-FC12-494D-9C76-2639CC59E8C5}" dt="2026-08-13T08:33:25.939" v="4" actId="47"/>
        <pc:sldMkLst>
          <pc:docMk/>
          <pc:sldMk cId="285840054" sldId="365"/>
        </pc:sldMkLst>
      </pc:sldChg>
      <pc:sldChg chg="del">
        <pc:chgData name="Frances Steel" userId="79d46658-80de-4106-bb59-cad1b389c72e" providerId="ADAL" clId="{C9A650DF-FC12-494D-9C76-2639CC59E8C5}" dt="2026-08-13T08:33:25.939" v="4" actId="47"/>
        <pc:sldMkLst>
          <pc:docMk/>
          <pc:sldMk cId="3903199392" sldId="366"/>
        </pc:sldMkLst>
      </pc:sldChg>
      <pc:sldChg chg="del">
        <pc:chgData name="Frances Steel" userId="79d46658-80de-4106-bb59-cad1b389c72e" providerId="ADAL" clId="{C9A650DF-FC12-494D-9C76-2639CC59E8C5}" dt="2026-08-13T08:33:25.939" v="4" actId="47"/>
        <pc:sldMkLst>
          <pc:docMk/>
          <pc:sldMk cId="1181487563" sldId="367"/>
        </pc:sldMkLst>
      </pc:sldChg>
      <pc:sldChg chg="del">
        <pc:chgData name="Frances Steel" userId="79d46658-80de-4106-bb59-cad1b389c72e" providerId="ADAL" clId="{C9A650DF-FC12-494D-9C76-2639CC59E8C5}" dt="2026-08-13T08:33:25.939" v="4" actId="47"/>
        <pc:sldMkLst>
          <pc:docMk/>
          <pc:sldMk cId="3082684375" sldId="368"/>
        </pc:sldMkLst>
      </pc:sldChg>
      <pc:sldChg chg="del">
        <pc:chgData name="Frances Steel" userId="79d46658-80de-4106-bb59-cad1b389c72e" providerId="ADAL" clId="{C9A650DF-FC12-494D-9C76-2639CC59E8C5}" dt="2026-08-13T08:33:25.939" v="4" actId="47"/>
        <pc:sldMkLst>
          <pc:docMk/>
          <pc:sldMk cId="2785947965" sldId="369"/>
        </pc:sldMkLst>
      </pc:sldChg>
      <pc:sldChg chg="del">
        <pc:chgData name="Frances Steel" userId="79d46658-80de-4106-bb59-cad1b389c72e" providerId="ADAL" clId="{C9A650DF-FC12-494D-9C76-2639CC59E8C5}" dt="2026-08-13T08:33:25.939" v="4" actId="47"/>
        <pc:sldMkLst>
          <pc:docMk/>
          <pc:sldMk cId="4012602982" sldId="370"/>
        </pc:sldMkLst>
      </pc:sldChg>
      <pc:sldChg chg="del">
        <pc:chgData name="Frances Steel" userId="79d46658-80de-4106-bb59-cad1b389c72e" providerId="ADAL" clId="{C9A650DF-FC12-494D-9C76-2639CC59E8C5}" dt="2026-08-13T08:33:25.939" v="4" actId="47"/>
        <pc:sldMkLst>
          <pc:docMk/>
          <pc:sldMk cId="3310866008" sldId="371"/>
        </pc:sldMkLst>
      </pc:sldChg>
      <pc:sldChg chg="del">
        <pc:chgData name="Frances Steel" userId="79d46658-80de-4106-bb59-cad1b389c72e" providerId="ADAL" clId="{C9A650DF-FC12-494D-9C76-2639CC59E8C5}" dt="2026-08-13T08:33:25.939" v="4" actId="47"/>
        <pc:sldMkLst>
          <pc:docMk/>
          <pc:sldMk cId="4103113797" sldId="372"/>
        </pc:sldMkLst>
      </pc:sldChg>
      <pc:sldChg chg="del">
        <pc:chgData name="Frances Steel" userId="79d46658-80de-4106-bb59-cad1b389c72e" providerId="ADAL" clId="{C9A650DF-FC12-494D-9C76-2639CC59E8C5}" dt="2026-08-13T08:33:25.939" v="4" actId="47"/>
        <pc:sldMkLst>
          <pc:docMk/>
          <pc:sldMk cId="2637083717" sldId="373"/>
        </pc:sldMkLst>
      </pc:sldChg>
      <pc:sldChg chg="del">
        <pc:chgData name="Frances Steel" userId="79d46658-80de-4106-bb59-cad1b389c72e" providerId="ADAL" clId="{C9A650DF-FC12-494D-9C76-2639CC59E8C5}" dt="2026-08-13T08:33:25.939" v="4" actId="47"/>
        <pc:sldMkLst>
          <pc:docMk/>
          <pc:sldMk cId="2942426247" sldId="374"/>
        </pc:sldMkLst>
      </pc:sldChg>
      <pc:sldChg chg="del">
        <pc:chgData name="Frances Steel" userId="79d46658-80de-4106-bb59-cad1b389c72e" providerId="ADAL" clId="{C9A650DF-FC12-494D-9C76-2639CC59E8C5}" dt="2026-08-13T08:33:00.085" v="0" actId="47"/>
        <pc:sldMkLst>
          <pc:docMk/>
          <pc:sldMk cId="2427575694" sldId="876"/>
        </pc:sldMkLst>
      </pc:sldChg>
      <pc:sldChg chg="del">
        <pc:chgData name="Frances Steel" userId="79d46658-80de-4106-bb59-cad1b389c72e" providerId="ADAL" clId="{C9A650DF-FC12-494D-9C76-2639CC59E8C5}" dt="2026-08-13T08:33:00.085" v="0" actId="47"/>
        <pc:sldMkLst>
          <pc:docMk/>
          <pc:sldMk cId="3980086666" sldId="877"/>
        </pc:sldMkLst>
      </pc:sldChg>
      <pc:sldChg chg="del">
        <pc:chgData name="Frances Steel" userId="79d46658-80de-4106-bb59-cad1b389c72e" providerId="ADAL" clId="{C9A650DF-FC12-494D-9C76-2639CC59E8C5}" dt="2026-08-13T08:33:00.085" v="0" actId="47"/>
        <pc:sldMkLst>
          <pc:docMk/>
          <pc:sldMk cId="3969685628" sldId="3329"/>
        </pc:sldMkLst>
      </pc:sldChg>
      <pc:sldChg chg="del">
        <pc:chgData name="Frances Steel" userId="79d46658-80de-4106-bb59-cad1b389c72e" providerId="ADAL" clId="{C9A650DF-FC12-494D-9C76-2639CC59E8C5}" dt="2026-08-13T08:33:00.085" v="0" actId="47"/>
        <pc:sldMkLst>
          <pc:docMk/>
          <pc:sldMk cId="2141623433" sldId="3332"/>
        </pc:sldMkLst>
      </pc:sldChg>
      <pc:sldChg chg="del">
        <pc:chgData name="Frances Steel" userId="79d46658-80de-4106-bb59-cad1b389c72e" providerId="ADAL" clId="{C9A650DF-FC12-494D-9C76-2639CC59E8C5}" dt="2026-08-13T08:33:00.085" v="0" actId="47"/>
        <pc:sldMkLst>
          <pc:docMk/>
          <pc:sldMk cId="2382823530" sldId="3358"/>
        </pc:sldMkLst>
      </pc:sldChg>
      <pc:sldChg chg="del">
        <pc:chgData name="Frances Steel" userId="79d46658-80de-4106-bb59-cad1b389c72e" providerId="ADAL" clId="{C9A650DF-FC12-494D-9C76-2639CC59E8C5}" dt="2026-08-13T08:33:00.085" v="0" actId="47"/>
        <pc:sldMkLst>
          <pc:docMk/>
          <pc:sldMk cId="3519545674" sldId="3386"/>
        </pc:sldMkLst>
      </pc:sldChg>
      <pc:sldChg chg="del">
        <pc:chgData name="Frances Steel" userId="79d46658-80de-4106-bb59-cad1b389c72e" providerId="ADAL" clId="{C9A650DF-FC12-494D-9C76-2639CC59E8C5}" dt="2026-08-13T08:33:00.085" v="0" actId="47"/>
        <pc:sldMkLst>
          <pc:docMk/>
          <pc:sldMk cId="1262788985" sldId="3387"/>
        </pc:sldMkLst>
      </pc:sldChg>
      <pc:sldChg chg="del">
        <pc:chgData name="Frances Steel" userId="79d46658-80de-4106-bb59-cad1b389c72e" providerId="ADAL" clId="{C9A650DF-FC12-494D-9C76-2639CC59E8C5}" dt="2026-08-13T08:33:00.085" v="0" actId="47"/>
        <pc:sldMkLst>
          <pc:docMk/>
          <pc:sldMk cId="2532067555" sldId="3389"/>
        </pc:sldMkLst>
      </pc:sldChg>
      <pc:sldChg chg="del">
        <pc:chgData name="Frances Steel" userId="79d46658-80de-4106-bb59-cad1b389c72e" providerId="ADAL" clId="{C9A650DF-FC12-494D-9C76-2639CC59E8C5}" dt="2026-08-13T08:33:00.085" v="0" actId="47"/>
        <pc:sldMkLst>
          <pc:docMk/>
          <pc:sldMk cId="1477754103" sldId="3390"/>
        </pc:sldMkLst>
      </pc:sldChg>
      <pc:sldChg chg="del">
        <pc:chgData name="Frances Steel" userId="79d46658-80de-4106-bb59-cad1b389c72e" providerId="ADAL" clId="{C9A650DF-FC12-494D-9C76-2639CC59E8C5}" dt="2026-08-13T08:33:00.085" v="0" actId="47"/>
        <pc:sldMkLst>
          <pc:docMk/>
          <pc:sldMk cId="3338066366" sldId="3391"/>
        </pc:sldMkLst>
      </pc:sldChg>
      <pc:sldChg chg="del">
        <pc:chgData name="Frances Steel" userId="79d46658-80de-4106-bb59-cad1b389c72e" providerId="ADAL" clId="{C9A650DF-FC12-494D-9C76-2639CC59E8C5}" dt="2026-08-13T08:33:00.085" v="0" actId="47"/>
        <pc:sldMkLst>
          <pc:docMk/>
          <pc:sldMk cId="1342595668" sldId="3392"/>
        </pc:sldMkLst>
      </pc:sldChg>
      <pc:sldChg chg="del">
        <pc:chgData name="Frances Steel" userId="79d46658-80de-4106-bb59-cad1b389c72e" providerId="ADAL" clId="{C9A650DF-FC12-494D-9C76-2639CC59E8C5}" dt="2026-08-13T08:33:00.085" v="0" actId="47"/>
        <pc:sldMkLst>
          <pc:docMk/>
          <pc:sldMk cId="2666447488" sldId="3393"/>
        </pc:sldMkLst>
      </pc:sldChg>
      <pc:sldChg chg="del">
        <pc:chgData name="Frances Steel" userId="79d46658-80de-4106-bb59-cad1b389c72e" providerId="ADAL" clId="{C9A650DF-FC12-494D-9C76-2639CC59E8C5}" dt="2026-08-13T08:33:25.939" v="4" actId="47"/>
        <pc:sldMkLst>
          <pc:docMk/>
          <pc:sldMk cId="3092657117" sldId="3394"/>
        </pc:sldMkLst>
      </pc:sldChg>
      <pc:sldChg chg="del">
        <pc:chgData name="Frances Steel" userId="79d46658-80de-4106-bb59-cad1b389c72e" providerId="ADAL" clId="{C9A650DF-FC12-494D-9C76-2639CC59E8C5}" dt="2026-08-13T08:33:25.939" v="4" actId="47"/>
        <pc:sldMkLst>
          <pc:docMk/>
          <pc:sldMk cId="2156946705" sldId="3395"/>
        </pc:sldMkLst>
      </pc:sldChg>
      <pc:sldChg chg="del">
        <pc:chgData name="Frances Steel" userId="79d46658-80de-4106-bb59-cad1b389c72e" providerId="ADAL" clId="{C9A650DF-FC12-494D-9C76-2639CC59E8C5}" dt="2026-08-13T08:33:25.939" v="4" actId="47"/>
        <pc:sldMkLst>
          <pc:docMk/>
          <pc:sldMk cId="2707613481" sldId="3396"/>
        </pc:sldMkLst>
      </pc:sldChg>
      <pc:sldChg chg="del">
        <pc:chgData name="Frances Steel" userId="79d46658-80de-4106-bb59-cad1b389c72e" providerId="ADAL" clId="{C9A650DF-FC12-494D-9C76-2639CC59E8C5}" dt="2026-08-13T08:33:00.085" v="0" actId="47"/>
        <pc:sldMkLst>
          <pc:docMk/>
          <pc:sldMk cId="1442663243" sldId="3408"/>
        </pc:sldMkLst>
      </pc:sldChg>
      <pc:sldChg chg="del">
        <pc:chgData name="Frances Steel" userId="79d46658-80de-4106-bb59-cad1b389c72e" providerId="ADAL" clId="{C9A650DF-FC12-494D-9C76-2639CC59E8C5}" dt="2026-08-13T08:33:00.085" v="0" actId="47"/>
        <pc:sldMkLst>
          <pc:docMk/>
          <pc:sldMk cId="1622485376" sldId="3411"/>
        </pc:sldMkLst>
      </pc:sldChg>
      <pc:sldChg chg="del">
        <pc:chgData name="Frances Steel" userId="79d46658-80de-4106-bb59-cad1b389c72e" providerId="ADAL" clId="{C9A650DF-FC12-494D-9C76-2639CC59E8C5}" dt="2026-08-13T08:33:00.085" v="0" actId="47"/>
        <pc:sldMkLst>
          <pc:docMk/>
          <pc:sldMk cId="3731085038" sldId="3412"/>
        </pc:sldMkLst>
      </pc:sldChg>
      <pc:sldChg chg="del">
        <pc:chgData name="Frances Steel" userId="79d46658-80de-4106-bb59-cad1b389c72e" providerId="ADAL" clId="{C9A650DF-FC12-494D-9C76-2639CC59E8C5}" dt="2026-08-13T08:33:00.085" v="0" actId="47"/>
        <pc:sldMkLst>
          <pc:docMk/>
          <pc:sldMk cId="1375777329" sldId="3413"/>
        </pc:sldMkLst>
      </pc:sldChg>
      <pc:sldChg chg="del">
        <pc:chgData name="Frances Steel" userId="79d46658-80de-4106-bb59-cad1b389c72e" providerId="ADAL" clId="{C9A650DF-FC12-494D-9C76-2639CC59E8C5}" dt="2026-08-13T08:33:00.085" v="0" actId="47"/>
        <pc:sldMkLst>
          <pc:docMk/>
          <pc:sldMk cId="1281320042" sldId="3414"/>
        </pc:sldMkLst>
      </pc:sldChg>
      <pc:sldChg chg="del">
        <pc:chgData name="Frances Steel" userId="79d46658-80de-4106-bb59-cad1b389c72e" providerId="ADAL" clId="{C9A650DF-FC12-494D-9C76-2639CC59E8C5}" dt="2026-08-13T08:33:00.085" v="0" actId="47"/>
        <pc:sldMkLst>
          <pc:docMk/>
          <pc:sldMk cId="4019393009" sldId="3415"/>
        </pc:sldMkLst>
      </pc:sldChg>
      <pc:sldChg chg="del">
        <pc:chgData name="Frances Steel" userId="79d46658-80de-4106-bb59-cad1b389c72e" providerId="ADAL" clId="{C9A650DF-FC12-494D-9C76-2639CC59E8C5}" dt="2026-08-13T08:33:06.364" v="1" actId="47"/>
        <pc:sldMkLst>
          <pc:docMk/>
          <pc:sldMk cId="2425874984" sldId="3416"/>
        </pc:sldMkLst>
      </pc:sldChg>
      <pc:sldChg chg="del">
        <pc:chgData name="Frances Steel" userId="79d46658-80de-4106-bb59-cad1b389c72e" providerId="ADAL" clId="{C9A650DF-FC12-494D-9C76-2639CC59E8C5}" dt="2026-08-13T08:33:06.364" v="1" actId="47"/>
        <pc:sldMkLst>
          <pc:docMk/>
          <pc:sldMk cId="3348936492" sldId="3417"/>
        </pc:sldMkLst>
      </pc:sldChg>
      <pc:sldChg chg="del">
        <pc:chgData name="Frances Steel" userId="79d46658-80de-4106-bb59-cad1b389c72e" providerId="ADAL" clId="{C9A650DF-FC12-494D-9C76-2639CC59E8C5}" dt="2026-08-13T08:33:12.028" v="2" actId="47"/>
        <pc:sldMkLst>
          <pc:docMk/>
          <pc:sldMk cId="732575021" sldId="3418"/>
        </pc:sldMkLst>
      </pc:sldChg>
      <pc:sldChg chg="del">
        <pc:chgData name="Frances Steel" userId="79d46658-80de-4106-bb59-cad1b389c72e" providerId="ADAL" clId="{C9A650DF-FC12-494D-9C76-2639CC59E8C5}" dt="2026-08-13T08:33:12.028" v="2" actId="47"/>
        <pc:sldMkLst>
          <pc:docMk/>
          <pc:sldMk cId="3027048397" sldId="3419"/>
        </pc:sldMkLst>
      </pc:sldChg>
      <pc:sldChg chg="del">
        <pc:chgData name="Frances Steel" userId="79d46658-80de-4106-bb59-cad1b389c72e" providerId="ADAL" clId="{C9A650DF-FC12-494D-9C76-2639CC59E8C5}" dt="2026-08-13T08:33:15.960" v="3" actId="47"/>
        <pc:sldMkLst>
          <pc:docMk/>
          <pc:sldMk cId="4263646275" sldId="3420"/>
        </pc:sldMkLst>
      </pc:sldChg>
      <pc:sldChg chg="del">
        <pc:chgData name="Frances Steel" userId="79d46658-80de-4106-bb59-cad1b389c72e" providerId="ADAL" clId="{C9A650DF-FC12-494D-9C76-2639CC59E8C5}" dt="2026-08-13T08:33:25.939" v="4" actId="47"/>
        <pc:sldMkLst>
          <pc:docMk/>
          <pc:sldMk cId="3152392390" sldId="3422"/>
        </pc:sldMkLst>
      </pc:sldChg>
      <pc:sldChg chg="del">
        <pc:chgData name="Frances Steel" userId="79d46658-80de-4106-bb59-cad1b389c72e" providerId="ADAL" clId="{C9A650DF-FC12-494D-9C76-2639CC59E8C5}" dt="2026-08-13T08:33:25.939" v="4" actId="47"/>
        <pc:sldMkLst>
          <pc:docMk/>
          <pc:sldMk cId="2231678948" sldId="3423"/>
        </pc:sldMkLst>
      </pc:sldChg>
      <pc:sldChg chg="del">
        <pc:chgData name="Frances Steel" userId="79d46658-80de-4106-bb59-cad1b389c72e" providerId="ADAL" clId="{C9A650DF-FC12-494D-9C76-2639CC59E8C5}" dt="2026-08-13T08:33:25.939" v="4" actId="47"/>
        <pc:sldMkLst>
          <pc:docMk/>
          <pc:sldMk cId="701240817" sldId="3424"/>
        </pc:sldMkLst>
      </pc:sldChg>
      <pc:sldChg chg="del">
        <pc:chgData name="Frances Steel" userId="79d46658-80de-4106-bb59-cad1b389c72e" providerId="ADAL" clId="{C9A650DF-FC12-494D-9C76-2639CC59E8C5}" dt="2026-08-13T08:33:25.939" v="4" actId="47"/>
        <pc:sldMkLst>
          <pc:docMk/>
          <pc:sldMk cId="3653745888" sldId="3425"/>
        </pc:sldMkLst>
      </pc:sldChg>
      <pc:sldChg chg="del">
        <pc:chgData name="Frances Steel" userId="79d46658-80de-4106-bb59-cad1b389c72e" providerId="ADAL" clId="{C9A650DF-FC12-494D-9C76-2639CC59E8C5}" dt="2026-08-13T08:33:25.939" v="4" actId="47"/>
        <pc:sldMkLst>
          <pc:docMk/>
          <pc:sldMk cId="3754624934" sldId="3426"/>
        </pc:sldMkLst>
      </pc:sldChg>
      <pc:sldChg chg="del">
        <pc:chgData name="Frances Steel" userId="79d46658-80de-4106-bb59-cad1b389c72e" providerId="ADAL" clId="{C9A650DF-FC12-494D-9C76-2639CC59E8C5}" dt="2026-08-13T08:33:25.939" v="4" actId="47"/>
        <pc:sldMkLst>
          <pc:docMk/>
          <pc:sldMk cId="996894215" sldId="3427"/>
        </pc:sldMkLst>
      </pc:sldChg>
      <pc:sldChg chg="del">
        <pc:chgData name="Frances Steel" userId="79d46658-80de-4106-bb59-cad1b389c72e" providerId="ADAL" clId="{C9A650DF-FC12-494D-9C76-2639CC59E8C5}" dt="2026-08-13T08:33:25.939" v="4" actId="47"/>
        <pc:sldMkLst>
          <pc:docMk/>
          <pc:sldMk cId="2514051786" sldId="3428"/>
        </pc:sldMkLst>
      </pc:sldChg>
      <pc:sldChg chg="del">
        <pc:chgData name="Frances Steel" userId="79d46658-80de-4106-bb59-cad1b389c72e" providerId="ADAL" clId="{C9A650DF-FC12-494D-9C76-2639CC59E8C5}" dt="2026-08-13T08:33:25.939" v="4" actId="47"/>
        <pc:sldMkLst>
          <pc:docMk/>
          <pc:sldMk cId="732343090" sldId="3429"/>
        </pc:sldMkLst>
      </pc:sldChg>
      <pc:sldChg chg="del">
        <pc:chgData name="Frances Steel" userId="79d46658-80de-4106-bb59-cad1b389c72e" providerId="ADAL" clId="{C9A650DF-FC12-494D-9C76-2639CC59E8C5}" dt="2026-08-13T08:33:25.939" v="4" actId="47"/>
        <pc:sldMkLst>
          <pc:docMk/>
          <pc:sldMk cId="196501381" sldId="3430"/>
        </pc:sldMkLst>
      </pc:sldChg>
      <pc:sldChg chg="del">
        <pc:chgData name="Frances Steel" userId="79d46658-80de-4106-bb59-cad1b389c72e" providerId="ADAL" clId="{C9A650DF-FC12-494D-9C76-2639CC59E8C5}" dt="2026-08-13T08:33:25.939" v="4" actId="47"/>
        <pc:sldMkLst>
          <pc:docMk/>
          <pc:sldMk cId="1970930798" sldId="3431"/>
        </pc:sldMkLst>
      </pc:sldChg>
      <pc:sldChg chg="del">
        <pc:chgData name="Frances Steel" userId="79d46658-80de-4106-bb59-cad1b389c72e" providerId="ADAL" clId="{C9A650DF-FC12-494D-9C76-2639CC59E8C5}" dt="2026-08-13T08:33:25.939" v="4" actId="47"/>
        <pc:sldMkLst>
          <pc:docMk/>
          <pc:sldMk cId="4253187682" sldId="3432"/>
        </pc:sldMkLst>
      </pc:sldChg>
      <pc:sldChg chg="del">
        <pc:chgData name="Frances Steel" userId="79d46658-80de-4106-bb59-cad1b389c72e" providerId="ADAL" clId="{C9A650DF-FC12-494D-9C76-2639CC59E8C5}" dt="2026-08-13T08:33:25.939" v="4" actId="47"/>
        <pc:sldMkLst>
          <pc:docMk/>
          <pc:sldMk cId="1546944119" sldId="3433"/>
        </pc:sldMkLst>
      </pc:sldChg>
      <pc:sldChg chg="del">
        <pc:chgData name="Frances Steel" userId="79d46658-80de-4106-bb59-cad1b389c72e" providerId="ADAL" clId="{C9A650DF-FC12-494D-9C76-2639CC59E8C5}" dt="2026-08-13T08:33:25.939" v="4" actId="47"/>
        <pc:sldMkLst>
          <pc:docMk/>
          <pc:sldMk cId="2013113174" sldId="3434"/>
        </pc:sldMkLst>
      </pc:sldChg>
      <pc:sldChg chg="del">
        <pc:chgData name="Frances Steel" userId="79d46658-80de-4106-bb59-cad1b389c72e" providerId="ADAL" clId="{C9A650DF-FC12-494D-9C76-2639CC59E8C5}" dt="2026-08-13T08:33:25.939" v="4" actId="47"/>
        <pc:sldMkLst>
          <pc:docMk/>
          <pc:sldMk cId="2456157581" sldId="3435"/>
        </pc:sldMkLst>
      </pc:sldChg>
      <pc:sldChg chg="del">
        <pc:chgData name="Frances Steel" userId="79d46658-80de-4106-bb59-cad1b389c72e" providerId="ADAL" clId="{C9A650DF-FC12-494D-9C76-2639CC59E8C5}" dt="2026-08-13T08:33:25.939" v="4" actId="47"/>
        <pc:sldMkLst>
          <pc:docMk/>
          <pc:sldMk cId="2774960457" sldId="3436"/>
        </pc:sldMkLst>
      </pc:sldChg>
      <pc:sldChg chg="del">
        <pc:chgData name="Frances Steel" userId="79d46658-80de-4106-bb59-cad1b389c72e" providerId="ADAL" clId="{C9A650DF-FC12-494D-9C76-2639CC59E8C5}" dt="2026-08-13T08:33:25.939" v="4" actId="47"/>
        <pc:sldMkLst>
          <pc:docMk/>
          <pc:sldMk cId="2963010713" sldId="3437"/>
        </pc:sldMkLst>
      </pc:sldChg>
      <pc:sldChg chg="del">
        <pc:chgData name="Frances Steel" userId="79d46658-80de-4106-bb59-cad1b389c72e" providerId="ADAL" clId="{C9A650DF-FC12-494D-9C76-2639CC59E8C5}" dt="2026-08-13T08:33:00.085" v="0" actId="47"/>
        <pc:sldMkLst>
          <pc:docMk/>
          <pc:sldMk cId="2817255563" sldId="3438"/>
        </pc:sldMkLst>
      </pc:sldChg>
      <pc:sldChg chg="del">
        <pc:chgData name="Frances Steel" userId="79d46658-80de-4106-bb59-cad1b389c72e" providerId="ADAL" clId="{C9A650DF-FC12-494D-9C76-2639CC59E8C5}" dt="2026-08-13T08:33:06.364" v="1" actId="47"/>
        <pc:sldMkLst>
          <pc:docMk/>
          <pc:sldMk cId="629913557" sldId="3439"/>
        </pc:sldMkLst>
      </pc:sldChg>
      <pc:sldChg chg="del">
        <pc:chgData name="Frances Steel" userId="79d46658-80de-4106-bb59-cad1b389c72e" providerId="ADAL" clId="{C9A650DF-FC12-494D-9C76-2639CC59E8C5}" dt="2026-08-13T08:33:06.364" v="1" actId="47"/>
        <pc:sldMkLst>
          <pc:docMk/>
          <pc:sldMk cId="2523091378" sldId="3440"/>
        </pc:sldMkLst>
      </pc:sldChg>
      <pc:sldChg chg="del">
        <pc:chgData name="Frances Steel" userId="79d46658-80de-4106-bb59-cad1b389c72e" providerId="ADAL" clId="{C9A650DF-FC12-494D-9C76-2639CC59E8C5}" dt="2026-08-13T08:33:12.028" v="2" actId="47"/>
        <pc:sldMkLst>
          <pc:docMk/>
          <pc:sldMk cId="2054709051" sldId="3441"/>
        </pc:sldMkLst>
      </pc:sldChg>
      <pc:sldChg chg="del">
        <pc:chgData name="Frances Steel" userId="79d46658-80de-4106-bb59-cad1b389c72e" providerId="ADAL" clId="{C9A650DF-FC12-494D-9C76-2639CC59E8C5}" dt="2026-08-13T08:33:12.028" v="2" actId="47"/>
        <pc:sldMkLst>
          <pc:docMk/>
          <pc:sldMk cId="2962587947" sldId="3442"/>
        </pc:sldMkLst>
      </pc:sldChg>
      <pc:sldChg chg="del">
        <pc:chgData name="Frances Steel" userId="79d46658-80de-4106-bb59-cad1b389c72e" providerId="ADAL" clId="{C9A650DF-FC12-494D-9C76-2639CC59E8C5}" dt="2026-08-13T08:33:15.960" v="3" actId="47"/>
        <pc:sldMkLst>
          <pc:docMk/>
          <pc:sldMk cId="3558395744" sldId="3443"/>
        </pc:sldMkLst>
      </pc:sldChg>
      <pc:sldChg chg="del">
        <pc:chgData name="Frances Steel" userId="79d46658-80de-4106-bb59-cad1b389c72e" providerId="ADAL" clId="{C9A650DF-FC12-494D-9C76-2639CC59E8C5}" dt="2026-08-13T08:33:25.939" v="4" actId="47"/>
        <pc:sldMkLst>
          <pc:docMk/>
          <pc:sldMk cId="3015514144" sldId="3445"/>
        </pc:sldMkLst>
      </pc:sldChg>
      <pc:sldChg chg="del">
        <pc:chgData name="Frances Steel" userId="79d46658-80de-4106-bb59-cad1b389c72e" providerId="ADAL" clId="{C9A650DF-FC12-494D-9C76-2639CC59E8C5}" dt="2026-08-13T08:33:25.939" v="4" actId="47"/>
        <pc:sldMkLst>
          <pc:docMk/>
          <pc:sldMk cId="562799054" sldId="3446"/>
        </pc:sldMkLst>
      </pc:sldChg>
      <pc:sldChg chg="del">
        <pc:chgData name="Frances Steel" userId="79d46658-80de-4106-bb59-cad1b389c72e" providerId="ADAL" clId="{C9A650DF-FC12-494D-9C76-2639CC59E8C5}" dt="2026-08-13T08:33:25.939" v="4" actId="47"/>
        <pc:sldMkLst>
          <pc:docMk/>
          <pc:sldMk cId="1408167290" sldId="3447"/>
        </pc:sldMkLst>
      </pc:sldChg>
      <pc:sldChg chg="del">
        <pc:chgData name="Frances Steel" userId="79d46658-80de-4106-bb59-cad1b389c72e" providerId="ADAL" clId="{C9A650DF-FC12-494D-9C76-2639CC59E8C5}" dt="2026-08-13T08:33:25.939" v="4" actId="47"/>
        <pc:sldMkLst>
          <pc:docMk/>
          <pc:sldMk cId="451251373" sldId="3448"/>
        </pc:sldMkLst>
      </pc:sldChg>
      <pc:sldChg chg="del">
        <pc:chgData name="Frances Steel" userId="79d46658-80de-4106-bb59-cad1b389c72e" providerId="ADAL" clId="{C9A650DF-FC12-494D-9C76-2639CC59E8C5}" dt="2026-08-13T08:33:25.939" v="4" actId="47"/>
        <pc:sldMkLst>
          <pc:docMk/>
          <pc:sldMk cId="1751069794" sldId="3449"/>
        </pc:sldMkLst>
      </pc:sldChg>
      <pc:sldChg chg="del">
        <pc:chgData name="Frances Steel" userId="79d46658-80de-4106-bb59-cad1b389c72e" providerId="ADAL" clId="{C9A650DF-FC12-494D-9C76-2639CC59E8C5}" dt="2026-08-13T08:33:25.939" v="4" actId="47"/>
        <pc:sldMkLst>
          <pc:docMk/>
          <pc:sldMk cId="3150827541" sldId="3450"/>
        </pc:sldMkLst>
      </pc:sldChg>
      <pc:sldChg chg="del">
        <pc:chgData name="Frances Steel" userId="79d46658-80de-4106-bb59-cad1b389c72e" providerId="ADAL" clId="{C9A650DF-FC12-494D-9C76-2639CC59E8C5}" dt="2026-08-13T08:33:25.939" v="4" actId="47"/>
        <pc:sldMkLst>
          <pc:docMk/>
          <pc:sldMk cId="2307836138" sldId="3451"/>
        </pc:sldMkLst>
      </pc:sldChg>
      <pc:sldChg chg="del">
        <pc:chgData name="Frances Steel" userId="79d46658-80de-4106-bb59-cad1b389c72e" providerId="ADAL" clId="{C9A650DF-FC12-494D-9C76-2639CC59E8C5}" dt="2026-08-13T08:33:25.939" v="4" actId="47"/>
        <pc:sldMkLst>
          <pc:docMk/>
          <pc:sldMk cId="3269978723" sldId="3452"/>
        </pc:sldMkLst>
      </pc:sldChg>
      <pc:sldChg chg="del">
        <pc:chgData name="Frances Steel" userId="79d46658-80de-4106-bb59-cad1b389c72e" providerId="ADAL" clId="{C9A650DF-FC12-494D-9C76-2639CC59E8C5}" dt="2026-08-13T08:33:25.939" v="4" actId="47"/>
        <pc:sldMkLst>
          <pc:docMk/>
          <pc:sldMk cId="1398045960" sldId="3453"/>
        </pc:sldMkLst>
      </pc:sldChg>
      <pc:sldChg chg="del">
        <pc:chgData name="Frances Steel" userId="79d46658-80de-4106-bb59-cad1b389c72e" providerId="ADAL" clId="{C9A650DF-FC12-494D-9C76-2639CC59E8C5}" dt="2026-08-13T08:33:25.939" v="4" actId="47"/>
        <pc:sldMkLst>
          <pc:docMk/>
          <pc:sldMk cId="135208967" sldId="3454"/>
        </pc:sldMkLst>
      </pc:sldChg>
      <pc:sldChg chg="del">
        <pc:chgData name="Frances Steel" userId="79d46658-80de-4106-bb59-cad1b389c72e" providerId="ADAL" clId="{C9A650DF-FC12-494D-9C76-2639CC59E8C5}" dt="2026-08-13T08:33:25.939" v="4" actId="47"/>
        <pc:sldMkLst>
          <pc:docMk/>
          <pc:sldMk cId="709258493" sldId="3455"/>
        </pc:sldMkLst>
      </pc:sldChg>
      <pc:sldChg chg="del">
        <pc:chgData name="Frances Steel" userId="79d46658-80de-4106-bb59-cad1b389c72e" providerId="ADAL" clId="{C9A650DF-FC12-494D-9C76-2639CC59E8C5}" dt="2026-08-13T08:33:25.939" v="4" actId="47"/>
        <pc:sldMkLst>
          <pc:docMk/>
          <pc:sldMk cId="1892078471" sldId="3456"/>
        </pc:sldMkLst>
      </pc:sldChg>
      <pc:sldChg chg="del">
        <pc:chgData name="Frances Steel" userId="79d46658-80de-4106-bb59-cad1b389c72e" providerId="ADAL" clId="{C9A650DF-FC12-494D-9C76-2639CC59E8C5}" dt="2026-08-13T08:33:25.939" v="4" actId="47"/>
        <pc:sldMkLst>
          <pc:docMk/>
          <pc:sldMk cId="2802277404" sldId="3457"/>
        </pc:sldMkLst>
      </pc:sldChg>
      <pc:sldChg chg="del">
        <pc:chgData name="Frances Steel" userId="79d46658-80de-4106-bb59-cad1b389c72e" providerId="ADAL" clId="{C9A650DF-FC12-494D-9C76-2639CC59E8C5}" dt="2026-08-13T08:33:25.939" v="4" actId="47"/>
        <pc:sldMkLst>
          <pc:docMk/>
          <pc:sldMk cId="1875161157" sldId="3458"/>
        </pc:sldMkLst>
      </pc:sldChg>
      <pc:sldChg chg="del">
        <pc:chgData name="Frances Steel" userId="79d46658-80de-4106-bb59-cad1b389c72e" providerId="ADAL" clId="{C9A650DF-FC12-494D-9C76-2639CC59E8C5}" dt="2026-08-13T08:33:00.085" v="0" actId="47"/>
        <pc:sldMkLst>
          <pc:docMk/>
          <pc:sldMk cId="1397874623" sldId="3461"/>
        </pc:sldMkLst>
      </pc:sldChg>
      <pc:sldChg chg="del">
        <pc:chgData name="Frances Steel" userId="79d46658-80de-4106-bb59-cad1b389c72e" providerId="ADAL" clId="{C9A650DF-FC12-494D-9C76-2639CC59E8C5}" dt="2026-08-13T08:33:00.085" v="0" actId="47"/>
        <pc:sldMkLst>
          <pc:docMk/>
          <pc:sldMk cId="3990801221" sldId="3462"/>
        </pc:sldMkLst>
      </pc:sldChg>
      <pc:sldChg chg="del">
        <pc:chgData name="Frances Steel" userId="79d46658-80de-4106-bb59-cad1b389c72e" providerId="ADAL" clId="{C9A650DF-FC12-494D-9C76-2639CC59E8C5}" dt="2026-08-13T08:33:00.085" v="0" actId="47"/>
        <pc:sldMkLst>
          <pc:docMk/>
          <pc:sldMk cId="1433606448" sldId="3463"/>
        </pc:sldMkLst>
      </pc:sldChg>
      <pc:sldChg chg="del">
        <pc:chgData name="Frances Steel" userId="79d46658-80de-4106-bb59-cad1b389c72e" providerId="ADAL" clId="{C9A650DF-FC12-494D-9C76-2639CC59E8C5}" dt="2026-08-13T08:33:00.085" v="0" actId="47"/>
        <pc:sldMkLst>
          <pc:docMk/>
          <pc:sldMk cId="1308502466" sldId="3465"/>
        </pc:sldMkLst>
      </pc:sldChg>
      <pc:sldChg chg="del">
        <pc:chgData name="Frances Steel" userId="79d46658-80de-4106-bb59-cad1b389c72e" providerId="ADAL" clId="{C9A650DF-FC12-494D-9C76-2639CC59E8C5}" dt="2026-08-13T08:33:00.085" v="0" actId="47"/>
        <pc:sldMkLst>
          <pc:docMk/>
          <pc:sldMk cId="2771169003" sldId="3466"/>
        </pc:sldMkLst>
      </pc:sldChg>
      <pc:sldChg chg="del">
        <pc:chgData name="Frances Steel" userId="79d46658-80de-4106-bb59-cad1b389c72e" providerId="ADAL" clId="{C9A650DF-FC12-494D-9C76-2639CC59E8C5}" dt="2026-08-13T08:33:06.364" v="1" actId="47"/>
        <pc:sldMkLst>
          <pc:docMk/>
          <pc:sldMk cId="473468100" sldId="3468"/>
        </pc:sldMkLst>
      </pc:sldChg>
      <pc:sldChg chg="del">
        <pc:chgData name="Frances Steel" userId="79d46658-80de-4106-bb59-cad1b389c72e" providerId="ADAL" clId="{C9A650DF-FC12-494D-9C76-2639CC59E8C5}" dt="2026-08-13T08:33:06.364" v="1" actId="47"/>
        <pc:sldMkLst>
          <pc:docMk/>
          <pc:sldMk cId="2708207427" sldId="3469"/>
        </pc:sldMkLst>
      </pc:sldChg>
      <pc:sldChg chg="del">
        <pc:chgData name="Frances Steel" userId="79d46658-80de-4106-bb59-cad1b389c72e" providerId="ADAL" clId="{C9A650DF-FC12-494D-9C76-2639CC59E8C5}" dt="2026-08-13T08:33:06.364" v="1" actId="47"/>
        <pc:sldMkLst>
          <pc:docMk/>
          <pc:sldMk cId="2229494516" sldId="3470"/>
        </pc:sldMkLst>
      </pc:sldChg>
      <pc:sldChg chg="del">
        <pc:chgData name="Frances Steel" userId="79d46658-80de-4106-bb59-cad1b389c72e" providerId="ADAL" clId="{C9A650DF-FC12-494D-9C76-2639CC59E8C5}" dt="2026-08-13T08:33:06.364" v="1" actId="47"/>
        <pc:sldMkLst>
          <pc:docMk/>
          <pc:sldMk cId="1189961926" sldId="3471"/>
        </pc:sldMkLst>
      </pc:sldChg>
      <pc:sldChg chg="del">
        <pc:chgData name="Frances Steel" userId="79d46658-80de-4106-bb59-cad1b389c72e" providerId="ADAL" clId="{C9A650DF-FC12-494D-9C76-2639CC59E8C5}" dt="2026-08-13T08:33:00.085" v="0" actId="47"/>
        <pc:sldMkLst>
          <pc:docMk/>
          <pc:sldMk cId="490836839" sldId="3472"/>
        </pc:sldMkLst>
      </pc:sldChg>
      <pc:sldChg chg="del">
        <pc:chgData name="Frances Steel" userId="79d46658-80de-4106-bb59-cad1b389c72e" providerId="ADAL" clId="{C9A650DF-FC12-494D-9C76-2639CC59E8C5}" dt="2026-08-13T08:33:06.364" v="1" actId="47"/>
        <pc:sldMkLst>
          <pc:docMk/>
          <pc:sldMk cId="2572690167" sldId="3473"/>
        </pc:sldMkLst>
      </pc:sldChg>
      <pc:sldChg chg="del">
        <pc:chgData name="Frances Steel" userId="79d46658-80de-4106-bb59-cad1b389c72e" providerId="ADAL" clId="{C9A650DF-FC12-494D-9C76-2639CC59E8C5}" dt="2026-08-13T08:33:00.085" v="0" actId="47"/>
        <pc:sldMkLst>
          <pc:docMk/>
          <pc:sldMk cId="353951598" sldId="3474"/>
        </pc:sldMkLst>
      </pc:sldChg>
      <pc:sldChg chg="del">
        <pc:chgData name="Frances Steel" userId="79d46658-80de-4106-bb59-cad1b389c72e" providerId="ADAL" clId="{C9A650DF-FC12-494D-9C76-2639CC59E8C5}" dt="2026-08-13T08:33:06.364" v="1" actId="47"/>
        <pc:sldMkLst>
          <pc:docMk/>
          <pc:sldMk cId="416135146" sldId="3475"/>
        </pc:sldMkLst>
      </pc:sldChg>
      <pc:sldChg chg="del">
        <pc:chgData name="Frances Steel" userId="79d46658-80de-4106-bb59-cad1b389c72e" providerId="ADAL" clId="{C9A650DF-FC12-494D-9C76-2639CC59E8C5}" dt="2026-08-13T08:33:25.939" v="4" actId="47"/>
        <pc:sldMkLst>
          <pc:docMk/>
          <pc:sldMk cId="753230931" sldId="3476"/>
        </pc:sldMkLst>
      </pc:sldChg>
      <pc:sldChg chg="del">
        <pc:chgData name="Frances Steel" userId="79d46658-80de-4106-bb59-cad1b389c72e" providerId="ADAL" clId="{C9A650DF-FC12-494D-9C76-2639CC59E8C5}" dt="2026-08-13T08:33:25.939" v="4" actId="47"/>
        <pc:sldMkLst>
          <pc:docMk/>
          <pc:sldMk cId="1241921477" sldId="3477"/>
        </pc:sldMkLst>
      </pc:sldChg>
      <pc:sldChg chg="del">
        <pc:chgData name="Frances Steel" userId="79d46658-80de-4106-bb59-cad1b389c72e" providerId="ADAL" clId="{C9A650DF-FC12-494D-9C76-2639CC59E8C5}" dt="2026-08-13T08:33:25.939" v="4" actId="47"/>
        <pc:sldMkLst>
          <pc:docMk/>
          <pc:sldMk cId="1334669254" sldId="3478"/>
        </pc:sldMkLst>
      </pc:sldChg>
      <pc:sldChg chg="del">
        <pc:chgData name="Frances Steel" userId="79d46658-80de-4106-bb59-cad1b389c72e" providerId="ADAL" clId="{C9A650DF-FC12-494D-9C76-2639CC59E8C5}" dt="2026-08-13T08:33:00.085" v="0" actId="47"/>
        <pc:sldMkLst>
          <pc:docMk/>
          <pc:sldMk cId="2753653064" sldId="3479"/>
        </pc:sldMkLst>
      </pc:sldChg>
      <pc:sldChg chg="del">
        <pc:chgData name="Frances Steel" userId="79d46658-80de-4106-bb59-cad1b389c72e" providerId="ADAL" clId="{C9A650DF-FC12-494D-9C76-2639CC59E8C5}" dt="2026-08-13T08:33:00.085" v="0" actId="47"/>
        <pc:sldMkLst>
          <pc:docMk/>
          <pc:sldMk cId="3144471218" sldId="3480"/>
        </pc:sldMkLst>
      </pc:sldChg>
      <pc:sldChg chg="del">
        <pc:chgData name="Frances Steel" userId="79d46658-80de-4106-bb59-cad1b389c72e" providerId="ADAL" clId="{C9A650DF-FC12-494D-9C76-2639CC59E8C5}" dt="2026-08-13T08:33:06.364" v="1" actId="47"/>
        <pc:sldMkLst>
          <pc:docMk/>
          <pc:sldMk cId="1616419491" sldId="3481"/>
        </pc:sldMkLst>
      </pc:sldChg>
      <pc:sldChg chg="del">
        <pc:chgData name="Frances Steel" userId="79d46658-80de-4106-bb59-cad1b389c72e" providerId="ADAL" clId="{C9A650DF-FC12-494D-9C76-2639CC59E8C5}" dt="2026-08-13T08:33:06.364" v="1" actId="47"/>
        <pc:sldMkLst>
          <pc:docMk/>
          <pc:sldMk cId="1630513365" sldId="3482"/>
        </pc:sldMkLst>
      </pc:sldChg>
      <pc:sldChg chg="del">
        <pc:chgData name="Frances Steel" userId="79d46658-80de-4106-bb59-cad1b389c72e" providerId="ADAL" clId="{C9A650DF-FC12-494D-9C76-2639CC59E8C5}" dt="2026-08-13T08:33:12.028" v="2" actId="47"/>
        <pc:sldMkLst>
          <pc:docMk/>
          <pc:sldMk cId="437441463" sldId="3483"/>
        </pc:sldMkLst>
      </pc:sldChg>
      <pc:sldChg chg="del">
        <pc:chgData name="Frances Steel" userId="79d46658-80de-4106-bb59-cad1b389c72e" providerId="ADAL" clId="{C9A650DF-FC12-494D-9C76-2639CC59E8C5}" dt="2026-08-13T08:33:12.028" v="2" actId="47"/>
        <pc:sldMkLst>
          <pc:docMk/>
          <pc:sldMk cId="2112930976" sldId="3486"/>
        </pc:sldMkLst>
      </pc:sldChg>
      <pc:sldChg chg="del">
        <pc:chgData name="Frances Steel" userId="79d46658-80de-4106-bb59-cad1b389c72e" providerId="ADAL" clId="{C9A650DF-FC12-494D-9C76-2639CC59E8C5}" dt="2026-08-13T08:33:15.960" v="3" actId="47"/>
        <pc:sldMkLst>
          <pc:docMk/>
          <pc:sldMk cId="2086938515" sldId="3487"/>
        </pc:sldMkLst>
      </pc:sldChg>
      <pc:sldChg chg="del">
        <pc:chgData name="Frances Steel" userId="79d46658-80de-4106-bb59-cad1b389c72e" providerId="ADAL" clId="{C9A650DF-FC12-494D-9C76-2639CC59E8C5}" dt="2026-08-13T08:33:25.939" v="4" actId="47"/>
        <pc:sldMkLst>
          <pc:docMk/>
          <pc:sldMk cId="2010341970" sldId="3489"/>
        </pc:sldMkLst>
      </pc:sldChg>
      <pc:sldChg chg="del">
        <pc:chgData name="Frances Steel" userId="79d46658-80de-4106-bb59-cad1b389c72e" providerId="ADAL" clId="{C9A650DF-FC12-494D-9C76-2639CC59E8C5}" dt="2026-08-13T08:33:25.939" v="4" actId="47"/>
        <pc:sldMkLst>
          <pc:docMk/>
          <pc:sldMk cId="2413152094" sldId="3490"/>
        </pc:sldMkLst>
      </pc:sldChg>
      <pc:sldChg chg="del">
        <pc:chgData name="Frances Steel" userId="79d46658-80de-4106-bb59-cad1b389c72e" providerId="ADAL" clId="{C9A650DF-FC12-494D-9C76-2639CC59E8C5}" dt="2026-08-13T08:33:25.939" v="4" actId="47"/>
        <pc:sldMkLst>
          <pc:docMk/>
          <pc:sldMk cId="23735505" sldId="3491"/>
        </pc:sldMkLst>
      </pc:sldChg>
      <pc:sldChg chg="del">
        <pc:chgData name="Frances Steel" userId="79d46658-80de-4106-bb59-cad1b389c72e" providerId="ADAL" clId="{C9A650DF-FC12-494D-9C76-2639CC59E8C5}" dt="2026-08-13T08:33:25.939" v="4" actId="47"/>
        <pc:sldMkLst>
          <pc:docMk/>
          <pc:sldMk cId="2853838900" sldId="3492"/>
        </pc:sldMkLst>
      </pc:sldChg>
      <pc:sldChg chg="del">
        <pc:chgData name="Frances Steel" userId="79d46658-80de-4106-bb59-cad1b389c72e" providerId="ADAL" clId="{C9A650DF-FC12-494D-9C76-2639CC59E8C5}" dt="2026-08-13T08:33:25.939" v="4" actId="47"/>
        <pc:sldMkLst>
          <pc:docMk/>
          <pc:sldMk cId="1850173605" sldId="3493"/>
        </pc:sldMkLst>
      </pc:sldChg>
      <pc:sldChg chg="del">
        <pc:chgData name="Frances Steel" userId="79d46658-80de-4106-bb59-cad1b389c72e" providerId="ADAL" clId="{C9A650DF-FC12-494D-9C76-2639CC59E8C5}" dt="2026-08-13T08:33:25.939" v="4" actId="47"/>
        <pc:sldMkLst>
          <pc:docMk/>
          <pc:sldMk cId="2353171162" sldId="3494"/>
        </pc:sldMkLst>
      </pc:sldChg>
      <pc:sldChg chg="del">
        <pc:chgData name="Frances Steel" userId="79d46658-80de-4106-bb59-cad1b389c72e" providerId="ADAL" clId="{C9A650DF-FC12-494D-9C76-2639CC59E8C5}" dt="2026-08-13T08:33:25.939" v="4" actId="47"/>
        <pc:sldMkLst>
          <pc:docMk/>
          <pc:sldMk cId="3421250468" sldId="3495"/>
        </pc:sldMkLst>
      </pc:sldChg>
      <pc:sldChg chg="del">
        <pc:chgData name="Frances Steel" userId="79d46658-80de-4106-bb59-cad1b389c72e" providerId="ADAL" clId="{C9A650DF-FC12-494D-9C76-2639CC59E8C5}" dt="2026-08-13T08:33:12.028" v="2" actId="47"/>
        <pc:sldMkLst>
          <pc:docMk/>
          <pc:sldMk cId="2605559591" sldId="3496"/>
        </pc:sldMkLst>
      </pc:sldChg>
      <pc:sldChg chg="del">
        <pc:chgData name="Frances Steel" userId="79d46658-80de-4106-bb59-cad1b389c72e" providerId="ADAL" clId="{C9A650DF-FC12-494D-9C76-2639CC59E8C5}" dt="2026-08-13T08:33:12.028" v="2" actId="47"/>
        <pc:sldMkLst>
          <pc:docMk/>
          <pc:sldMk cId="3019473682" sldId="3497"/>
        </pc:sldMkLst>
      </pc:sldChg>
      <pc:sldChg chg="del">
        <pc:chgData name="Frances Steel" userId="79d46658-80de-4106-bb59-cad1b389c72e" providerId="ADAL" clId="{C9A650DF-FC12-494D-9C76-2639CC59E8C5}" dt="2026-08-13T08:33:12.028" v="2" actId="47"/>
        <pc:sldMkLst>
          <pc:docMk/>
          <pc:sldMk cId="3430485344" sldId="3498"/>
        </pc:sldMkLst>
      </pc:sldChg>
      <pc:sldChg chg="del">
        <pc:chgData name="Frances Steel" userId="79d46658-80de-4106-bb59-cad1b389c72e" providerId="ADAL" clId="{C9A650DF-FC12-494D-9C76-2639CC59E8C5}" dt="2026-08-13T08:33:12.028" v="2" actId="47"/>
        <pc:sldMkLst>
          <pc:docMk/>
          <pc:sldMk cId="2532119436" sldId="3499"/>
        </pc:sldMkLst>
      </pc:sldChg>
      <pc:sldChg chg="del">
        <pc:chgData name="Frances Steel" userId="79d46658-80de-4106-bb59-cad1b389c72e" providerId="ADAL" clId="{C9A650DF-FC12-494D-9C76-2639CC59E8C5}" dt="2026-08-13T08:33:12.028" v="2" actId="47"/>
        <pc:sldMkLst>
          <pc:docMk/>
          <pc:sldMk cId="704409088" sldId="3500"/>
        </pc:sldMkLst>
      </pc:sldChg>
      <pc:sldChg chg="del">
        <pc:chgData name="Frances Steel" userId="79d46658-80de-4106-bb59-cad1b389c72e" providerId="ADAL" clId="{C9A650DF-FC12-494D-9C76-2639CC59E8C5}" dt="2026-08-13T08:33:12.028" v="2" actId="47"/>
        <pc:sldMkLst>
          <pc:docMk/>
          <pc:sldMk cId="2353131324" sldId="3501"/>
        </pc:sldMkLst>
      </pc:sldChg>
      <pc:sldChg chg="del">
        <pc:chgData name="Frances Steel" userId="79d46658-80de-4106-bb59-cad1b389c72e" providerId="ADAL" clId="{C9A650DF-FC12-494D-9C76-2639CC59E8C5}" dt="2026-08-13T08:33:15.960" v="3" actId="47"/>
        <pc:sldMkLst>
          <pc:docMk/>
          <pc:sldMk cId="3396178178" sldId="3502"/>
        </pc:sldMkLst>
      </pc:sldChg>
      <pc:sldChg chg="del">
        <pc:chgData name="Frances Steel" userId="79d46658-80de-4106-bb59-cad1b389c72e" providerId="ADAL" clId="{C9A650DF-FC12-494D-9C76-2639CC59E8C5}" dt="2026-08-13T08:33:15.960" v="3" actId="47"/>
        <pc:sldMkLst>
          <pc:docMk/>
          <pc:sldMk cId="2709978293" sldId="3503"/>
        </pc:sldMkLst>
      </pc:sldChg>
      <pc:sldChg chg="del">
        <pc:chgData name="Frances Steel" userId="79d46658-80de-4106-bb59-cad1b389c72e" providerId="ADAL" clId="{C9A650DF-FC12-494D-9C76-2639CC59E8C5}" dt="2026-08-13T08:33:15.960" v="3" actId="47"/>
        <pc:sldMkLst>
          <pc:docMk/>
          <pc:sldMk cId="2671953120" sldId="3504"/>
        </pc:sldMkLst>
      </pc:sldChg>
      <pc:sldChg chg="del">
        <pc:chgData name="Frances Steel" userId="79d46658-80de-4106-bb59-cad1b389c72e" providerId="ADAL" clId="{C9A650DF-FC12-494D-9C76-2639CC59E8C5}" dt="2026-08-13T08:33:25.939" v="4" actId="47"/>
        <pc:sldMkLst>
          <pc:docMk/>
          <pc:sldMk cId="3645122337" sldId="3508"/>
        </pc:sldMkLst>
      </pc:sldChg>
      <pc:sldChg chg="del">
        <pc:chgData name="Frances Steel" userId="79d46658-80de-4106-bb59-cad1b389c72e" providerId="ADAL" clId="{C9A650DF-FC12-494D-9C76-2639CC59E8C5}" dt="2026-08-13T08:33:25.939" v="4" actId="47"/>
        <pc:sldMkLst>
          <pc:docMk/>
          <pc:sldMk cId="3399598983" sldId="3509"/>
        </pc:sldMkLst>
      </pc:sldChg>
      <pc:sldChg chg="del">
        <pc:chgData name="Frances Steel" userId="79d46658-80de-4106-bb59-cad1b389c72e" providerId="ADAL" clId="{C9A650DF-FC12-494D-9C76-2639CC59E8C5}" dt="2026-08-13T08:33:25.939" v="4" actId="47"/>
        <pc:sldMkLst>
          <pc:docMk/>
          <pc:sldMk cId="4226723817" sldId="3510"/>
        </pc:sldMkLst>
      </pc:sldChg>
      <pc:sldChg chg="del">
        <pc:chgData name="Frances Steel" userId="79d46658-80de-4106-bb59-cad1b389c72e" providerId="ADAL" clId="{C9A650DF-FC12-494D-9C76-2639CC59E8C5}" dt="2026-08-13T08:33:25.939" v="4" actId="47"/>
        <pc:sldMkLst>
          <pc:docMk/>
          <pc:sldMk cId="4089627902" sldId="3511"/>
        </pc:sldMkLst>
      </pc:sldChg>
      <pc:sldChg chg="del">
        <pc:chgData name="Frances Steel" userId="79d46658-80de-4106-bb59-cad1b389c72e" providerId="ADAL" clId="{C9A650DF-FC12-494D-9C76-2639CC59E8C5}" dt="2026-08-13T08:33:25.939" v="4" actId="47"/>
        <pc:sldMkLst>
          <pc:docMk/>
          <pc:sldMk cId="1383161007" sldId="3512"/>
        </pc:sldMkLst>
      </pc:sldChg>
      <pc:sldChg chg="del">
        <pc:chgData name="Frances Steel" userId="79d46658-80de-4106-bb59-cad1b389c72e" providerId="ADAL" clId="{C9A650DF-FC12-494D-9C76-2639CC59E8C5}" dt="2026-08-13T08:33:25.939" v="4" actId="47"/>
        <pc:sldMkLst>
          <pc:docMk/>
          <pc:sldMk cId="3127091271" sldId="3513"/>
        </pc:sldMkLst>
      </pc:sldChg>
      <pc:sldChg chg="del">
        <pc:chgData name="Frances Steel" userId="79d46658-80de-4106-bb59-cad1b389c72e" providerId="ADAL" clId="{C9A650DF-FC12-494D-9C76-2639CC59E8C5}" dt="2026-08-13T08:33:25.939" v="4" actId="47"/>
        <pc:sldMkLst>
          <pc:docMk/>
          <pc:sldMk cId="4239140734" sldId="3514"/>
        </pc:sldMkLst>
      </pc:sldChg>
      <pc:sldChg chg="del">
        <pc:chgData name="Frances Steel" userId="79d46658-80de-4106-bb59-cad1b389c72e" providerId="ADAL" clId="{C9A650DF-FC12-494D-9C76-2639CC59E8C5}" dt="2026-08-13T08:33:25.939" v="4" actId="47"/>
        <pc:sldMkLst>
          <pc:docMk/>
          <pc:sldMk cId="3229127114" sldId="3515"/>
        </pc:sldMkLst>
      </pc:sldChg>
      <pc:sldChg chg="del">
        <pc:chgData name="Frances Steel" userId="79d46658-80de-4106-bb59-cad1b389c72e" providerId="ADAL" clId="{C9A650DF-FC12-494D-9C76-2639CC59E8C5}" dt="2026-08-13T08:33:25.939" v="4" actId="47"/>
        <pc:sldMkLst>
          <pc:docMk/>
          <pc:sldMk cId="1625996598" sldId="3516"/>
        </pc:sldMkLst>
      </pc:sldChg>
      <pc:sldChg chg="del">
        <pc:chgData name="Frances Steel" userId="79d46658-80de-4106-bb59-cad1b389c72e" providerId="ADAL" clId="{C9A650DF-FC12-494D-9C76-2639CC59E8C5}" dt="2026-08-13T08:33:25.939" v="4" actId="47"/>
        <pc:sldMkLst>
          <pc:docMk/>
          <pc:sldMk cId="34955089" sldId="3517"/>
        </pc:sldMkLst>
      </pc:sldChg>
      <pc:sldChg chg="del">
        <pc:chgData name="Frances Steel" userId="79d46658-80de-4106-bb59-cad1b389c72e" providerId="ADAL" clId="{C9A650DF-FC12-494D-9C76-2639CC59E8C5}" dt="2026-08-13T08:33:25.939" v="4" actId="47"/>
        <pc:sldMkLst>
          <pc:docMk/>
          <pc:sldMk cId="3930742870" sldId="3518"/>
        </pc:sldMkLst>
      </pc:sldChg>
      <pc:sldChg chg="del">
        <pc:chgData name="Frances Steel" userId="79d46658-80de-4106-bb59-cad1b389c72e" providerId="ADAL" clId="{C9A650DF-FC12-494D-9C76-2639CC59E8C5}" dt="2026-08-13T08:33:25.939" v="4" actId="47"/>
        <pc:sldMkLst>
          <pc:docMk/>
          <pc:sldMk cId="1761024289" sldId="3519"/>
        </pc:sldMkLst>
      </pc:sldChg>
      <pc:sldChg chg="del">
        <pc:chgData name="Frances Steel" userId="79d46658-80de-4106-bb59-cad1b389c72e" providerId="ADAL" clId="{C9A650DF-FC12-494D-9C76-2639CC59E8C5}" dt="2026-08-13T08:33:25.939" v="4" actId="47"/>
        <pc:sldMkLst>
          <pc:docMk/>
          <pc:sldMk cId="468020510" sldId="3520"/>
        </pc:sldMkLst>
      </pc:sldChg>
      <pc:sldChg chg="del">
        <pc:chgData name="Frances Steel" userId="79d46658-80de-4106-bb59-cad1b389c72e" providerId="ADAL" clId="{C9A650DF-FC12-494D-9C76-2639CC59E8C5}" dt="2026-08-13T08:33:25.939" v="4" actId="47"/>
        <pc:sldMkLst>
          <pc:docMk/>
          <pc:sldMk cId="1692839814" sldId="3521"/>
        </pc:sldMkLst>
      </pc:sldChg>
      <pc:sldChg chg="del">
        <pc:chgData name="Frances Steel" userId="79d46658-80de-4106-bb59-cad1b389c72e" providerId="ADAL" clId="{C9A650DF-FC12-494D-9C76-2639CC59E8C5}" dt="2026-08-13T08:33:25.939" v="4" actId="47"/>
        <pc:sldMkLst>
          <pc:docMk/>
          <pc:sldMk cId="485105097" sldId="3522"/>
        </pc:sldMkLst>
      </pc:sldChg>
      <pc:sldChg chg="del">
        <pc:chgData name="Frances Steel" userId="79d46658-80de-4106-bb59-cad1b389c72e" providerId="ADAL" clId="{C9A650DF-FC12-494D-9C76-2639CC59E8C5}" dt="2026-08-13T08:33:25.939" v="4" actId="47"/>
        <pc:sldMkLst>
          <pc:docMk/>
          <pc:sldMk cId="274534297" sldId="3523"/>
        </pc:sldMkLst>
      </pc:sldChg>
      <pc:sldChg chg="del">
        <pc:chgData name="Frances Steel" userId="79d46658-80de-4106-bb59-cad1b389c72e" providerId="ADAL" clId="{C9A650DF-FC12-494D-9C76-2639CC59E8C5}" dt="2026-08-13T08:33:25.939" v="4" actId="47"/>
        <pc:sldMkLst>
          <pc:docMk/>
          <pc:sldMk cId="2206756454" sldId="3524"/>
        </pc:sldMkLst>
      </pc:sldChg>
      <pc:sldChg chg="del">
        <pc:chgData name="Frances Steel" userId="79d46658-80de-4106-bb59-cad1b389c72e" providerId="ADAL" clId="{C9A650DF-FC12-494D-9C76-2639CC59E8C5}" dt="2026-08-13T08:33:25.939" v="4" actId="47"/>
        <pc:sldMkLst>
          <pc:docMk/>
          <pc:sldMk cId="1660752254" sldId="3525"/>
        </pc:sldMkLst>
      </pc:sldChg>
      <pc:sldChg chg="del">
        <pc:chgData name="Frances Steel" userId="79d46658-80de-4106-bb59-cad1b389c72e" providerId="ADAL" clId="{C9A650DF-FC12-494D-9C76-2639CC59E8C5}" dt="2026-08-13T08:33:25.939" v="4" actId="47"/>
        <pc:sldMkLst>
          <pc:docMk/>
          <pc:sldMk cId="2533332080" sldId="3526"/>
        </pc:sldMkLst>
      </pc:sldChg>
      <pc:sldChg chg="del">
        <pc:chgData name="Frances Steel" userId="79d46658-80de-4106-bb59-cad1b389c72e" providerId="ADAL" clId="{C9A650DF-FC12-494D-9C76-2639CC59E8C5}" dt="2026-08-13T08:33:25.939" v="4" actId="47"/>
        <pc:sldMkLst>
          <pc:docMk/>
          <pc:sldMk cId="4065841812" sldId="3527"/>
        </pc:sldMkLst>
      </pc:sldChg>
      <pc:sldChg chg="del">
        <pc:chgData name="Frances Steel" userId="79d46658-80de-4106-bb59-cad1b389c72e" providerId="ADAL" clId="{C9A650DF-FC12-494D-9C76-2639CC59E8C5}" dt="2026-08-13T08:33:25.939" v="4" actId="47"/>
        <pc:sldMkLst>
          <pc:docMk/>
          <pc:sldMk cId="589465397" sldId="3528"/>
        </pc:sldMkLst>
      </pc:sldChg>
      <pc:sldChg chg="del">
        <pc:chgData name="Frances Steel" userId="79d46658-80de-4106-bb59-cad1b389c72e" providerId="ADAL" clId="{C9A650DF-FC12-494D-9C76-2639CC59E8C5}" dt="2026-08-13T08:33:00.085" v="0" actId="47"/>
        <pc:sldMkLst>
          <pc:docMk/>
          <pc:sldMk cId="2993787579" sldId="3529"/>
        </pc:sldMkLst>
      </pc:sldChg>
      <pc:sldChg chg="del">
        <pc:chgData name="Frances Steel" userId="79d46658-80de-4106-bb59-cad1b389c72e" providerId="ADAL" clId="{C9A650DF-FC12-494D-9C76-2639CC59E8C5}" dt="2026-08-13T08:33:00.085" v="0" actId="47"/>
        <pc:sldMkLst>
          <pc:docMk/>
          <pc:sldMk cId="371695293" sldId="3530"/>
        </pc:sldMkLst>
      </pc:sldChg>
      <pc:sldChg chg="del">
        <pc:chgData name="Frances Steel" userId="79d46658-80de-4106-bb59-cad1b389c72e" providerId="ADAL" clId="{C9A650DF-FC12-494D-9C76-2639CC59E8C5}" dt="2026-08-13T08:33:06.364" v="1" actId="47"/>
        <pc:sldMkLst>
          <pc:docMk/>
          <pc:sldMk cId="2960759844" sldId="3531"/>
        </pc:sldMkLst>
      </pc:sldChg>
      <pc:sldChg chg="del">
        <pc:chgData name="Frances Steel" userId="79d46658-80de-4106-bb59-cad1b389c72e" providerId="ADAL" clId="{C9A650DF-FC12-494D-9C76-2639CC59E8C5}" dt="2026-08-13T08:33:06.364" v="1" actId="47"/>
        <pc:sldMkLst>
          <pc:docMk/>
          <pc:sldMk cId="1086988512" sldId="3532"/>
        </pc:sldMkLst>
      </pc:sldChg>
      <pc:sldChg chg="del">
        <pc:chgData name="Frances Steel" userId="79d46658-80de-4106-bb59-cad1b389c72e" providerId="ADAL" clId="{C9A650DF-FC12-494D-9C76-2639CC59E8C5}" dt="2026-08-13T08:33:12.028" v="2" actId="47"/>
        <pc:sldMkLst>
          <pc:docMk/>
          <pc:sldMk cId="414757199" sldId="3533"/>
        </pc:sldMkLst>
      </pc:sldChg>
      <pc:sldChg chg="del">
        <pc:chgData name="Frances Steel" userId="79d46658-80de-4106-bb59-cad1b389c72e" providerId="ADAL" clId="{C9A650DF-FC12-494D-9C76-2639CC59E8C5}" dt="2026-08-13T08:33:12.028" v="2" actId="47"/>
        <pc:sldMkLst>
          <pc:docMk/>
          <pc:sldMk cId="3135178155" sldId="3534"/>
        </pc:sldMkLst>
      </pc:sldChg>
      <pc:sldChg chg="del">
        <pc:chgData name="Frances Steel" userId="79d46658-80de-4106-bb59-cad1b389c72e" providerId="ADAL" clId="{C9A650DF-FC12-494D-9C76-2639CC59E8C5}" dt="2026-08-13T08:33:15.960" v="3" actId="47"/>
        <pc:sldMkLst>
          <pc:docMk/>
          <pc:sldMk cId="28073093" sldId="3535"/>
        </pc:sldMkLst>
      </pc:sldChg>
      <pc:sldChg chg="del">
        <pc:chgData name="Frances Steel" userId="79d46658-80de-4106-bb59-cad1b389c72e" providerId="ADAL" clId="{C9A650DF-FC12-494D-9C76-2639CC59E8C5}" dt="2026-08-13T08:33:25.939" v="4" actId="47"/>
        <pc:sldMkLst>
          <pc:docMk/>
          <pc:sldMk cId="3388881317" sldId="3537"/>
        </pc:sldMkLst>
      </pc:sldChg>
      <pc:sldChg chg="del">
        <pc:chgData name="Frances Steel" userId="79d46658-80de-4106-bb59-cad1b389c72e" providerId="ADAL" clId="{C9A650DF-FC12-494D-9C76-2639CC59E8C5}" dt="2026-08-13T08:33:25.939" v="4" actId="47"/>
        <pc:sldMkLst>
          <pc:docMk/>
          <pc:sldMk cId="1634473596" sldId="3538"/>
        </pc:sldMkLst>
      </pc:sldChg>
      <pc:sldChg chg="del">
        <pc:chgData name="Frances Steel" userId="79d46658-80de-4106-bb59-cad1b389c72e" providerId="ADAL" clId="{C9A650DF-FC12-494D-9C76-2639CC59E8C5}" dt="2026-08-13T08:33:25.939" v="4" actId="47"/>
        <pc:sldMkLst>
          <pc:docMk/>
          <pc:sldMk cId="771806197" sldId="3539"/>
        </pc:sldMkLst>
      </pc:sldChg>
      <pc:sldChg chg="del">
        <pc:chgData name="Frances Steel" userId="79d46658-80de-4106-bb59-cad1b389c72e" providerId="ADAL" clId="{C9A650DF-FC12-494D-9C76-2639CC59E8C5}" dt="2026-08-13T08:33:25.939" v="4" actId="47"/>
        <pc:sldMkLst>
          <pc:docMk/>
          <pc:sldMk cId="3942614258" sldId="3540"/>
        </pc:sldMkLst>
      </pc:sldChg>
      <pc:sldChg chg="del">
        <pc:chgData name="Frances Steel" userId="79d46658-80de-4106-bb59-cad1b389c72e" providerId="ADAL" clId="{C9A650DF-FC12-494D-9C76-2639CC59E8C5}" dt="2026-08-13T08:33:25.939" v="4" actId="47"/>
        <pc:sldMkLst>
          <pc:docMk/>
          <pc:sldMk cId="1889031152" sldId="3541"/>
        </pc:sldMkLst>
      </pc:sldChg>
      <pc:sldChg chg="del">
        <pc:chgData name="Frances Steel" userId="79d46658-80de-4106-bb59-cad1b389c72e" providerId="ADAL" clId="{C9A650DF-FC12-494D-9C76-2639CC59E8C5}" dt="2026-08-13T08:33:25.939" v="4" actId="47"/>
        <pc:sldMkLst>
          <pc:docMk/>
          <pc:sldMk cId="4284772620" sldId="3542"/>
        </pc:sldMkLst>
      </pc:sldChg>
      <pc:sldChg chg="del">
        <pc:chgData name="Frances Steel" userId="79d46658-80de-4106-bb59-cad1b389c72e" providerId="ADAL" clId="{C9A650DF-FC12-494D-9C76-2639CC59E8C5}" dt="2026-08-13T08:33:25.939" v="4" actId="47"/>
        <pc:sldMkLst>
          <pc:docMk/>
          <pc:sldMk cId="1952090991" sldId="3543"/>
        </pc:sldMkLst>
      </pc:sldChg>
      <pc:sldChg chg="del">
        <pc:chgData name="Frances Steel" userId="79d46658-80de-4106-bb59-cad1b389c72e" providerId="ADAL" clId="{C9A650DF-FC12-494D-9C76-2639CC59E8C5}" dt="2026-08-13T08:33:00.085" v="0" actId="47"/>
        <pc:sldMkLst>
          <pc:docMk/>
          <pc:sldMk cId="340517371" sldId="3544"/>
        </pc:sldMkLst>
      </pc:sldChg>
      <pc:sldChg chg="del">
        <pc:chgData name="Frances Steel" userId="79d46658-80de-4106-bb59-cad1b389c72e" providerId="ADAL" clId="{C9A650DF-FC12-494D-9C76-2639CC59E8C5}" dt="2026-08-13T08:33:00.085" v="0" actId="47"/>
        <pc:sldMkLst>
          <pc:docMk/>
          <pc:sldMk cId="891527419" sldId="3545"/>
        </pc:sldMkLst>
      </pc:sldChg>
      <pc:sldChg chg="del">
        <pc:chgData name="Frances Steel" userId="79d46658-80de-4106-bb59-cad1b389c72e" providerId="ADAL" clId="{C9A650DF-FC12-494D-9C76-2639CC59E8C5}" dt="2026-08-13T08:33:00.085" v="0" actId="47"/>
        <pc:sldMkLst>
          <pc:docMk/>
          <pc:sldMk cId="360682497" sldId="3546"/>
        </pc:sldMkLst>
      </pc:sldChg>
      <pc:sldChg chg="del">
        <pc:chgData name="Frances Steel" userId="79d46658-80de-4106-bb59-cad1b389c72e" providerId="ADAL" clId="{C9A650DF-FC12-494D-9C76-2639CC59E8C5}" dt="2026-08-13T08:33:25.939" v="4" actId="47"/>
        <pc:sldMkLst>
          <pc:docMk/>
          <pc:sldMk cId="3116679550" sldId="3547"/>
        </pc:sldMkLst>
      </pc:sldChg>
      <pc:sldChg chg="del">
        <pc:chgData name="Frances Steel" userId="79d46658-80de-4106-bb59-cad1b389c72e" providerId="ADAL" clId="{C9A650DF-FC12-494D-9C76-2639CC59E8C5}" dt="2026-08-13T08:33:25.939" v="4" actId="47"/>
        <pc:sldMkLst>
          <pc:docMk/>
          <pc:sldMk cId="1269151997" sldId="3548"/>
        </pc:sldMkLst>
      </pc:sldChg>
      <pc:sldChg chg="del">
        <pc:chgData name="Frances Steel" userId="79d46658-80de-4106-bb59-cad1b389c72e" providerId="ADAL" clId="{C9A650DF-FC12-494D-9C76-2639CC59E8C5}" dt="2026-08-13T08:33:25.939" v="4" actId="47"/>
        <pc:sldMkLst>
          <pc:docMk/>
          <pc:sldMk cId="2428663583" sldId="3549"/>
        </pc:sldMkLst>
      </pc:sldChg>
      <pc:sldChg chg="del">
        <pc:chgData name="Frances Steel" userId="79d46658-80de-4106-bb59-cad1b389c72e" providerId="ADAL" clId="{C9A650DF-FC12-494D-9C76-2639CC59E8C5}" dt="2026-08-13T08:33:25.939" v="4" actId="47"/>
        <pc:sldMkLst>
          <pc:docMk/>
          <pc:sldMk cId="2209366147" sldId="3550"/>
        </pc:sldMkLst>
      </pc:sldChg>
      <pc:sldChg chg="del">
        <pc:chgData name="Frances Steel" userId="79d46658-80de-4106-bb59-cad1b389c72e" providerId="ADAL" clId="{C9A650DF-FC12-494D-9C76-2639CC59E8C5}" dt="2026-08-13T08:33:25.939" v="4" actId="47"/>
        <pc:sldMkLst>
          <pc:docMk/>
          <pc:sldMk cId="870760244" sldId="3551"/>
        </pc:sldMkLst>
      </pc:sldChg>
      <pc:sldChg chg="del">
        <pc:chgData name="Frances Steel" userId="79d46658-80de-4106-bb59-cad1b389c72e" providerId="ADAL" clId="{C9A650DF-FC12-494D-9C76-2639CC59E8C5}" dt="2026-08-13T08:33:25.939" v="4" actId="47"/>
        <pc:sldMkLst>
          <pc:docMk/>
          <pc:sldMk cId="604370478" sldId="3552"/>
        </pc:sldMkLst>
      </pc:sldChg>
      <pc:sldChg chg="del">
        <pc:chgData name="Frances Steel" userId="79d46658-80de-4106-bb59-cad1b389c72e" providerId="ADAL" clId="{C9A650DF-FC12-494D-9C76-2639CC59E8C5}" dt="2026-08-13T08:33:25.939" v="4" actId="47"/>
        <pc:sldMkLst>
          <pc:docMk/>
          <pc:sldMk cId="2243130878" sldId="3553"/>
        </pc:sldMkLst>
      </pc:sldChg>
      <pc:sldChg chg="del">
        <pc:chgData name="Frances Steel" userId="79d46658-80de-4106-bb59-cad1b389c72e" providerId="ADAL" clId="{C9A650DF-FC12-494D-9C76-2639CC59E8C5}" dt="2026-08-13T08:33:25.939" v="4" actId="47"/>
        <pc:sldMkLst>
          <pc:docMk/>
          <pc:sldMk cId="620553186" sldId="3554"/>
        </pc:sldMkLst>
      </pc:sldChg>
      <pc:sldChg chg="del">
        <pc:chgData name="Frances Steel" userId="79d46658-80de-4106-bb59-cad1b389c72e" providerId="ADAL" clId="{C9A650DF-FC12-494D-9C76-2639CC59E8C5}" dt="2026-08-13T08:33:25.939" v="4" actId="47"/>
        <pc:sldMkLst>
          <pc:docMk/>
          <pc:sldMk cId="2407289677" sldId="3555"/>
        </pc:sldMkLst>
      </pc:sldChg>
      <pc:sldChg chg="del">
        <pc:chgData name="Frances Steel" userId="79d46658-80de-4106-bb59-cad1b389c72e" providerId="ADAL" clId="{C9A650DF-FC12-494D-9C76-2639CC59E8C5}" dt="2026-08-13T08:33:25.939" v="4" actId="47"/>
        <pc:sldMkLst>
          <pc:docMk/>
          <pc:sldMk cId="3721920874" sldId="3556"/>
        </pc:sldMkLst>
      </pc:sldChg>
      <pc:sldChg chg="del">
        <pc:chgData name="Frances Steel" userId="79d46658-80de-4106-bb59-cad1b389c72e" providerId="ADAL" clId="{C9A650DF-FC12-494D-9C76-2639CC59E8C5}" dt="2026-08-13T08:33:25.939" v="4" actId="47"/>
        <pc:sldMkLst>
          <pc:docMk/>
          <pc:sldMk cId="549278476" sldId="3557"/>
        </pc:sldMkLst>
      </pc:sldChg>
      <pc:sldChg chg="del">
        <pc:chgData name="Frances Steel" userId="79d46658-80de-4106-bb59-cad1b389c72e" providerId="ADAL" clId="{C9A650DF-FC12-494D-9C76-2639CC59E8C5}" dt="2026-08-13T08:33:25.939" v="4" actId="47"/>
        <pc:sldMkLst>
          <pc:docMk/>
          <pc:sldMk cId="3122842810" sldId="3558"/>
        </pc:sldMkLst>
      </pc:sldChg>
      <pc:sldChg chg="del">
        <pc:chgData name="Frances Steel" userId="79d46658-80de-4106-bb59-cad1b389c72e" providerId="ADAL" clId="{C9A650DF-FC12-494D-9C76-2639CC59E8C5}" dt="2026-08-13T08:33:25.939" v="4" actId="47"/>
        <pc:sldMkLst>
          <pc:docMk/>
          <pc:sldMk cId="1430127400" sldId="3559"/>
        </pc:sldMkLst>
      </pc:sldChg>
      <pc:sldChg chg="del">
        <pc:chgData name="Frances Steel" userId="79d46658-80de-4106-bb59-cad1b389c72e" providerId="ADAL" clId="{C9A650DF-FC12-494D-9C76-2639CC59E8C5}" dt="2026-08-13T08:33:25.939" v="4" actId="47"/>
        <pc:sldMkLst>
          <pc:docMk/>
          <pc:sldMk cId="713790187" sldId="3560"/>
        </pc:sldMkLst>
      </pc:sldChg>
      <pc:sldChg chg="del">
        <pc:chgData name="Frances Steel" userId="79d46658-80de-4106-bb59-cad1b389c72e" providerId="ADAL" clId="{C9A650DF-FC12-494D-9C76-2639CC59E8C5}" dt="2026-08-13T08:33:25.939" v="4" actId="47"/>
        <pc:sldMkLst>
          <pc:docMk/>
          <pc:sldMk cId="3676417349" sldId="3561"/>
        </pc:sldMkLst>
      </pc:sldChg>
      <pc:sldChg chg="del">
        <pc:chgData name="Frances Steel" userId="79d46658-80de-4106-bb59-cad1b389c72e" providerId="ADAL" clId="{C9A650DF-FC12-494D-9C76-2639CC59E8C5}" dt="2026-08-13T08:33:25.939" v="4" actId="47"/>
        <pc:sldMkLst>
          <pc:docMk/>
          <pc:sldMk cId="1395979418" sldId="3562"/>
        </pc:sldMkLst>
      </pc:sldChg>
      <pc:sldChg chg="del">
        <pc:chgData name="Frances Steel" userId="79d46658-80de-4106-bb59-cad1b389c72e" providerId="ADAL" clId="{C9A650DF-FC12-494D-9C76-2639CC59E8C5}" dt="2026-08-13T08:33:25.939" v="4" actId="47"/>
        <pc:sldMkLst>
          <pc:docMk/>
          <pc:sldMk cId="3368464879" sldId="3563"/>
        </pc:sldMkLst>
      </pc:sldChg>
      <pc:sldChg chg="del">
        <pc:chgData name="Frances Steel" userId="79d46658-80de-4106-bb59-cad1b389c72e" providerId="ADAL" clId="{C9A650DF-FC12-494D-9C76-2639CC59E8C5}" dt="2026-08-13T08:33:25.939" v="4" actId="47"/>
        <pc:sldMkLst>
          <pc:docMk/>
          <pc:sldMk cId="1575245538" sldId="3564"/>
        </pc:sldMkLst>
      </pc:sldChg>
      <pc:sldChg chg="del">
        <pc:chgData name="Frances Steel" userId="79d46658-80de-4106-bb59-cad1b389c72e" providerId="ADAL" clId="{C9A650DF-FC12-494D-9C76-2639CC59E8C5}" dt="2026-08-13T08:33:25.939" v="4" actId="47"/>
        <pc:sldMkLst>
          <pc:docMk/>
          <pc:sldMk cId="3303511093" sldId="3565"/>
        </pc:sldMkLst>
      </pc:sldChg>
      <pc:sldChg chg="del">
        <pc:chgData name="Frances Steel" userId="79d46658-80de-4106-bb59-cad1b389c72e" providerId="ADAL" clId="{C9A650DF-FC12-494D-9C76-2639CC59E8C5}" dt="2026-08-13T08:33:25.939" v="4" actId="47"/>
        <pc:sldMkLst>
          <pc:docMk/>
          <pc:sldMk cId="2452142336" sldId="3566"/>
        </pc:sldMkLst>
      </pc:sldChg>
      <pc:sldChg chg="del">
        <pc:chgData name="Frances Steel" userId="79d46658-80de-4106-bb59-cad1b389c72e" providerId="ADAL" clId="{C9A650DF-FC12-494D-9C76-2639CC59E8C5}" dt="2026-08-13T08:33:25.939" v="4" actId="47"/>
        <pc:sldMkLst>
          <pc:docMk/>
          <pc:sldMk cId="545092800" sldId="3567"/>
        </pc:sldMkLst>
      </pc:sldChg>
      <pc:sldChg chg="del">
        <pc:chgData name="Frances Steel" userId="79d46658-80de-4106-bb59-cad1b389c72e" providerId="ADAL" clId="{C9A650DF-FC12-494D-9C76-2639CC59E8C5}" dt="2026-08-13T08:33:25.939" v="4" actId="47"/>
        <pc:sldMkLst>
          <pc:docMk/>
          <pc:sldMk cId="4180720052" sldId="3568"/>
        </pc:sldMkLst>
      </pc:sldChg>
      <pc:sldChg chg="del">
        <pc:chgData name="Frances Steel" userId="79d46658-80de-4106-bb59-cad1b389c72e" providerId="ADAL" clId="{C9A650DF-FC12-494D-9C76-2639CC59E8C5}" dt="2026-08-13T08:33:25.939" v="4" actId="47"/>
        <pc:sldMkLst>
          <pc:docMk/>
          <pc:sldMk cId="3309602404" sldId="3569"/>
        </pc:sldMkLst>
      </pc:sldChg>
      <pc:sldChg chg="del">
        <pc:chgData name="Frances Steel" userId="79d46658-80de-4106-bb59-cad1b389c72e" providerId="ADAL" clId="{C9A650DF-FC12-494D-9C76-2639CC59E8C5}" dt="2026-08-13T08:33:25.939" v="4" actId="47"/>
        <pc:sldMkLst>
          <pc:docMk/>
          <pc:sldMk cId="3175223818" sldId="3571"/>
        </pc:sldMkLst>
      </pc:sldChg>
      <pc:sldChg chg="del">
        <pc:chgData name="Frances Steel" userId="79d46658-80de-4106-bb59-cad1b389c72e" providerId="ADAL" clId="{C9A650DF-FC12-494D-9C76-2639CC59E8C5}" dt="2026-08-13T08:33:25.939" v="4" actId="47"/>
        <pc:sldMkLst>
          <pc:docMk/>
          <pc:sldMk cId="2240629409" sldId="3572"/>
        </pc:sldMkLst>
      </pc:sldChg>
      <pc:sldChg chg="del">
        <pc:chgData name="Frances Steel" userId="79d46658-80de-4106-bb59-cad1b389c72e" providerId="ADAL" clId="{C9A650DF-FC12-494D-9C76-2639CC59E8C5}" dt="2026-08-13T08:33:25.939" v="4" actId="47"/>
        <pc:sldMkLst>
          <pc:docMk/>
          <pc:sldMk cId="1444226533" sldId="3573"/>
        </pc:sldMkLst>
      </pc:sldChg>
      <pc:sldChg chg="del">
        <pc:chgData name="Frances Steel" userId="79d46658-80de-4106-bb59-cad1b389c72e" providerId="ADAL" clId="{C9A650DF-FC12-494D-9C76-2639CC59E8C5}" dt="2026-08-13T08:33:25.939" v="4" actId="47"/>
        <pc:sldMkLst>
          <pc:docMk/>
          <pc:sldMk cId="2992094980" sldId="3574"/>
        </pc:sldMkLst>
      </pc:sldChg>
      <pc:sldChg chg="del">
        <pc:chgData name="Frances Steel" userId="79d46658-80de-4106-bb59-cad1b389c72e" providerId="ADAL" clId="{C9A650DF-FC12-494D-9C76-2639CC59E8C5}" dt="2026-08-13T08:33:25.939" v="4" actId="47"/>
        <pc:sldMkLst>
          <pc:docMk/>
          <pc:sldMk cId="3402670211" sldId="3576"/>
        </pc:sldMkLst>
      </pc:sldChg>
      <pc:sldChg chg="del">
        <pc:chgData name="Frances Steel" userId="79d46658-80de-4106-bb59-cad1b389c72e" providerId="ADAL" clId="{C9A650DF-FC12-494D-9C76-2639CC59E8C5}" dt="2026-08-13T08:33:25.939" v="4" actId="47"/>
        <pc:sldMkLst>
          <pc:docMk/>
          <pc:sldMk cId="1087445837" sldId="3583"/>
        </pc:sldMkLst>
      </pc:sldChg>
      <pc:sldChg chg="del">
        <pc:chgData name="Frances Steel" userId="79d46658-80de-4106-bb59-cad1b389c72e" providerId="ADAL" clId="{C9A650DF-FC12-494D-9C76-2639CC59E8C5}" dt="2026-08-13T08:33:25.939" v="4" actId="47"/>
        <pc:sldMkLst>
          <pc:docMk/>
          <pc:sldMk cId="774319632" sldId="3585"/>
        </pc:sldMkLst>
      </pc:sldChg>
      <pc:sldChg chg="del">
        <pc:chgData name="Frances Steel" userId="79d46658-80de-4106-bb59-cad1b389c72e" providerId="ADAL" clId="{C9A650DF-FC12-494D-9C76-2639CC59E8C5}" dt="2026-08-13T08:33:25.939" v="4" actId="47"/>
        <pc:sldMkLst>
          <pc:docMk/>
          <pc:sldMk cId="3021341923" sldId="3586"/>
        </pc:sldMkLst>
      </pc:sldChg>
      <pc:sldChg chg="del">
        <pc:chgData name="Frances Steel" userId="79d46658-80de-4106-bb59-cad1b389c72e" providerId="ADAL" clId="{C9A650DF-FC12-494D-9C76-2639CC59E8C5}" dt="2026-08-13T08:33:25.939" v="4" actId="47"/>
        <pc:sldMkLst>
          <pc:docMk/>
          <pc:sldMk cId="3404830875" sldId="3587"/>
        </pc:sldMkLst>
      </pc:sldChg>
      <pc:sldChg chg="del">
        <pc:chgData name="Frances Steel" userId="79d46658-80de-4106-bb59-cad1b389c72e" providerId="ADAL" clId="{C9A650DF-FC12-494D-9C76-2639CC59E8C5}" dt="2026-08-13T08:33:25.939" v="4" actId="47"/>
        <pc:sldMkLst>
          <pc:docMk/>
          <pc:sldMk cId="639701333" sldId="3588"/>
        </pc:sldMkLst>
      </pc:sldChg>
      <pc:sldChg chg="del">
        <pc:chgData name="Frances Steel" userId="79d46658-80de-4106-bb59-cad1b389c72e" providerId="ADAL" clId="{C9A650DF-FC12-494D-9C76-2639CC59E8C5}" dt="2026-08-13T08:33:25.939" v="4" actId="47"/>
        <pc:sldMkLst>
          <pc:docMk/>
          <pc:sldMk cId="1546815046" sldId="3589"/>
        </pc:sldMkLst>
      </pc:sldChg>
      <pc:sldChg chg="del">
        <pc:chgData name="Frances Steel" userId="79d46658-80de-4106-bb59-cad1b389c72e" providerId="ADAL" clId="{C9A650DF-FC12-494D-9C76-2639CC59E8C5}" dt="2026-08-13T08:33:25.939" v="4" actId="47"/>
        <pc:sldMkLst>
          <pc:docMk/>
          <pc:sldMk cId="4096960989" sldId="3590"/>
        </pc:sldMkLst>
      </pc:sldChg>
      <pc:sldChg chg="del">
        <pc:chgData name="Frances Steel" userId="79d46658-80de-4106-bb59-cad1b389c72e" providerId="ADAL" clId="{C9A650DF-FC12-494D-9C76-2639CC59E8C5}" dt="2026-08-13T08:33:00.085" v="0" actId="47"/>
        <pc:sldMkLst>
          <pc:docMk/>
          <pc:sldMk cId="488233633" sldId="3591"/>
        </pc:sldMkLst>
      </pc:sldChg>
      <pc:sldChg chg="del">
        <pc:chgData name="Frances Steel" userId="79d46658-80de-4106-bb59-cad1b389c72e" providerId="ADAL" clId="{C9A650DF-FC12-494D-9C76-2639CC59E8C5}" dt="2026-08-13T08:33:00.085" v="0" actId="47"/>
        <pc:sldMkLst>
          <pc:docMk/>
          <pc:sldMk cId="1632537218" sldId="3592"/>
        </pc:sldMkLst>
      </pc:sldChg>
      <pc:sldChg chg="del">
        <pc:chgData name="Frances Steel" userId="79d46658-80de-4106-bb59-cad1b389c72e" providerId="ADAL" clId="{C9A650DF-FC12-494D-9C76-2639CC59E8C5}" dt="2026-08-13T08:33:00.085" v="0" actId="47"/>
        <pc:sldMkLst>
          <pc:docMk/>
          <pc:sldMk cId="85705141" sldId="3593"/>
        </pc:sldMkLst>
      </pc:sldChg>
      <pc:sldChg chg="del">
        <pc:chgData name="Frances Steel" userId="79d46658-80de-4106-bb59-cad1b389c72e" providerId="ADAL" clId="{C9A650DF-FC12-494D-9C76-2639CC59E8C5}" dt="2026-08-13T08:33:06.364" v="1" actId="47"/>
        <pc:sldMkLst>
          <pc:docMk/>
          <pc:sldMk cId="2990844815" sldId="3594"/>
        </pc:sldMkLst>
      </pc:sldChg>
      <pc:sldChg chg="del">
        <pc:chgData name="Frances Steel" userId="79d46658-80de-4106-bb59-cad1b389c72e" providerId="ADAL" clId="{C9A650DF-FC12-494D-9C76-2639CC59E8C5}" dt="2026-08-13T08:33:06.364" v="1" actId="47"/>
        <pc:sldMkLst>
          <pc:docMk/>
          <pc:sldMk cId="3294856732" sldId="3595"/>
        </pc:sldMkLst>
      </pc:sldChg>
      <pc:sldChg chg="del">
        <pc:chgData name="Frances Steel" userId="79d46658-80de-4106-bb59-cad1b389c72e" providerId="ADAL" clId="{C9A650DF-FC12-494D-9C76-2639CC59E8C5}" dt="2026-08-13T08:33:12.028" v="2" actId="47"/>
        <pc:sldMkLst>
          <pc:docMk/>
          <pc:sldMk cId="1621689607" sldId="3596"/>
        </pc:sldMkLst>
      </pc:sldChg>
      <pc:sldChg chg="del">
        <pc:chgData name="Frances Steel" userId="79d46658-80de-4106-bb59-cad1b389c72e" providerId="ADAL" clId="{C9A650DF-FC12-494D-9C76-2639CC59E8C5}" dt="2026-08-13T08:33:12.028" v="2" actId="47"/>
        <pc:sldMkLst>
          <pc:docMk/>
          <pc:sldMk cId="1867903476" sldId="3597"/>
        </pc:sldMkLst>
      </pc:sldChg>
      <pc:sldChg chg="del">
        <pc:chgData name="Frances Steel" userId="79d46658-80de-4106-bb59-cad1b389c72e" providerId="ADAL" clId="{C9A650DF-FC12-494D-9C76-2639CC59E8C5}" dt="2026-08-13T08:33:15.960" v="3" actId="47"/>
        <pc:sldMkLst>
          <pc:docMk/>
          <pc:sldMk cId="4034703726" sldId="3598"/>
        </pc:sldMkLst>
      </pc:sldChg>
      <pc:sldChg chg="del">
        <pc:chgData name="Frances Steel" userId="79d46658-80de-4106-bb59-cad1b389c72e" providerId="ADAL" clId="{C9A650DF-FC12-494D-9C76-2639CC59E8C5}" dt="2026-08-13T08:33:25.939" v="4" actId="47"/>
        <pc:sldMkLst>
          <pc:docMk/>
          <pc:sldMk cId="3452992296" sldId="3600"/>
        </pc:sldMkLst>
      </pc:sldChg>
      <pc:sldChg chg="del">
        <pc:chgData name="Frances Steel" userId="79d46658-80de-4106-bb59-cad1b389c72e" providerId="ADAL" clId="{C9A650DF-FC12-494D-9C76-2639CC59E8C5}" dt="2026-08-13T08:33:25.939" v="4" actId="47"/>
        <pc:sldMkLst>
          <pc:docMk/>
          <pc:sldMk cId="1251298828" sldId="3601"/>
        </pc:sldMkLst>
      </pc:sldChg>
      <pc:sldChg chg="del">
        <pc:chgData name="Frances Steel" userId="79d46658-80de-4106-bb59-cad1b389c72e" providerId="ADAL" clId="{C9A650DF-FC12-494D-9C76-2639CC59E8C5}" dt="2026-08-13T08:33:25.939" v="4" actId="47"/>
        <pc:sldMkLst>
          <pc:docMk/>
          <pc:sldMk cId="2846457177" sldId="3602"/>
        </pc:sldMkLst>
      </pc:sldChg>
      <pc:sldChg chg="del">
        <pc:chgData name="Frances Steel" userId="79d46658-80de-4106-bb59-cad1b389c72e" providerId="ADAL" clId="{C9A650DF-FC12-494D-9C76-2639CC59E8C5}" dt="2026-08-13T08:33:25.939" v="4" actId="47"/>
        <pc:sldMkLst>
          <pc:docMk/>
          <pc:sldMk cId="2574039626" sldId="3603"/>
        </pc:sldMkLst>
      </pc:sldChg>
      <pc:sldChg chg="del">
        <pc:chgData name="Frances Steel" userId="79d46658-80de-4106-bb59-cad1b389c72e" providerId="ADAL" clId="{C9A650DF-FC12-494D-9C76-2639CC59E8C5}" dt="2026-08-13T08:33:25.939" v="4" actId="47"/>
        <pc:sldMkLst>
          <pc:docMk/>
          <pc:sldMk cId="1213233620" sldId="3604"/>
        </pc:sldMkLst>
      </pc:sldChg>
      <pc:sldChg chg="del">
        <pc:chgData name="Frances Steel" userId="79d46658-80de-4106-bb59-cad1b389c72e" providerId="ADAL" clId="{C9A650DF-FC12-494D-9C76-2639CC59E8C5}" dt="2026-08-13T08:33:25.939" v="4" actId="47"/>
        <pc:sldMkLst>
          <pc:docMk/>
          <pc:sldMk cId="3740316804" sldId="3605"/>
        </pc:sldMkLst>
      </pc:sldChg>
      <pc:sldChg chg="del">
        <pc:chgData name="Frances Steel" userId="79d46658-80de-4106-bb59-cad1b389c72e" providerId="ADAL" clId="{C9A650DF-FC12-494D-9C76-2639CC59E8C5}" dt="2026-08-13T08:33:25.939" v="4" actId="47"/>
        <pc:sldMkLst>
          <pc:docMk/>
          <pc:sldMk cId="184770298" sldId="3606"/>
        </pc:sldMkLst>
      </pc:sldChg>
      <pc:sldChg chg="del">
        <pc:chgData name="Frances Steel" userId="79d46658-80de-4106-bb59-cad1b389c72e" providerId="ADAL" clId="{C9A650DF-FC12-494D-9C76-2639CC59E8C5}" dt="2026-08-13T08:33:25.939" v="4" actId="47"/>
        <pc:sldMkLst>
          <pc:docMk/>
          <pc:sldMk cId="1093369827" sldId="3607"/>
        </pc:sldMkLst>
      </pc:sldChg>
      <pc:sldChg chg="del">
        <pc:chgData name="Frances Steel" userId="79d46658-80de-4106-bb59-cad1b389c72e" providerId="ADAL" clId="{C9A650DF-FC12-494D-9C76-2639CC59E8C5}" dt="2026-08-13T08:33:25.939" v="4" actId="47"/>
        <pc:sldMkLst>
          <pc:docMk/>
          <pc:sldMk cId="2860019110" sldId="3608"/>
        </pc:sldMkLst>
      </pc:sldChg>
      <pc:sldChg chg="del">
        <pc:chgData name="Frances Steel" userId="79d46658-80de-4106-bb59-cad1b389c72e" providerId="ADAL" clId="{C9A650DF-FC12-494D-9C76-2639CC59E8C5}" dt="2026-08-13T08:33:25.939" v="4" actId="47"/>
        <pc:sldMkLst>
          <pc:docMk/>
          <pc:sldMk cId="1057550712" sldId="3609"/>
        </pc:sldMkLst>
      </pc:sldChg>
      <pc:sldChg chg="del">
        <pc:chgData name="Frances Steel" userId="79d46658-80de-4106-bb59-cad1b389c72e" providerId="ADAL" clId="{C9A650DF-FC12-494D-9C76-2639CC59E8C5}" dt="2026-08-13T08:33:25.939" v="4" actId="47"/>
        <pc:sldMkLst>
          <pc:docMk/>
          <pc:sldMk cId="4290369166" sldId="3610"/>
        </pc:sldMkLst>
      </pc:sldChg>
      <pc:sldChg chg="del">
        <pc:chgData name="Frances Steel" userId="79d46658-80de-4106-bb59-cad1b389c72e" providerId="ADAL" clId="{C9A650DF-FC12-494D-9C76-2639CC59E8C5}" dt="2026-08-13T08:33:25.939" v="4" actId="47"/>
        <pc:sldMkLst>
          <pc:docMk/>
          <pc:sldMk cId="2064590978" sldId="3611"/>
        </pc:sldMkLst>
      </pc:sldChg>
      <pc:sldChg chg="del">
        <pc:chgData name="Frances Steel" userId="79d46658-80de-4106-bb59-cad1b389c72e" providerId="ADAL" clId="{C9A650DF-FC12-494D-9C76-2639CC59E8C5}" dt="2026-08-13T08:33:25.939" v="4" actId="47"/>
        <pc:sldMkLst>
          <pc:docMk/>
          <pc:sldMk cId="3364598706" sldId="3612"/>
        </pc:sldMkLst>
      </pc:sldChg>
      <pc:sldChg chg="del">
        <pc:chgData name="Frances Steel" userId="79d46658-80de-4106-bb59-cad1b389c72e" providerId="ADAL" clId="{C9A650DF-FC12-494D-9C76-2639CC59E8C5}" dt="2026-08-13T08:33:25.939" v="4" actId="47"/>
        <pc:sldMkLst>
          <pc:docMk/>
          <pc:sldMk cId="2551435383" sldId="3613"/>
        </pc:sldMkLst>
      </pc:sldChg>
      <pc:sldChg chg="del">
        <pc:chgData name="Frances Steel" userId="79d46658-80de-4106-bb59-cad1b389c72e" providerId="ADAL" clId="{C9A650DF-FC12-494D-9C76-2639CC59E8C5}" dt="2026-08-13T08:33:25.939" v="4" actId="47"/>
        <pc:sldMkLst>
          <pc:docMk/>
          <pc:sldMk cId="2672549274" sldId="3614"/>
        </pc:sldMkLst>
      </pc:sldChg>
      <pc:sldMasterChg chg="delSldLayout">
        <pc:chgData name="Frances Steel" userId="79d46658-80de-4106-bb59-cad1b389c72e" providerId="ADAL" clId="{C9A650DF-FC12-494D-9C76-2639CC59E8C5}" dt="2026-08-13T08:33:25.939" v="4" actId="47"/>
        <pc:sldMasterMkLst>
          <pc:docMk/>
          <pc:sldMasterMk cId="2460629482" sldId="2147483744"/>
        </pc:sldMasterMkLst>
        <pc:sldLayoutChg chg="del">
          <pc:chgData name="Frances Steel" userId="79d46658-80de-4106-bb59-cad1b389c72e" providerId="ADAL" clId="{C9A650DF-FC12-494D-9C76-2639CC59E8C5}" dt="2026-08-13T08:33:25.939" v="4"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33:00.085"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8:33:12.028" v="2"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8:33:12.028" v="2"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8:33:25.939" v="4" actId="47"/>
        <pc:sldMasterMkLst>
          <pc:docMk/>
          <pc:sldMasterMk cId="55287480" sldId="2147483844"/>
        </pc:sldMasterMkLst>
        <pc:sldLayoutChg chg="del">
          <pc:chgData name="Frances Steel" userId="79d46658-80de-4106-bb59-cad1b389c72e" providerId="ADAL" clId="{C9A650DF-FC12-494D-9C76-2639CC59E8C5}" dt="2026-08-13T08:33:25.939" v="4"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33:25.939" v="4"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3443612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preventing conflict techniques allow you to prevent conflict from happening in the first place. They </a:t>
            </a:r>
            <a:r>
              <a:rPr lang="en-US" sz="1200" b="0" i="0" u="none" strike="noStrike" baseline="0" dirty="0">
                <a:solidFill>
                  <a:srgbClr val="FFFFFF"/>
                </a:solidFill>
              </a:rPr>
              <a:t>support you to pre-empt conflict and address issues authoritatively, effectively and warmly. This helps to maintain safe environment and lays the foundations to help prisoners change. Many of these techniques don’t just prevent conflict they also help to keep the smooth day to running of the prison and lead to improved daily interactions between prisoners and staff. Therefore, mastering these techniques not only helps to keep the wing safe but also helps to improves staff/prisoner relationships which in turn contributes to better outcomes for prisoners. </a:t>
            </a:r>
            <a:endParaRPr lang="en-GB"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481024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538F6-1E9B-31C2-D494-9C28D6922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2424D-6832-4774-7493-9786289AD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33095-41AF-B6D3-4A1A-4F534B7A0500}"/>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5EEB1D3E-D4EF-3A38-0E58-E232E9898168}"/>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3090286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LEAST INVASIVE INTERVENTION</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The least invasive intervention is the one which feels least like a command or an intrusion to the prisoner. A gesture – a raised hand, or a point – is less invasive than using words. A request is less invasive than an instruction; an instruction less invasive than an order.</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Psychologists describe autonomy – control over what happens to you – as a basic requirement for motivation and personal growth.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Being imprisoned removes almost all your autonomy: over where you go, who you see, what you eat, what you do. The more control we can return to a prisoner, the better.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If necessary, we can issue orders, and even use force, to ensure desired behaviours. Wherever possible however, we want to achieve desired behaviours without using force, without exerting control, perhaps with just a smile, a frown, or a raised eyebrow. So, the less invasive our approach, the more control, and responsibility, the prisoner is likely to feel over their actions.</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The least invasive approach also reduces strain on prisoners and prison officers. We can only issue and enforce so many orders. Every time we invoke our authority, prison rules, and potential consequences, we create strain. We strain our relationship </a:t>
            </a:r>
            <a:r>
              <a:rPr lang="en-GB" sz="1200" dirty="0"/>
              <a:t>with the prisoner. We strain our authority. We strain our emotions. That’s not a reason not to enforce orders. But it is a reason to limit this strain, by making interactions as ‘</a:t>
            </a:r>
            <a:r>
              <a:rPr lang="en-GB" sz="1200" dirty="0" err="1"/>
              <a:t>uninvasive</a:t>
            </a:r>
            <a:r>
              <a:rPr lang="en-GB" sz="1200" dirty="0"/>
              <a:t>’ as possible. </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533257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LEAST INVASIVE INTERVENTION</a:t>
            </a:r>
          </a:p>
          <a:p>
            <a:pPr defTabSz="966338">
              <a:defRPr/>
            </a:pPr>
            <a:endParaRPr lang="en-GB" sz="1200" b="1" dirty="0"/>
          </a:p>
          <a:p>
            <a:r>
              <a:rPr lang="en-GB" sz="1200" b="1" dirty="0"/>
              <a:t>EXPLAIN </a:t>
            </a:r>
          </a:p>
          <a:p>
            <a:r>
              <a:rPr lang="en-GB" sz="1200" b="0" dirty="0"/>
              <a:t>We are now going to go through each of the steps for this technique. </a:t>
            </a:r>
            <a:endParaRPr lang="en-GB" sz="1200" b="1" dirty="0"/>
          </a:p>
          <a:p>
            <a:endParaRPr lang="en-GB" sz="1200" b="1" dirty="0"/>
          </a:p>
          <a:p>
            <a:pPr marL="241584" indent="-241584">
              <a:buFont typeface="+mj-lt"/>
              <a:buAutoNum type="alphaUcPeriod"/>
            </a:pPr>
            <a:r>
              <a:rPr lang="en-GB" sz="1200" b="1" dirty="0"/>
              <a:t>Signal what you want: </a:t>
            </a:r>
            <a:r>
              <a:rPr lang="en-GB" sz="1200" dirty="0"/>
              <a:t>In other words, prefer non-verbal communication to verbal.</a:t>
            </a:r>
            <a:r>
              <a:rPr lang="en-GB" sz="1200" b="1" dirty="0"/>
              <a:t> </a:t>
            </a:r>
            <a:r>
              <a:rPr lang="en-GB" sz="1200" dirty="0"/>
              <a:t>We can communicate many things wordlessly: calm down, quieter, stop, go that way. This has several advantages. It can be particularly helpful when verbal communication is hard: for example, on a noisy wing, with prisoners with limited hearing, or with limited English. Non-verbal communication can include:</a:t>
            </a:r>
          </a:p>
          <a:p>
            <a:pPr marL="638388" lvl="2"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Gestures, like pointing to indicate where prisoners should be going.</a:t>
            </a:r>
          </a:p>
          <a:p>
            <a:pPr marL="638388" lvl="2"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Eye contact and facial expression, like a raised eyebrow or a surprised look if you see a prisoner doing something wrong.</a:t>
            </a:r>
          </a:p>
          <a:p>
            <a:pPr marL="638388" lvl="2"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Modelling</a:t>
            </a:r>
            <a:r>
              <a:rPr lang="en-GB" sz="1200" dirty="0"/>
              <a:t>: illustrating to a prisoner what they should be doing, like knocking gently on a door, rather than hammering on it.</a:t>
            </a:r>
          </a:p>
          <a:p>
            <a:pPr marL="241584" indent="-241584">
              <a:buFont typeface="+mj-lt"/>
              <a:buAutoNum type="alphaUcPeriod"/>
            </a:pPr>
            <a:endParaRPr lang="en-GB" sz="1200" dirty="0"/>
          </a:p>
          <a:p>
            <a:pPr marL="241584" indent="-241584">
              <a:buFont typeface="+mj-lt"/>
              <a:buAutoNum type="alphaUcPeriod"/>
            </a:pPr>
            <a:r>
              <a:rPr lang="en-GB" sz="1200" b="1" dirty="0"/>
              <a:t>Emphasise success:</a:t>
            </a:r>
            <a:r>
              <a:rPr lang="en-GB" sz="1200" dirty="0"/>
              <a:t> Think about how you can emphasise what is going well rather than focusing on what is going wrong. We can turn almost any negative statement into a positive one. For example, instead of “We can’t serve food until the last three of you are in the line,” we could say “We’ve got almost everyone lined up ready to eat.” This makes the same point, but without explicit criticism. It also emphasises that the majority of prisoners are doing the right thing, encouraging the remainder to join them.</a:t>
            </a:r>
          </a:p>
          <a:p>
            <a:pPr marL="241584" indent="-241584">
              <a:buFont typeface="+mj-lt"/>
              <a:buAutoNum type="alphaUcPeriod"/>
            </a:pPr>
            <a:endParaRPr lang="en-GB" sz="1200" dirty="0"/>
          </a:p>
          <a:p>
            <a:pPr marL="241584" indent="-241584">
              <a:buFont typeface="+mj-lt"/>
              <a:buAutoNum type="alphaUcPeriod"/>
            </a:pPr>
            <a:r>
              <a:rPr lang="en-GB" sz="1200" b="1" dirty="0"/>
              <a:t>Prefer anonymity to naming prisoners. </a:t>
            </a:r>
            <a:r>
              <a:rPr lang="en-GB" sz="1200" dirty="0"/>
              <a:t>If we need to highlight something that’s wrong, we need not name names. “I need three more people ready,” conveys almost the same message as “I need Frankie, Mo and G ready.” But it preserves their anonymity – and so avoids confrontation – while emphasising that compliance is the norm.</a:t>
            </a:r>
          </a:p>
          <a:p>
            <a:pPr marL="241584" indent="-241584">
              <a:buFont typeface="+mj-lt"/>
              <a:buAutoNum type="alphaUcPeriod"/>
            </a:pPr>
            <a:endParaRPr lang="en-GB" sz="1200" dirty="0"/>
          </a:p>
          <a:p>
            <a:pPr marL="241584" indent="-241584">
              <a:buFont typeface="+mj-lt"/>
              <a:buAutoNum type="alphaUcPeriod"/>
            </a:pPr>
            <a:r>
              <a:rPr lang="en-GB" sz="1200" b="1" dirty="0"/>
              <a:t>Prefer private to public challenge.</a:t>
            </a:r>
            <a:r>
              <a:rPr lang="en-GB" sz="1200" dirty="0"/>
              <a:t> When we challenge a prisoner publicly, they may try to save face by responding rudely or angrily. Where possible, have a quiet word first, either by asking them step aside, catching them away from other prisoners, or speaking more quietly.</a:t>
            </a:r>
          </a:p>
          <a:p>
            <a:endParaRPr lang="en-GB" sz="1200" dirty="0"/>
          </a:p>
          <a:p>
            <a:r>
              <a:rPr lang="en-GB" sz="1200" b="1" dirty="0"/>
              <a:t>ADD: Use these principles flexibly.</a:t>
            </a:r>
            <a:r>
              <a:rPr lang="en-GB" sz="1200" dirty="0"/>
              <a:t> These aren’t rules. If a prisoner is shouting, swearing and threatening others, a more direct approach may be appropriate. We can also switch between these principles as required: for example, beginning with a gesture, then a positive statement, then switching to a private word. Experiment with elements of this strategy to suit the prisoner and the situation.</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3140903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CB2CE-F5D4-86E1-63B2-06B3AC42F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708D0-7873-17A2-24E2-E3BFBB45F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88DBD4-FDA4-EDEA-6607-EF7B0ED8D1A8}"/>
              </a:ext>
            </a:extLst>
          </p:cNvPr>
          <p:cNvSpPr>
            <a:spLocks noGrp="1"/>
          </p:cNvSpPr>
          <p:nvPr>
            <p:ph type="body" idx="1"/>
          </p:nvPr>
        </p:nvSpPr>
        <p:spPr/>
        <p:txBody>
          <a:bodyPr/>
          <a:lstStyle/>
          <a:p>
            <a:r>
              <a:rPr lang="en-GB" b="1" dirty="0"/>
              <a:t>TURN AND TALK: LEAST INVASIVE INTERVENTION</a:t>
            </a:r>
          </a:p>
          <a:p>
            <a:endParaRPr lang="en-GB" b="1" dirty="0"/>
          </a:p>
          <a:p>
            <a:r>
              <a:rPr lang="en-GB" b="1" dirty="0"/>
              <a:t>PAIRED DISCUSSION </a:t>
            </a:r>
          </a:p>
          <a:p>
            <a:r>
              <a:rPr lang="en-GB" b="0" dirty="0"/>
              <a:t>In pairs I would like you to discuss the following questions using the pocket guide as a reference </a:t>
            </a:r>
            <a:r>
              <a:rPr lang="en-GB" b="1" dirty="0"/>
              <a:t>(p28):</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DCE1C0EA-CA78-12AF-2230-7290B839F02D}"/>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123796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EDB0A-90AC-3BB7-6BD7-35480ABA15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AA8BB-EC31-0788-67DC-9443B0CF1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460AA-FB72-ABFB-5E8F-0089047ABDD3}"/>
              </a:ext>
            </a:extLst>
          </p:cNvPr>
          <p:cNvSpPr>
            <a:spLocks noGrp="1"/>
          </p:cNvSpPr>
          <p:nvPr>
            <p:ph type="body" idx="1"/>
          </p:nvPr>
        </p:nvSpPr>
        <p:spPr/>
        <p:txBody>
          <a:bodyPr/>
          <a:lstStyle/>
          <a:p>
            <a:r>
              <a:rPr lang="en-GB" b="1" dirty="0"/>
              <a:t>MODEL VIDEO: LEAST INVASIVE INTERVENTION</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66338"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Being unclear.  </a:t>
            </a:r>
            <a:r>
              <a:rPr lang="en-GB" sz="1200" b="0" i="0" kern="1200" dirty="0">
                <a:solidFill>
                  <a:schemeClr val="tx1"/>
                </a:solidFill>
                <a:latin typeface="Univers" panose="020B0503020202020204" pitchFamily="34" charset="0"/>
                <a:ea typeface="+mn-ea"/>
                <a:cs typeface="+mn-cs"/>
              </a:rPr>
              <a:t>A less invasive intervention can be oblique.  For example, instead of saying “Ali, I want you to stop swearing and get ready to go back to the wing,” we might say, “We’ve got a couple of minutes until we finish here, let’s all get ready.”  But Ali may miss the message.  A gesture which is clear to us may be alien to some prisoners.  We want to make our point clear, without being invasive.  In this case, we might go on to say, “Ready means lined up by the gate,” or “Ali, are you done?” or pointing where we want him to go.  If prisoners are missing the point, try to make it clearer.</a:t>
            </a:r>
          </a:p>
          <a:p>
            <a:pPr marL="181188" indent="-181188" algn="l" defTabSz="966338" rtl="0" eaLnBrk="1" latinLnBrk="0" hangingPunct="1">
              <a:buFont typeface="Univers" panose="020B0503020202020204" pitchFamily="34" charset="0"/>
              <a:buChar char="–"/>
              <a:defRPr/>
            </a:pPr>
            <a:endParaRPr lang="en-GB" sz="1200" b="0" i="0" kern="1200" dirty="0">
              <a:solidFill>
                <a:schemeClr val="tx1"/>
              </a:solidFill>
              <a:latin typeface="Univers" panose="020B0503020202020204" pitchFamily="34" charset="0"/>
              <a:ea typeface="+mn-ea"/>
              <a:cs typeface="+mn-cs"/>
            </a:endParaRPr>
          </a:p>
          <a:p>
            <a:pPr marL="181188" indent="-181188" algn="l" defTabSz="966338"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Escalate</a:t>
            </a:r>
            <a:r>
              <a:rPr lang="en-GB" sz="1200" b="0" i="0" kern="1200" dirty="0">
                <a:solidFill>
                  <a:schemeClr val="tx1"/>
                </a:solidFill>
                <a:latin typeface="Univers" panose="020B0503020202020204" pitchFamily="34" charset="0"/>
                <a:ea typeface="+mn-ea"/>
                <a:cs typeface="+mn-cs"/>
              </a:rPr>
              <a:t> </a:t>
            </a:r>
            <a:r>
              <a:rPr lang="en-GB" sz="1200" b="1" dirty="0"/>
              <a:t>when necessary.  </a:t>
            </a:r>
            <a:r>
              <a:rPr lang="en-GB" sz="1200" dirty="0"/>
              <a:t>A less invasive intervention is preferable to a more invasive one.  But there are times when a more invasive intervention is necessary, and perhaps unavoidable.  If one prisoner is running towards another with a clenched fist, no amount of facial expression and polite reminders is going to solve the issue.  It’s up to you to decide when these strategies are appropriate, and for whom. </a:t>
            </a:r>
          </a:p>
        </p:txBody>
      </p:sp>
      <p:sp>
        <p:nvSpPr>
          <p:cNvPr id="4" name="Slide Number Placeholder 3">
            <a:extLst>
              <a:ext uri="{FF2B5EF4-FFF2-40B4-BE49-F238E27FC236}">
                <a16:creationId xmlns:a16="http://schemas.microsoft.com/office/drawing/2014/main" id="{DF6FEEAD-9AE5-B41D-E950-C4FABC06381C}"/>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848951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LEAST INVASIVE INTERVENTION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least invasive intervention: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least invasive intervention? Think about a prisoner or group of prisoners you are working with when you have needed to, or will need to, use this technique. For example, when </a:t>
            </a:r>
            <a:r>
              <a:rPr lang="en-GB" i="0" dirty="0"/>
              <a:t>locking up after association, addressing a group of workers to improve standards, or taking prisoners to one side to challenge their behaviour, etc.</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404098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20A50-7284-CD85-C454-0C04447B6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EA2FE-D1C1-53F7-4DFF-ED271232E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99EF17-BAA3-77EC-F77D-7C8C7AA057EC}"/>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BC74C95A-A5BE-1620-A343-01D3E9A27968}"/>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2805179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E685F-EAE0-4469-F0C9-F78098FB6589}"/>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81ADBCC-2C24-1D22-06F7-D73EE065AAD1}"/>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BA17D0A3-D8DA-6DC3-2553-7A4FF1CC73B7}"/>
              </a:ext>
            </a:extLst>
          </p:cNvPr>
          <p:cNvSpPr>
            <a:spLocks noGrp="1"/>
          </p:cNvSpPr>
          <p:nvPr>
            <p:ph type="title"/>
          </p:nvPr>
        </p:nvSpPr>
        <p:spPr>
          <a:xfrm>
            <a:off x="323848" y="1872044"/>
            <a:ext cx="6840000" cy="1136530"/>
          </a:xfrm>
        </p:spPr>
        <p:txBody>
          <a:bodyPr/>
          <a:lstStyle/>
          <a:p>
            <a:r>
              <a:rPr lang="en-US"/>
              <a:t>#09 least invasive intervention</a:t>
            </a:r>
            <a:endParaRPr lang="en-GB"/>
          </a:p>
        </p:txBody>
      </p:sp>
    </p:spTree>
    <p:extLst>
      <p:ext uri="{BB962C8B-B14F-4D97-AF65-F5344CB8AC3E}">
        <p14:creationId xmlns:p14="http://schemas.microsoft.com/office/powerpoint/2010/main" val="3666104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60886-5974-D94B-1293-DBC8C8922EC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EA61DF6-5CB8-AE45-8A70-C2CADABA1CAB}"/>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05654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D5BF3-ED9E-50A4-51A6-43DB1219F5FF}"/>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7713176C-DE0D-D955-51FC-E7D320B01AD6}"/>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49F74214-93C8-8C18-2127-94E7C34001C4}"/>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CC2252EE-9986-F9FC-5CF6-B3C8A74928DC}"/>
              </a:ext>
            </a:extLst>
          </p:cNvPr>
          <p:cNvSpPr/>
          <p:nvPr/>
        </p:nvSpPr>
        <p:spPr>
          <a:xfrm>
            <a:off x="6012179" y="1074346"/>
            <a:ext cx="2573556"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0006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81D59-9129-2348-4BB2-43772784D54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03883C3-5B63-1741-37DC-DD6178CDC071}"/>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4682ABCC-E9DE-7A30-C741-D322D3859A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3FDD8289-44C0-E98E-21E3-3993794CD60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073880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F4F59-A546-CA4B-9ABF-5A98AFF5177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3FFDBF7-9C45-DA47-9166-44EE0DDD4675}"/>
              </a:ext>
            </a:extLst>
          </p:cNvPr>
          <p:cNvSpPr>
            <a:spLocks noGrp="1"/>
          </p:cNvSpPr>
          <p:nvPr>
            <p:ph type="body" sz="quarter" idx="23"/>
          </p:nvPr>
        </p:nvSpPr>
        <p:spPr/>
        <p:txBody>
          <a:bodyPr/>
          <a:lstStyle/>
          <a:p>
            <a:r>
              <a:rPr lang="en-US"/>
              <a:t>#09 Preventing and addressing conflict</a:t>
            </a:r>
          </a:p>
          <a:p>
            <a:pPr lvl="1"/>
            <a:r>
              <a:rPr lang="en-US"/>
              <a:t>LEAST INVASIVE INTERVENTION</a:t>
            </a:r>
          </a:p>
          <a:p>
            <a:pPr lvl="2"/>
            <a:r>
              <a:rPr lang="en-GB"/>
              <a:t>Address poor behaviour using the least public, confrontational or controlling approach to minimise disruption or drawing attention to issues.</a:t>
            </a:r>
            <a:endParaRPr lang="en-US"/>
          </a:p>
        </p:txBody>
      </p:sp>
      <p:pic>
        <p:nvPicPr>
          <p:cNvPr id="3" name="Picture Placeholder 2">
            <a:extLst>
              <a:ext uri="{FF2B5EF4-FFF2-40B4-BE49-F238E27FC236}">
                <a16:creationId xmlns:a16="http://schemas.microsoft.com/office/drawing/2014/main" id="{A28A37C9-F1AF-B347-1632-BE2ACEDD65FC}"/>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22724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25A7-4B46-6479-A9DB-D79EA5FABABC}"/>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B8A73848-BA59-EC84-C539-AED93CBB2D22}"/>
              </a:ext>
            </a:extLst>
          </p:cNvPr>
          <p:cNvSpPr>
            <a:spLocks noGrp="1"/>
          </p:cNvSpPr>
          <p:nvPr>
            <p:ph type="body" sz="quarter" idx="17"/>
          </p:nvPr>
        </p:nvSpPr>
        <p:spPr>
          <a:xfrm>
            <a:off x="335599" y="3147814"/>
            <a:ext cx="1930134" cy="888448"/>
          </a:xfrm>
        </p:spPr>
        <p:txBody>
          <a:bodyPr/>
          <a:lstStyle/>
          <a:p>
            <a:r>
              <a:rPr lang="en-US"/>
              <a:t>Signal what you want</a:t>
            </a:r>
          </a:p>
          <a:p>
            <a:pPr lvl="1">
              <a:defRPr/>
            </a:pPr>
            <a:r>
              <a:rPr lang="en-GB"/>
              <a:t>Use non-verbal communication where possible, such as gestures, facial expressions and modelling expected behaviours.</a:t>
            </a:r>
            <a:endParaRPr lang="en-US"/>
          </a:p>
        </p:txBody>
      </p:sp>
      <p:sp>
        <p:nvSpPr>
          <p:cNvPr id="13" name="Text Placeholder 12">
            <a:extLst>
              <a:ext uri="{FF2B5EF4-FFF2-40B4-BE49-F238E27FC236}">
                <a16:creationId xmlns:a16="http://schemas.microsoft.com/office/drawing/2014/main" id="{692EC984-9170-5211-A3DA-3B72A3A85BD9}"/>
              </a:ext>
            </a:extLst>
          </p:cNvPr>
          <p:cNvSpPr>
            <a:spLocks noGrp="1"/>
          </p:cNvSpPr>
          <p:nvPr>
            <p:ph type="body" sz="quarter" idx="18"/>
          </p:nvPr>
        </p:nvSpPr>
        <p:spPr>
          <a:xfrm>
            <a:off x="2514175" y="3147814"/>
            <a:ext cx="1937067" cy="888448"/>
          </a:xfrm>
        </p:spPr>
        <p:txBody>
          <a:bodyPr/>
          <a:lstStyle/>
          <a:p>
            <a:r>
              <a:rPr lang="en-US" err="1"/>
              <a:t>Emphasise</a:t>
            </a:r>
            <a:r>
              <a:rPr lang="en-US"/>
              <a:t> success</a:t>
            </a:r>
          </a:p>
          <a:p>
            <a:pPr lvl="1">
              <a:defRPr/>
            </a:pPr>
            <a:r>
              <a:rPr lang="en-GB"/>
              <a:t>Use positive statements for what is going well so that others can understand what is expected.</a:t>
            </a:r>
            <a:endParaRPr lang="en-US"/>
          </a:p>
        </p:txBody>
      </p:sp>
      <p:sp>
        <p:nvSpPr>
          <p:cNvPr id="14" name="Text Placeholder 13">
            <a:extLst>
              <a:ext uri="{FF2B5EF4-FFF2-40B4-BE49-F238E27FC236}">
                <a16:creationId xmlns:a16="http://schemas.microsoft.com/office/drawing/2014/main" id="{22BAA259-3F41-E79A-ED00-5178E635CB00}"/>
              </a:ext>
            </a:extLst>
          </p:cNvPr>
          <p:cNvSpPr>
            <a:spLocks noGrp="1"/>
          </p:cNvSpPr>
          <p:nvPr>
            <p:ph type="body" sz="quarter" idx="19"/>
          </p:nvPr>
        </p:nvSpPr>
        <p:spPr>
          <a:xfrm>
            <a:off x="4706622" y="3147814"/>
            <a:ext cx="1930134" cy="1110047"/>
          </a:xfrm>
        </p:spPr>
        <p:txBody>
          <a:bodyPr/>
          <a:lstStyle/>
          <a:p>
            <a:r>
              <a:rPr lang="en-US"/>
              <a:t>Prefer anonymity to naming prisoners</a:t>
            </a:r>
          </a:p>
          <a:p>
            <a:pPr lvl="1">
              <a:defRPr/>
            </a:pPr>
            <a:r>
              <a:rPr lang="en-GB"/>
              <a:t>In a group scenario, challenge the undesirable behaviour, rather than naming an individual.</a:t>
            </a:r>
            <a:endParaRPr lang="en-US"/>
          </a:p>
        </p:txBody>
      </p:sp>
      <p:sp>
        <p:nvSpPr>
          <p:cNvPr id="15" name="Text Placeholder 14">
            <a:extLst>
              <a:ext uri="{FF2B5EF4-FFF2-40B4-BE49-F238E27FC236}">
                <a16:creationId xmlns:a16="http://schemas.microsoft.com/office/drawing/2014/main" id="{2C23A72D-81A7-D5F1-BB70-319700CF2801}"/>
              </a:ext>
            </a:extLst>
          </p:cNvPr>
          <p:cNvSpPr>
            <a:spLocks noGrp="1"/>
          </p:cNvSpPr>
          <p:nvPr>
            <p:ph type="body" sz="quarter" idx="20"/>
          </p:nvPr>
        </p:nvSpPr>
        <p:spPr>
          <a:xfrm>
            <a:off x="6890017" y="3147814"/>
            <a:ext cx="1932252" cy="1331647"/>
          </a:xfrm>
        </p:spPr>
        <p:txBody>
          <a:bodyPr/>
          <a:lstStyle/>
          <a:p>
            <a:r>
              <a:rPr lang="en-US"/>
              <a:t>Private challenge to public challenge </a:t>
            </a:r>
          </a:p>
          <a:p>
            <a:pPr lvl="1">
              <a:defRPr/>
            </a:pPr>
            <a:r>
              <a:rPr lang="en-GB"/>
              <a:t>Speak to prisoners individually to challenge their behaviour, where possible having a quiet word.</a:t>
            </a:r>
            <a:endParaRPr lang="en-US"/>
          </a:p>
          <a:p>
            <a:endParaRPr lang="en-US"/>
          </a:p>
        </p:txBody>
      </p:sp>
      <p:pic>
        <p:nvPicPr>
          <p:cNvPr id="3" name="Picture Placeholder 2">
            <a:extLst>
              <a:ext uri="{FF2B5EF4-FFF2-40B4-BE49-F238E27FC236}">
                <a16:creationId xmlns:a16="http://schemas.microsoft.com/office/drawing/2014/main" id="{0E4C9AEF-D1A9-7259-D35A-0F4FD1A2F5B2}"/>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FA2CB49C-02BD-019D-7D0A-359F86817A01}"/>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CC5DE34C-A442-AF56-0BBF-ADEC86FF5602}"/>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pic>
        <p:nvPicPr>
          <p:cNvPr id="9" name="Picture Placeholder 8">
            <a:extLst>
              <a:ext uri="{FF2B5EF4-FFF2-40B4-BE49-F238E27FC236}">
                <a16:creationId xmlns:a16="http://schemas.microsoft.com/office/drawing/2014/main" id="{72423CF8-AA95-4FFD-8E14-3DD3D2AB070D}"/>
              </a:ext>
            </a:extLst>
          </p:cNvPr>
          <p:cNvPicPr>
            <a:picLocks noGrp="1" noChangeAspect="1"/>
          </p:cNvPicPr>
          <p:nvPr>
            <p:ph type="pic" sz="quarter" idx="24"/>
          </p:nvPr>
        </p:nvPicPr>
        <p:blipFill>
          <a:blip r:embed="rId6"/>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3773325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76C6-10F2-6341-F125-7A8E9E9465F7}"/>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867CB271-D203-1F2B-0E21-F06ECAD30B7D}"/>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BA5BE26F-CF6C-67A2-C829-0E1F4115A4FF}"/>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1008188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48FA4-CD27-2805-DFB5-87530A50A77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2FF26EC-F05F-808B-FAEC-004151B10DCB}"/>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40958AC2-D2F8-05C1-A415-05D39B737417}"/>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2843093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D8FDC-9127-ACCF-35E1-DF930141C08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379DD7A-C76D-C28A-2F7F-610705274A89}"/>
              </a:ext>
            </a:extLst>
          </p:cNvPr>
          <p:cNvSpPr>
            <a:spLocks noGrp="1"/>
          </p:cNvSpPr>
          <p:nvPr>
            <p:ph type="subTitle" idx="1"/>
          </p:nvPr>
        </p:nvSpPr>
        <p:spPr/>
        <p:txBody>
          <a:bodyPr/>
          <a:lstStyle/>
          <a:p>
            <a:r>
              <a:rPr lang="en-US"/>
              <a:t>Practice – least invasive intervention</a:t>
            </a:r>
          </a:p>
          <a:p>
            <a:endParaRPr lang="en-GB"/>
          </a:p>
        </p:txBody>
      </p:sp>
      <p:sp>
        <p:nvSpPr>
          <p:cNvPr id="4" name="Subtitle 2">
            <a:extLst>
              <a:ext uri="{FF2B5EF4-FFF2-40B4-BE49-F238E27FC236}">
                <a16:creationId xmlns:a16="http://schemas.microsoft.com/office/drawing/2014/main" id="{8E3EE1B5-B1F8-A032-ABBE-EE9001437619}"/>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9CAA30A5-E49A-10FF-A1D9-5EE28AE8CC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683FC18B-7F4A-61CC-7369-753F0B34E7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75209892-5DE1-3D85-7D46-B92453582EEB}"/>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8A826D3D-12CD-6197-6111-08EB00001F15}"/>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Signal what you want</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Emphasise success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Prefer anonymity to naming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Prefer private to public challenge </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86277BA2-BB66-F660-4E1F-7F2325A69483}"/>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FB348C46-29B4-AA50-5239-83749A0676C6}"/>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630B8431-5882-0D0F-5941-9C3DEED3D4E1}"/>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8BFF8A87-5B01-12D0-C865-682F7A33C79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FD86A2A5-7AAB-24F6-1BB0-14D6191D32AD}"/>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34109C8E-A2E5-D16C-2090-0DBB848F012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5969F23E-3123-4D3B-EF00-4DCD8526DA72}"/>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AF00FAED-616F-DDCE-7CE2-CCA4684B269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468A18B2-0CA5-6199-EDCD-402BC9128C5C}"/>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38F8244A-393E-673F-CB29-A0A10C109355}"/>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477F334B-0E46-ADAF-77E3-CE0A963DC7B0}"/>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6E19541F-CB48-F076-CEC7-66E8D1BCB170}"/>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99119A1B-EC01-0923-2F4F-600327922984}"/>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39E634AB-4068-E534-6C37-D838383AE9D4}"/>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2974355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43D67-A961-851D-D213-79DA1C63C6E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6F48F3C-E6B9-8059-609D-1A2BE00F847D}"/>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52AD7458-5293-A867-395C-D0A9A7DBC3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88A4C20E-F67E-FE60-5DBE-6572AD52B6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17C34345-B06D-A97C-E643-44F9A5FC3B3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268317647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9288989c-8d13-4cf6-98c5-14abe6b013cd"/>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EB842071-49DC-4D27-9709-865DF8ADF59C}"/>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39</TotalTime>
  <Words>2263</Words>
  <Application>Microsoft Office PowerPoint</Application>
  <PresentationFormat>On-screen Show (16:9)</PresentationFormat>
  <Paragraphs>166</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vt:lpstr>
      <vt:lpstr>Univers LT Std 67 Bold Condense</vt:lpstr>
      <vt:lpstr>Arial</vt:lpstr>
      <vt:lpstr>Univers Condensed</vt:lpstr>
      <vt:lpstr>Univers LT Std 47 Cn Lt</vt:lpstr>
      <vt:lpstr>LEADING PRISON LANDINGS - SLIDES</vt:lpstr>
      <vt:lpstr>LEADING PRISON LANDINGS - CONTENT SLIDES</vt:lpstr>
      <vt:lpstr>#09 least invasive intervention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2026-08-13T08:33:30Z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