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22" r:id="rId6"/>
    <p:sldId id="3489" r:id="rId7"/>
    <p:sldId id="3537" r:id="rId8"/>
    <p:sldId id="345" r:id="rId9"/>
    <p:sldId id="355" r:id="rId10"/>
    <p:sldId id="3508" r:id="rId11"/>
    <p:sldId id="3509" r:id="rId12"/>
    <p:sldId id="3445" r:id="rId13"/>
    <p:sldId id="3510" r:id="rId14"/>
    <p:sldId id="3600"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22"/>
            <p14:sldId id="3489"/>
            <p14:sldId id="3537"/>
            <p14:sldId id="345"/>
            <p14:sldId id="355"/>
            <p14:sldId id="3508"/>
            <p14:sldId id="3509"/>
            <p14:sldId id="3445"/>
            <p14:sldId id="3510"/>
            <p14:sldId id="360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8:35:17.898" v="1" actId="47"/>
      <pc:docMkLst>
        <pc:docMk/>
      </pc:docMkLst>
      <pc:sldChg chg="del">
        <pc:chgData name="Frances Steel" userId="79d46658-80de-4106-bb59-cad1b389c72e" providerId="ADAL" clId="{C9A650DF-FC12-494D-9C76-2639CC59E8C5}" dt="2026-08-13T08:35:05.481" v="0" actId="47"/>
        <pc:sldMkLst>
          <pc:docMk/>
          <pc:sldMk cId="694263448" sldId="256"/>
        </pc:sldMkLst>
      </pc:sldChg>
      <pc:sldChg chg="del">
        <pc:chgData name="Frances Steel" userId="79d46658-80de-4106-bb59-cad1b389c72e" providerId="ADAL" clId="{C9A650DF-FC12-494D-9C76-2639CC59E8C5}" dt="2026-08-13T08:35:17.898" v="1" actId="47"/>
        <pc:sldMkLst>
          <pc:docMk/>
          <pc:sldMk cId="1423451525" sldId="274"/>
        </pc:sldMkLst>
      </pc:sldChg>
      <pc:sldChg chg="del">
        <pc:chgData name="Frances Steel" userId="79d46658-80de-4106-bb59-cad1b389c72e" providerId="ADAL" clId="{C9A650DF-FC12-494D-9C76-2639CC59E8C5}" dt="2026-08-13T08:35:17.898" v="1" actId="47"/>
        <pc:sldMkLst>
          <pc:docMk/>
          <pc:sldMk cId="2434011021" sldId="276"/>
        </pc:sldMkLst>
      </pc:sldChg>
      <pc:sldChg chg="del">
        <pc:chgData name="Frances Steel" userId="79d46658-80de-4106-bb59-cad1b389c72e" providerId="ADAL" clId="{C9A650DF-FC12-494D-9C76-2639CC59E8C5}" dt="2026-08-13T08:35:17.898" v="1" actId="47"/>
        <pc:sldMkLst>
          <pc:docMk/>
          <pc:sldMk cId="3731077328" sldId="277"/>
        </pc:sldMkLst>
      </pc:sldChg>
      <pc:sldChg chg="del">
        <pc:chgData name="Frances Steel" userId="79d46658-80de-4106-bb59-cad1b389c72e" providerId="ADAL" clId="{C9A650DF-FC12-494D-9C76-2639CC59E8C5}" dt="2026-08-13T08:35:17.898" v="1" actId="47"/>
        <pc:sldMkLst>
          <pc:docMk/>
          <pc:sldMk cId="1433864914" sldId="306"/>
        </pc:sldMkLst>
      </pc:sldChg>
      <pc:sldChg chg="del">
        <pc:chgData name="Frances Steel" userId="79d46658-80de-4106-bb59-cad1b389c72e" providerId="ADAL" clId="{C9A650DF-FC12-494D-9C76-2639CC59E8C5}" dt="2026-08-13T08:35:17.898" v="1" actId="47"/>
        <pc:sldMkLst>
          <pc:docMk/>
          <pc:sldMk cId="297875374" sldId="316"/>
        </pc:sldMkLst>
      </pc:sldChg>
      <pc:sldChg chg="del">
        <pc:chgData name="Frances Steel" userId="79d46658-80de-4106-bb59-cad1b389c72e" providerId="ADAL" clId="{C9A650DF-FC12-494D-9C76-2639CC59E8C5}" dt="2026-08-13T08:35:05.481" v="0" actId="47"/>
        <pc:sldMkLst>
          <pc:docMk/>
          <pc:sldMk cId="1830645488" sldId="318"/>
        </pc:sldMkLst>
      </pc:sldChg>
      <pc:sldChg chg="del">
        <pc:chgData name="Frances Steel" userId="79d46658-80de-4106-bb59-cad1b389c72e" providerId="ADAL" clId="{C9A650DF-FC12-494D-9C76-2639CC59E8C5}" dt="2026-08-13T08:35:05.481" v="0" actId="47"/>
        <pc:sldMkLst>
          <pc:docMk/>
          <pc:sldMk cId="1041641628" sldId="319"/>
        </pc:sldMkLst>
      </pc:sldChg>
      <pc:sldChg chg="del">
        <pc:chgData name="Frances Steel" userId="79d46658-80de-4106-bb59-cad1b389c72e" providerId="ADAL" clId="{C9A650DF-FC12-494D-9C76-2639CC59E8C5}" dt="2026-08-13T08:35:17.898" v="1" actId="47"/>
        <pc:sldMkLst>
          <pc:docMk/>
          <pc:sldMk cId="912035029" sldId="320"/>
        </pc:sldMkLst>
      </pc:sldChg>
      <pc:sldChg chg="del">
        <pc:chgData name="Frances Steel" userId="79d46658-80de-4106-bb59-cad1b389c72e" providerId="ADAL" clId="{C9A650DF-FC12-494D-9C76-2639CC59E8C5}" dt="2026-08-13T08:35:17.898" v="1" actId="47"/>
        <pc:sldMkLst>
          <pc:docMk/>
          <pc:sldMk cId="3483101807" sldId="321"/>
        </pc:sldMkLst>
      </pc:sldChg>
      <pc:sldChg chg="del">
        <pc:chgData name="Frances Steel" userId="79d46658-80de-4106-bb59-cad1b389c72e" providerId="ADAL" clId="{C9A650DF-FC12-494D-9C76-2639CC59E8C5}" dt="2026-08-13T08:35:17.898" v="1" actId="47"/>
        <pc:sldMkLst>
          <pc:docMk/>
          <pc:sldMk cId="974053162" sldId="322"/>
        </pc:sldMkLst>
      </pc:sldChg>
      <pc:sldChg chg="del">
        <pc:chgData name="Frances Steel" userId="79d46658-80de-4106-bb59-cad1b389c72e" providerId="ADAL" clId="{C9A650DF-FC12-494D-9C76-2639CC59E8C5}" dt="2026-08-13T08:35:17.898" v="1" actId="47"/>
        <pc:sldMkLst>
          <pc:docMk/>
          <pc:sldMk cId="2530830677" sldId="323"/>
        </pc:sldMkLst>
      </pc:sldChg>
      <pc:sldChg chg="del">
        <pc:chgData name="Frances Steel" userId="79d46658-80de-4106-bb59-cad1b389c72e" providerId="ADAL" clId="{C9A650DF-FC12-494D-9C76-2639CC59E8C5}" dt="2026-08-13T08:35:17.898" v="1" actId="47"/>
        <pc:sldMkLst>
          <pc:docMk/>
          <pc:sldMk cId="385605290" sldId="324"/>
        </pc:sldMkLst>
      </pc:sldChg>
      <pc:sldChg chg="del">
        <pc:chgData name="Frances Steel" userId="79d46658-80de-4106-bb59-cad1b389c72e" providerId="ADAL" clId="{C9A650DF-FC12-494D-9C76-2639CC59E8C5}" dt="2026-08-13T08:35:17.898" v="1" actId="47"/>
        <pc:sldMkLst>
          <pc:docMk/>
          <pc:sldMk cId="1690432780" sldId="325"/>
        </pc:sldMkLst>
      </pc:sldChg>
      <pc:sldChg chg="del">
        <pc:chgData name="Frances Steel" userId="79d46658-80de-4106-bb59-cad1b389c72e" providerId="ADAL" clId="{C9A650DF-FC12-494D-9C76-2639CC59E8C5}" dt="2026-08-13T08:35:17.898" v="1" actId="47"/>
        <pc:sldMkLst>
          <pc:docMk/>
          <pc:sldMk cId="1236071642" sldId="326"/>
        </pc:sldMkLst>
      </pc:sldChg>
      <pc:sldChg chg="del">
        <pc:chgData name="Frances Steel" userId="79d46658-80de-4106-bb59-cad1b389c72e" providerId="ADAL" clId="{C9A650DF-FC12-494D-9C76-2639CC59E8C5}" dt="2026-08-13T08:35:17.898" v="1" actId="47"/>
        <pc:sldMkLst>
          <pc:docMk/>
          <pc:sldMk cId="4250660683" sldId="327"/>
        </pc:sldMkLst>
      </pc:sldChg>
      <pc:sldChg chg="del">
        <pc:chgData name="Frances Steel" userId="79d46658-80de-4106-bb59-cad1b389c72e" providerId="ADAL" clId="{C9A650DF-FC12-494D-9C76-2639CC59E8C5}" dt="2026-08-13T08:35:17.898" v="1" actId="47"/>
        <pc:sldMkLst>
          <pc:docMk/>
          <pc:sldMk cId="1683744745" sldId="328"/>
        </pc:sldMkLst>
      </pc:sldChg>
      <pc:sldChg chg="del">
        <pc:chgData name="Frances Steel" userId="79d46658-80de-4106-bb59-cad1b389c72e" providerId="ADAL" clId="{C9A650DF-FC12-494D-9C76-2639CC59E8C5}" dt="2026-08-13T08:35:17.898" v="1" actId="47"/>
        <pc:sldMkLst>
          <pc:docMk/>
          <pc:sldMk cId="43262511" sldId="329"/>
        </pc:sldMkLst>
      </pc:sldChg>
      <pc:sldChg chg="del">
        <pc:chgData name="Frances Steel" userId="79d46658-80de-4106-bb59-cad1b389c72e" providerId="ADAL" clId="{C9A650DF-FC12-494D-9C76-2639CC59E8C5}" dt="2026-08-13T08:35:17.898" v="1" actId="47"/>
        <pc:sldMkLst>
          <pc:docMk/>
          <pc:sldMk cId="1645059187" sldId="330"/>
        </pc:sldMkLst>
      </pc:sldChg>
      <pc:sldChg chg="del">
        <pc:chgData name="Frances Steel" userId="79d46658-80de-4106-bb59-cad1b389c72e" providerId="ADAL" clId="{C9A650DF-FC12-494D-9C76-2639CC59E8C5}" dt="2026-08-13T08:35:17.898" v="1" actId="47"/>
        <pc:sldMkLst>
          <pc:docMk/>
          <pc:sldMk cId="3434089195" sldId="331"/>
        </pc:sldMkLst>
      </pc:sldChg>
      <pc:sldChg chg="del">
        <pc:chgData name="Frances Steel" userId="79d46658-80de-4106-bb59-cad1b389c72e" providerId="ADAL" clId="{C9A650DF-FC12-494D-9C76-2639CC59E8C5}" dt="2026-08-13T08:35:05.481" v="0" actId="47"/>
        <pc:sldMkLst>
          <pc:docMk/>
          <pc:sldMk cId="403890563" sldId="332"/>
        </pc:sldMkLst>
      </pc:sldChg>
      <pc:sldChg chg="del">
        <pc:chgData name="Frances Steel" userId="79d46658-80de-4106-bb59-cad1b389c72e" providerId="ADAL" clId="{C9A650DF-FC12-494D-9C76-2639CC59E8C5}" dt="2026-08-13T08:35:05.481" v="0" actId="47"/>
        <pc:sldMkLst>
          <pc:docMk/>
          <pc:sldMk cId="929501113" sldId="333"/>
        </pc:sldMkLst>
      </pc:sldChg>
      <pc:sldChg chg="del">
        <pc:chgData name="Frances Steel" userId="79d46658-80de-4106-bb59-cad1b389c72e" providerId="ADAL" clId="{C9A650DF-FC12-494D-9C76-2639CC59E8C5}" dt="2026-08-13T08:35:05.481" v="0" actId="47"/>
        <pc:sldMkLst>
          <pc:docMk/>
          <pc:sldMk cId="4028621635" sldId="334"/>
        </pc:sldMkLst>
      </pc:sldChg>
      <pc:sldChg chg="del">
        <pc:chgData name="Frances Steel" userId="79d46658-80de-4106-bb59-cad1b389c72e" providerId="ADAL" clId="{C9A650DF-FC12-494D-9C76-2639CC59E8C5}" dt="2026-08-13T08:35:05.481" v="0" actId="47"/>
        <pc:sldMkLst>
          <pc:docMk/>
          <pc:sldMk cId="1014295931" sldId="335"/>
        </pc:sldMkLst>
      </pc:sldChg>
      <pc:sldChg chg="del">
        <pc:chgData name="Frances Steel" userId="79d46658-80de-4106-bb59-cad1b389c72e" providerId="ADAL" clId="{C9A650DF-FC12-494D-9C76-2639CC59E8C5}" dt="2026-08-13T08:35:05.481" v="0" actId="47"/>
        <pc:sldMkLst>
          <pc:docMk/>
          <pc:sldMk cId="3138081265" sldId="336"/>
        </pc:sldMkLst>
      </pc:sldChg>
      <pc:sldChg chg="del">
        <pc:chgData name="Frances Steel" userId="79d46658-80de-4106-bb59-cad1b389c72e" providerId="ADAL" clId="{C9A650DF-FC12-494D-9C76-2639CC59E8C5}" dt="2026-08-13T08:35:05.481" v="0" actId="47"/>
        <pc:sldMkLst>
          <pc:docMk/>
          <pc:sldMk cId="1318510914" sldId="337"/>
        </pc:sldMkLst>
      </pc:sldChg>
      <pc:sldChg chg="del">
        <pc:chgData name="Frances Steel" userId="79d46658-80de-4106-bb59-cad1b389c72e" providerId="ADAL" clId="{C9A650DF-FC12-494D-9C76-2639CC59E8C5}" dt="2026-08-13T08:35:05.481" v="0" actId="47"/>
        <pc:sldMkLst>
          <pc:docMk/>
          <pc:sldMk cId="793611396" sldId="338"/>
        </pc:sldMkLst>
      </pc:sldChg>
      <pc:sldChg chg="del">
        <pc:chgData name="Frances Steel" userId="79d46658-80de-4106-bb59-cad1b389c72e" providerId="ADAL" clId="{C9A650DF-FC12-494D-9C76-2639CC59E8C5}" dt="2026-08-13T08:35:05.481" v="0" actId="47"/>
        <pc:sldMkLst>
          <pc:docMk/>
          <pc:sldMk cId="2072881248" sldId="339"/>
        </pc:sldMkLst>
      </pc:sldChg>
      <pc:sldChg chg="del">
        <pc:chgData name="Frances Steel" userId="79d46658-80de-4106-bb59-cad1b389c72e" providerId="ADAL" clId="{C9A650DF-FC12-494D-9C76-2639CC59E8C5}" dt="2026-08-13T08:35:05.481" v="0" actId="47"/>
        <pc:sldMkLst>
          <pc:docMk/>
          <pc:sldMk cId="434111584" sldId="340"/>
        </pc:sldMkLst>
      </pc:sldChg>
      <pc:sldChg chg="del">
        <pc:chgData name="Frances Steel" userId="79d46658-80de-4106-bb59-cad1b389c72e" providerId="ADAL" clId="{C9A650DF-FC12-494D-9C76-2639CC59E8C5}" dt="2026-08-13T08:35:05.481" v="0" actId="47"/>
        <pc:sldMkLst>
          <pc:docMk/>
          <pc:sldMk cId="3165110469" sldId="341"/>
        </pc:sldMkLst>
      </pc:sldChg>
      <pc:sldChg chg="del">
        <pc:chgData name="Frances Steel" userId="79d46658-80de-4106-bb59-cad1b389c72e" providerId="ADAL" clId="{C9A650DF-FC12-494D-9C76-2639CC59E8C5}" dt="2026-08-13T08:35:05.481" v="0" actId="47"/>
        <pc:sldMkLst>
          <pc:docMk/>
          <pc:sldMk cId="1942120227" sldId="342"/>
        </pc:sldMkLst>
      </pc:sldChg>
      <pc:sldChg chg="del">
        <pc:chgData name="Frances Steel" userId="79d46658-80de-4106-bb59-cad1b389c72e" providerId="ADAL" clId="{C9A650DF-FC12-494D-9C76-2639CC59E8C5}" dt="2026-08-13T08:35:05.481" v="0" actId="47"/>
        <pc:sldMkLst>
          <pc:docMk/>
          <pc:sldMk cId="1130502122" sldId="343"/>
        </pc:sldMkLst>
      </pc:sldChg>
      <pc:sldChg chg="del">
        <pc:chgData name="Frances Steel" userId="79d46658-80de-4106-bb59-cad1b389c72e" providerId="ADAL" clId="{C9A650DF-FC12-494D-9C76-2639CC59E8C5}" dt="2026-08-13T08:35:05.481" v="0" actId="47"/>
        <pc:sldMkLst>
          <pc:docMk/>
          <pc:sldMk cId="227241366" sldId="344"/>
        </pc:sldMkLst>
      </pc:sldChg>
      <pc:sldChg chg="del">
        <pc:chgData name="Frances Steel" userId="79d46658-80de-4106-bb59-cad1b389c72e" providerId="ADAL" clId="{C9A650DF-FC12-494D-9C76-2639CC59E8C5}" dt="2026-08-13T08:35:17.898" v="1" actId="47"/>
        <pc:sldMkLst>
          <pc:docMk/>
          <pc:sldMk cId="1896653241" sldId="346"/>
        </pc:sldMkLst>
      </pc:sldChg>
      <pc:sldChg chg="del">
        <pc:chgData name="Frances Steel" userId="79d46658-80de-4106-bb59-cad1b389c72e" providerId="ADAL" clId="{C9A650DF-FC12-494D-9C76-2639CC59E8C5}" dt="2026-08-13T08:35:17.898" v="1" actId="47"/>
        <pc:sldMkLst>
          <pc:docMk/>
          <pc:sldMk cId="3402514913" sldId="347"/>
        </pc:sldMkLst>
      </pc:sldChg>
      <pc:sldChg chg="del">
        <pc:chgData name="Frances Steel" userId="79d46658-80de-4106-bb59-cad1b389c72e" providerId="ADAL" clId="{C9A650DF-FC12-494D-9C76-2639CC59E8C5}" dt="2026-08-13T08:35:17.898" v="1" actId="47"/>
        <pc:sldMkLst>
          <pc:docMk/>
          <pc:sldMk cId="3176318026" sldId="348"/>
        </pc:sldMkLst>
      </pc:sldChg>
      <pc:sldChg chg="del">
        <pc:chgData name="Frances Steel" userId="79d46658-80de-4106-bb59-cad1b389c72e" providerId="ADAL" clId="{C9A650DF-FC12-494D-9C76-2639CC59E8C5}" dt="2026-08-13T08:35:17.898" v="1" actId="47"/>
        <pc:sldMkLst>
          <pc:docMk/>
          <pc:sldMk cId="1115766580" sldId="349"/>
        </pc:sldMkLst>
      </pc:sldChg>
      <pc:sldChg chg="del">
        <pc:chgData name="Frances Steel" userId="79d46658-80de-4106-bb59-cad1b389c72e" providerId="ADAL" clId="{C9A650DF-FC12-494D-9C76-2639CC59E8C5}" dt="2026-08-13T08:35:17.898" v="1" actId="47"/>
        <pc:sldMkLst>
          <pc:docMk/>
          <pc:sldMk cId="799748722" sldId="350"/>
        </pc:sldMkLst>
      </pc:sldChg>
      <pc:sldChg chg="del">
        <pc:chgData name="Frances Steel" userId="79d46658-80de-4106-bb59-cad1b389c72e" providerId="ADAL" clId="{C9A650DF-FC12-494D-9C76-2639CC59E8C5}" dt="2026-08-13T08:35:17.898" v="1" actId="47"/>
        <pc:sldMkLst>
          <pc:docMk/>
          <pc:sldMk cId="869973807" sldId="351"/>
        </pc:sldMkLst>
      </pc:sldChg>
      <pc:sldChg chg="del">
        <pc:chgData name="Frances Steel" userId="79d46658-80de-4106-bb59-cad1b389c72e" providerId="ADAL" clId="{C9A650DF-FC12-494D-9C76-2639CC59E8C5}" dt="2026-08-13T08:35:05.481" v="0" actId="47"/>
        <pc:sldMkLst>
          <pc:docMk/>
          <pc:sldMk cId="2847549108" sldId="352"/>
        </pc:sldMkLst>
      </pc:sldChg>
      <pc:sldChg chg="del">
        <pc:chgData name="Frances Steel" userId="79d46658-80de-4106-bb59-cad1b389c72e" providerId="ADAL" clId="{C9A650DF-FC12-494D-9C76-2639CC59E8C5}" dt="2026-08-13T08:35:05.481" v="0" actId="47"/>
        <pc:sldMkLst>
          <pc:docMk/>
          <pc:sldMk cId="1409129158" sldId="353"/>
        </pc:sldMkLst>
      </pc:sldChg>
      <pc:sldChg chg="del">
        <pc:chgData name="Frances Steel" userId="79d46658-80de-4106-bb59-cad1b389c72e" providerId="ADAL" clId="{C9A650DF-FC12-494D-9C76-2639CC59E8C5}" dt="2026-08-13T08:35:05.481" v="0" actId="47"/>
        <pc:sldMkLst>
          <pc:docMk/>
          <pc:sldMk cId="3773325632" sldId="354"/>
        </pc:sldMkLst>
      </pc:sldChg>
      <pc:sldChg chg="del">
        <pc:chgData name="Frances Steel" userId="79d46658-80de-4106-bb59-cad1b389c72e" providerId="ADAL" clId="{C9A650DF-FC12-494D-9C76-2639CC59E8C5}" dt="2026-08-13T08:35:17.898" v="1" actId="47"/>
        <pc:sldMkLst>
          <pc:docMk/>
          <pc:sldMk cId="3950445478" sldId="356"/>
        </pc:sldMkLst>
      </pc:sldChg>
      <pc:sldChg chg="del">
        <pc:chgData name="Frances Steel" userId="79d46658-80de-4106-bb59-cad1b389c72e" providerId="ADAL" clId="{C9A650DF-FC12-494D-9C76-2639CC59E8C5}" dt="2026-08-13T08:35:17.898" v="1" actId="47"/>
        <pc:sldMkLst>
          <pc:docMk/>
          <pc:sldMk cId="3900292432" sldId="357"/>
        </pc:sldMkLst>
      </pc:sldChg>
      <pc:sldChg chg="del">
        <pc:chgData name="Frances Steel" userId="79d46658-80de-4106-bb59-cad1b389c72e" providerId="ADAL" clId="{C9A650DF-FC12-494D-9C76-2639CC59E8C5}" dt="2026-08-13T08:35:17.898" v="1" actId="47"/>
        <pc:sldMkLst>
          <pc:docMk/>
          <pc:sldMk cId="178270253" sldId="358"/>
        </pc:sldMkLst>
      </pc:sldChg>
      <pc:sldChg chg="del">
        <pc:chgData name="Frances Steel" userId="79d46658-80de-4106-bb59-cad1b389c72e" providerId="ADAL" clId="{C9A650DF-FC12-494D-9C76-2639CC59E8C5}" dt="2026-08-13T08:35:17.898" v="1" actId="47"/>
        <pc:sldMkLst>
          <pc:docMk/>
          <pc:sldMk cId="1972560737" sldId="359"/>
        </pc:sldMkLst>
      </pc:sldChg>
      <pc:sldChg chg="del">
        <pc:chgData name="Frances Steel" userId="79d46658-80de-4106-bb59-cad1b389c72e" providerId="ADAL" clId="{C9A650DF-FC12-494D-9C76-2639CC59E8C5}" dt="2026-08-13T08:35:17.898" v="1" actId="47"/>
        <pc:sldMkLst>
          <pc:docMk/>
          <pc:sldMk cId="666957664" sldId="360"/>
        </pc:sldMkLst>
      </pc:sldChg>
      <pc:sldChg chg="del">
        <pc:chgData name="Frances Steel" userId="79d46658-80de-4106-bb59-cad1b389c72e" providerId="ADAL" clId="{C9A650DF-FC12-494D-9C76-2639CC59E8C5}" dt="2026-08-13T08:35:17.898" v="1" actId="47"/>
        <pc:sldMkLst>
          <pc:docMk/>
          <pc:sldMk cId="1375381575" sldId="361"/>
        </pc:sldMkLst>
      </pc:sldChg>
      <pc:sldChg chg="del">
        <pc:chgData name="Frances Steel" userId="79d46658-80de-4106-bb59-cad1b389c72e" providerId="ADAL" clId="{C9A650DF-FC12-494D-9C76-2639CC59E8C5}" dt="2026-08-13T08:35:17.898" v="1" actId="47"/>
        <pc:sldMkLst>
          <pc:docMk/>
          <pc:sldMk cId="3774396332" sldId="362"/>
        </pc:sldMkLst>
      </pc:sldChg>
      <pc:sldChg chg="del">
        <pc:chgData name="Frances Steel" userId="79d46658-80de-4106-bb59-cad1b389c72e" providerId="ADAL" clId="{C9A650DF-FC12-494D-9C76-2639CC59E8C5}" dt="2026-08-13T08:35:17.898" v="1" actId="47"/>
        <pc:sldMkLst>
          <pc:docMk/>
          <pc:sldMk cId="3969832966" sldId="363"/>
        </pc:sldMkLst>
      </pc:sldChg>
      <pc:sldChg chg="del">
        <pc:chgData name="Frances Steel" userId="79d46658-80de-4106-bb59-cad1b389c72e" providerId="ADAL" clId="{C9A650DF-FC12-494D-9C76-2639CC59E8C5}" dt="2026-08-13T08:35:17.898" v="1" actId="47"/>
        <pc:sldMkLst>
          <pc:docMk/>
          <pc:sldMk cId="3929278674" sldId="364"/>
        </pc:sldMkLst>
      </pc:sldChg>
      <pc:sldChg chg="del">
        <pc:chgData name="Frances Steel" userId="79d46658-80de-4106-bb59-cad1b389c72e" providerId="ADAL" clId="{C9A650DF-FC12-494D-9C76-2639CC59E8C5}" dt="2026-08-13T08:35:17.898" v="1" actId="47"/>
        <pc:sldMkLst>
          <pc:docMk/>
          <pc:sldMk cId="285840054" sldId="365"/>
        </pc:sldMkLst>
      </pc:sldChg>
      <pc:sldChg chg="del">
        <pc:chgData name="Frances Steel" userId="79d46658-80de-4106-bb59-cad1b389c72e" providerId="ADAL" clId="{C9A650DF-FC12-494D-9C76-2639CC59E8C5}" dt="2026-08-13T08:35:17.898" v="1" actId="47"/>
        <pc:sldMkLst>
          <pc:docMk/>
          <pc:sldMk cId="3903199392" sldId="366"/>
        </pc:sldMkLst>
      </pc:sldChg>
      <pc:sldChg chg="del">
        <pc:chgData name="Frances Steel" userId="79d46658-80de-4106-bb59-cad1b389c72e" providerId="ADAL" clId="{C9A650DF-FC12-494D-9C76-2639CC59E8C5}" dt="2026-08-13T08:35:17.898" v="1" actId="47"/>
        <pc:sldMkLst>
          <pc:docMk/>
          <pc:sldMk cId="1181487563" sldId="367"/>
        </pc:sldMkLst>
      </pc:sldChg>
      <pc:sldChg chg="del">
        <pc:chgData name="Frances Steel" userId="79d46658-80de-4106-bb59-cad1b389c72e" providerId="ADAL" clId="{C9A650DF-FC12-494D-9C76-2639CC59E8C5}" dt="2026-08-13T08:35:17.898" v="1" actId="47"/>
        <pc:sldMkLst>
          <pc:docMk/>
          <pc:sldMk cId="3082684375" sldId="368"/>
        </pc:sldMkLst>
      </pc:sldChg>
      <pc:sldChg chg="del">
        <pc:chgData name="Frances Steel" userId="79d46658-80de-4106-bb59-cad1b389c72e" providerId="ADAL" clId="{C9A650DF-FC12-494D-9C76-2639CC59E8C5}" dt="2026-08-13T08:35:17.898" v="1" actId="47"/>
        <pc:sldMkLst>
          <pc:docMk/>
          <pc:sldMk cId="2785947965" sldId="369"/>
        </pc:sldMkLst>
      </pc:sldChg>
      <pc:sldChg chg="del">
        <pc:chgData name="Frances Steel" userId="79d46658-80de-4106-bb59-cad1b389c72e" providerId="ADAL" clId="{C9A650DF-FC12-494D-9C76-2639CC59E8C5}" dt="2026-08-13T08:35:17.898" v="1" actId="47"/>
        <pc:sldMkLst>
          <pc:docMk/>
          <pc:sldMk cId="4012602982" sldId="370"/>
        </pc:sldMkLst>
      </pc:sldChg>
      <pc:sldChg chg="del">
        <pc:chgData name="Frances Steel" userId="79d46658-80de-4106-bb59-cad1b389c72e" providerId="ADAL" clId="{C9A650DF-FC12-494D-9C76-2639CC59E8C5}" dt="2026-08-13T08:35:17.898" v="1" actId="47"/>
        <pc:sldMkLst>
          <pc:docMk/>
          <pc:sldMk cId="3310866008" sldId="371"/>
        </pc:sldMkLst>
      </pc:sldChg>
      <pc:sldChg chg="del">
        <pc:chgData name="Frances Steel" userId="79d46658-80de-4106-bb59-cad1b389c72e" providerId="ADAL" clId="{C9A650DF-FC12-494D-9C76-2639CC59E8C5}" dt="2026-08-13T08:35:17.898" v="1" actId="47"/>
        <pc:sldMkLst>
          <pc:docMk/>
          <pc:sldMk cId="4103113797" sldId="372"/>
        </pc:sldMkLst>
      </pc:sldChg>
      <pc:sldChg chg="del">
        <pc:chgData name="Frances Steel" userId="79d46658-80de-4106-bb59-cad1b389c72e" providerId="ADAL" clId="{C9A650DF-FC12-494D-9C76-2639CC59E8C5}" dt="2026-08-13T08:35:17.898" v="1" actId="47"/>
        <pc:sldMkLst>
          <pc:docMk/>
          <pc:sldMk cId="2637083717" sldId="373"/>
        </pc:sldMkLst>
      </pc:sldChg>
      <pc:sldChg chg="del">
        <pc:chgData name="Frances Steel" userId="79d46658-80de-4106-bb59-cad1b389c72e" providerId="ADAL" clId="{C9A650DF-FC12-494D-9C76-2639CC59E8C5}" dt="2026-08-13T08:35:17.898" v="1" actId="47"/>
        <pc:sldMkLst>
          <pc:docMk/>
          <pc:sldMk cId="2942426247" sldId="374"/>
        </pc:sldMkLst>
      </pc:sldChg>
      <pc:sldChg chg="del">
        <pc:chgData name="Frances Steel" userId="79d46658-80de-4106-bb59-cad1b389c72e" providerId="ADAL" clId="{C9A650DF-FC12-494D-9C76-2639CC59E8C5}" dt="2026-08-13T08:35:05.481" v="0" actId="47"/>
        <pc:sldMkLst>
          <pc:docMk/>
          <pc:sldMk cId="2427575694" sldId="876"/>
        </pc:sldMkLst>
      </pc:sldChg>
      <pc:sldChg chg="del">
        <pc:chgData name="Frances Steel" userId="79d46658-80de-4106-bb59-cad1b389c72e" providerId="ADAL" clId="{C9A650DF-FC12-494D-9C76-2639CC59E8C5}" dt="2026-08-13T08:35:05.481" v="0" actId="47"/>
        <pc:sldMkLst>
          <pc:docMk/>
          <pc:sldMk cId="3980086666" sldId="877"/>
        </pc:sldMkLst>
      </pc:sldChg>
      <pc:sldChg chg="del">
        <pc:chgData name="Frances Steel" userId="79d46658-80de-4106-bb59-cad1b389c72e" providerId="ADAL" clId="{C9A650DF-FC12-494D-9C76-2639CC59E8C5}" dt="2026-08-13T08:35:05.481" v="0" actId="47"/>
        <pc:sldMkLst>
          <pc:docMk/>
          <pc:sldMk cId="3969685628" sldId="3329"/>
        </pc:sldMkLst>
      </pc:sldChg>
      <pc:sldChg chg="del">
        <pc:chgData name="Frances Steel" userId="79d46658-80de-4106-bb59-cad1b389c72e" providerId="ADAL" clId="{C9A650DF-FC12-494D-9C76-2639CC59E8C5}" dt="2026-08-13T08:35:05.481" v="0" actId="47"/>
        <pc:sldMkLst>
          <pc:docMk/>
          <pc:sldMk cId="2141623433" sldId="3332"/>
        </pc:sldMkLst>
      </pc:sldChg>
      <pc:sldChg chg="del">
        <pc:chgData name="Frances Steel" userId="79d46658-80de-4106-bb59-cad1b389c72e" providerId="ADAL" clId="{C9A650DF-FC12-494D-9C76-2639CC59E8C5}" dt="2026-08-13T08:35:05.481" v="0" actId="47"/>
        <pc:sldMkLst>
          <pc:docMk/>
          <pc:sldMk cId="2382823530" sldId="3358"/>
        </pc:sldMkLst>
      </pc:sldChg>
      <pc:sldChg chg="del">
        <pc:chgData name="Frances Steel" userId="79d46658-80de-4106-bb59-cad1b389c72e" providerId="ADAL" clId="{C9A650DF-FC12-494D-9C76-2639CC59E8C5}" dt="2026-08-13T08:35:05.481" v="0" actId="47"/>
        <pc:sldMkLst>
          <pc:docMk/>
          <pc:sldMk cId="3519545674" sldId="3386"/>
        </pc:sldMkLst>
      </pc:sldChg>
      <pc:sldChg chg="del">
        <pc:chgData name="Frances Steel" userId="79d46658-80de-4106-bb59-cad1b389c72e" providerId="ADAL" clId="{C9A650DF-FC12-494D-9C76-2639CC59E8C5}" dt="2026-08-13T08:35:05.481" v="0" actId="47"/>
        <pc:sldMkLst>
          <pc:docMk/>
          <pc:sldMk cId="1262788985" sldId="3387"/>
        </pc:sldMkLst>
      </pc:sldChg>
      <pc:sldChg chg="del">
        <pc:chgData name="Frances Steel" userId="79d46658-80de-4106-bb59-cad1b389c72e" providerId="ADAL" clId="{C9A650DF-FC12-494D-9C76-2639CC59E8C5}" dt="2026-08-13T08:35:05.481" v="0" actId="47"/>
        <pc:sldMkLst>
          <pc:docMk/>
          <pc:sldMk cId="2532067555" sldId="3389"/>
        </pc:sldMkLst>
      </pc:sldChg>
      <pc:sldChg chg="del">
        <pc:chgData name="Frances Steel" userId="79d46658-80de-4106-bb59-cad1b389c72e" providerId="ADAL" clId="{C9A650DF-FC12-494D-9C76-2639CC59E8C5}" dt="2026-08-13T08:35:05.481" v="0" actId="47"/>
        <pc:sldMkLst>
          <pc:docMk/>
          <pc:sldMk cId="1477754103" sldId="3390"/>
        </pc:sldMkLst>
      </pc:sldChg>
      <pc:sldChg chg="del">
        <pc:chgData name="Frances Steel" userId="79d46658-80de-4106-bb59-cad1b389c72e" providerId="ADAL" clId="{C9A650DF-FC12-494D-9C76-2639CC59E8C5}" dt="2026-08-13T08:35:05.481" v="0" actId="47"/>
        <pc:sldMkLst>
          <pc:docMk/>
          <pc:sldMk cId="3338066366" sldId="3391"/>
        </pc:sldMkLst>
      </pc:sldChg>
      <pc:sldChg chg="del">
        <pc:chgData name="Frances Steel" userId="79d46658-80de-4106-bb59-cad1b389c72e" providerId="ADAL" clId="{C9A650DF-FC12-494D-9C76-2639CC59E8C5}" dt="2026-08-13T08:35:05.481" v="0" actId="47"/>
        <pc:sldMkLst>
          <pc:docMk/>
          <pc:sldMk cId="1342595668" sldId="3392"/>
        </pc:sldMkLst>
      </pc:sldChg>
      <pc:sldChg chg="del">
        <pc:chgData name="Frances Steel" userId="79d46658-80de-4106-bb59-cad1b389c72e" providerId="ADAL" clId="{C9A650DF-FC12-494D-9C76-2639CC59E8C5}" dt="2026-08-13T08:35:05.481" v="0" actId="47"/>
        <pc:sldMkLst>
          <pc:docMk/>
          <pc:sldMk cId="2666447488" sldId="3393"/>
        </pc:sldMkLst>
      </pc:sldChg>
      <pc:sldChg chg="del">
        <pc:chgData name="Frances Steel" userId="79d46658-80de-4106-bb59-cad1b389c72e" providerId="ADAL" clId="{C9A650DF-FC12-494D-9C76-2639CC59E8C5}" dt="2026-08-13T08:35:17.898" v="1" actId="47"/>
        <pc:sldMkLst>
          <pc:docMk/>
          <pc:sldMk cId="3092657117" sldId="3394"/>
        </pc:sldMkLst>
      </pc:sldChg>
      <pc:sldChg chg="del">
        <pc:chgData name="Frances Steel" userId="79d46658-80de-4106-bb59-cad1b389c72e" providerId="ADAL" clId="{C9A650DF-FC12-494D-9C76-2639CC59E8C5}" dt="2026-08-13T08:35:17.898" v="1" actId="47"/>
        <pc:sldMkLst>
          <pc:docMk/>
          <pc:sldMk cId="2156946705" sldId="3395"/>
        </pc:sldMkLst>
      </pc:sldChg>
      <pc:sldChg chg="del">
        <pc:chgData name="Frances Steel" userId="79d46658-80de-4106-bb59-cad1b389c72e" providerId="ADAL" clId="{C9A650DF-FC12-494D-9C76-2639CC59E8C5}" dt="2026-08-13T08:35:17.898" v="1" actId="47"/>
        <pc:sldMkLst>
          <pc:docMk/>
          <pc:sldMk cId="2707613481" sldId="3396"/>
        </pc:sldMkLst>
      </pc:sldChg>
      <pc:sldChg chg="del">
        <pc:chgData name="Frances Steel" userId="79d46658-80de-4106-bb59-cad1b389c72e" providerId="ADAL" clId="{C9A650DF-FC12-494D-9C76-2639CC59E8C5}" dt="2026-08-13T08:35:05.481" v="0" actId="47"/>
        <pc:sldMkLst>
          <pc:docMk/>
          <pc:sldMk cId="1442663243" sldId="3408"/>
        </pc:sldMkLst>
      </pc:sldChg>
      <pc:sldChg chg="del">
        <pc:chgData name="Frances Steel" userId="79d46658-80de-4106-bb59-cad1b389c72e" providerId="ADAL" clId="{C9A650DF-FC12-494D-9C76-2639CC59E8C5}" dt="2026-08-13T08:35:05.481" v="0" actId="47"/>
        <pc:sldMkLst>
          <pc:docMk/>
          <pc:sldMk cId="1622485376" sldId="3411"/>
        </pc:sldMkLst>
      </pc:sldChg>
      <pc:sldChg chg="del">
        <pc:chgData name="Frances Steel" userId="79d46658-80de-4106-bb59-cad1b389c72e" providerId="ADAL" clId="{C9A650DF-FC12-494D-9C76-2639CC59E8C5}" dt="2026-08-13T08:35:05.481" v="0" actId="47"/>
        <pc:sldMkLst>
          <pc:docMk/>
          <pc:sldMk cId="3731085038" sldId="3412"/>
        </pc:sldMkLst>
      </pc:sldChg>
      <pc:sldChg chg="del">
        <pc:chgData name="Frances Steel" userId="79d46658-80de-4106-bb59-cad1b389c72e" providerId="ADAL" clId="{C9A650DF-FC12-494D-9C76-2639CC59E8C5}" dt="2026-08-13T08:35:05.481" v="0" actId="47"/>
        <pc:sldMkLst>
          <pc:docMk/>
          <pc:sldMk cId="1375777329" sldId="3413"/>
        </pc:sldMkLst>
      </pc:sldChg>
      <pc:sldChg chg="del">
        <pc:chgData name="Frances Steel" userId="79d46658-80de-4106-bb59-cad1b389c72e" providerId="ADAL" clId="{C9A650DF-FC12-494D-9C76-2639CC59E8C5}" dt="2026-08-13T08:35:05.481" v="0" actId="47"/>
        <pc:sldMkLst>
          <pc:docMk/>
          <pc:sldMk cId="1281320042" sldId="3414"/>
        </pc:sldMkLst>
      </pc:sldChg>
      <pc:sldChg chg="del">
        <pc:chgData name="Frances Steel" userId="79d46658-80de-4106-bb59-cad1b389c72e" providerId="ADAL" clId="{C9A650DF-FC12-494D-9C76-2639CC59E8C5}" dt="2026-08-13T08:35:05.481" v="0" actId="47"/>
        <pc:sldMkLst>
          <pc:docMk/>
          <pc:sldMk cId="4019393009" sldId="3415"/>
        </pc:sldMkLst>
      </pc:sldChg>
      <pc:sldChg chg="del">
        <pc:chgData name="Frances Steel" userId="79d46658-80de-4106-bb59-cad1b389c72e" providerId="ADAL" clId="{C9A650DF-FC12-494D-9C76-2639CC59E8C5}" dt="2026-08-13T08:35:05.481" v="0" actId="47"/>
        <pc:sldMkLst>
          <pc:docMk/>
          <pc:sldMk cId="2425874984" sldId="3416"/>
        </pc:sldMkLst>
      </pc:sldChg>
      <pc:sldChg chg="del">
        <pc:chgData name="Frances Steel" userId="79d46658-80de-4106-bb59-cad1b389c72e" providerId="ADAL" clId="{C9A650DF-FC12-494D-9C76-2639CC59E8C5}" dt="2026-08-13T08:35:05.481" v="0" actId="47"/>
        <pc:sldMkLst>
          <pc:docMk/>
          <pc:sldMk cId="3348936492" sldId="3417"/>
        </pc:sldMkLst>
      </pc:sldChg>
      <pc:sldChg chg="del">
        <pc:chgData name="Frances Steel" userId="79d46658-80de-4106-bb59-cad1b389c72e" providerId="ADAL" clId="{C9A650DF-FC12-494D-9C76-2639CC59E8C5}" dt="2026-08-13T08:35:05.481" v="0" actId="47"/>
        <pc:sldMkLst>
          <pc:docMk/>
          <pc:sldMk cId="732575021" sldId="3418"/>
        </pc:sldMkLst>
      </pc:sldChg>
      <pc:sldChg chg="del">
        <pc:chgData name="Frances Steel" userId="79d46658-80de-4106-bb59-cad1b389c72e" providerId="ADAL" clId="{C9A650DF-FC12-494D-9C76-2639CC59E8C5}" dt="2026-08-13T08:35:05.481" v="0" actId="47"/>
        <pc:sldMkLst>
          <pc:docMk/>
          <pc:sldMk cId="3027048397" sldId="3419"/>
        </pc:sldMkLst>
      </pc:sldChg>
      <pc:sldChg chg="del">
        <pc:chgData name="Frances Steel" userId="79d46658-80de-4106-bb59-cad1b389c72e" providerId="ADAL" clId="{C9A650DF-FC12-494D-9C76-2639CC59E8C5}" dt="2026-08-13T08:35:05.481" v="0" actId="47"/>
        <pc:sldMkLst>
          <pc:docMk/>
          <pc:sldMk cId="4263646275" sldId="3420"/>
        </pc:sldMkLst>
      </pc:sldChg>
      <pc:sldChg chg="del">
        <pc:chgData name="Frances Steel" userId="79d46658-80de-4106-bb59-cad1b389c72e" providerId="ADAL" clId="{C9A650DF-FC12-494D-9C76-2639CC59E8C5}" dt="2026-08-13T08:35:05.481" v="0" actId="47"/>
        <pc:sldMkLst>
          <pc:docMk/>
          <pc:sldMk cId="3666104551" sldId="3421"/>
        </pc:sldMkLst>
      </pc:sldChg>
      <pc:sldChg chg="del">
        <pc:chgData name="Frances Steel" userId="79d46658-80de-4106-bb59-cad1b389c72e" providerId="ADAL" clId="{C9A650DF-FC12-494D-9C76-2639CC59E8C5}" dt="2026-08-13T08:35:17.898" v="1" actId="47"/>
        <pc:sldMkLst>
          <pc:docMk/>
          <pc:sldMk cId="2231678948" sldId="3423"/>
        </pc:sldMkLst>
      </pc:sldChg>
      <pc:sldChg chg="del">
        <pc:chgData name="Frances Steel" userId="79d46658-80de-4106-bb59-cad1b389c72e" providerId="ADAL" clId="{C9A650DF-FC12-494D-9C76-2639CC59E8C5}" dt="2026-08-13T08:35:17.898" v="1" actId="47"/>
        <pc:sldMkLst>
          <pc:docMk/>
          <pc:sldMk cId="701240817" sldId="3424"/>
        </pc:sldMkLst>
      </pc:sldChg>
      <pc:sldChg chg="del">
        <pc:chgData name="Frances Steel" userId="79d46658-80de-4106-bb59-cad1b389c72e" providerId="ADAL" clId="{C9A650DF-FC12-494D-9C76-2639CC59E8C5}" dt="2026-08-13T08:35:17.898" v="1" actId="47"/>
        <pc:sldMkLst>
          <pc:docMk/>
          <pc:sldMk cId="3653745888" sldId="3425"/>
        </pc:sldMkLst>
      </pc:sldChg>
      <pc:sldChg chg="del">
        <pc:chgData name="Frances Steel" userId="79d46658-80de-4106-bb59-cad1b389c72e" providerId="ADAL" clId="{C9A650DF-FC12-494D-9C76-2639CC59E8C5}" dt="2026-08-13T08:35:17.898" v="1" actId="47"/>
        <pc:sldMkLst>
          <pc:docMk/>
          <pc:sldMk cId="3754624934" sldId="3426"/>
        </pc:sldMkLst>
      </pc:sldChg>
      <pc:sldChg chg="del">
        <pc:chgData name="Frances Steel" userId="79d46658-80de-4106-bb59-cad1b389c72e" providerId="ADAL" clId="{C9A650DF-FC12-494D-9C76-2639CC59E8C5}" dt="2026-08-13T08:35:17.898" v="1" actId="47"/>
        <pc:sldMkLst>
          <pc:docMk/>
          <pc:sldMk cId="996894215" sldId="3427"/>
        </pc:sldMkLst>
      </pc:sldChg>
      <pc:sldChg chg="del">
        <pc:chgData name="Frances Steel" userId="79d46658-80de-4106-bb59-cad1b389c72e" providerId="ADAL" clId="{C9A650DF-FC12-494D-9C76-2639CC59E8C5}" dt="2026-08-13T08:35:17.898" v="1" actId="47"/>
        <pc:sldMkLst>
          <pc:docMk/>
          <pc:sldMk cId="2514051786" sldId="3428"/>
        </pc:sldMkLst>
      </pc:sldChg>
      <pc:sldChg chg="del">
        <pc:chgData name="Frances Steel" userId="79d46658-80de-4106-bb59-cad1b389c72e" providerId="ADAL" clId="{C9A650DF-FC12-494D-9C76-2639CC59E8C5}" dt="2026-08-13T08:35:17.898" v="1" actId="47"/>
        <pc:sldMkLst>
          <pc:docMk/>
          <pc:sldMk cId="732343090" sldId="3429"/>
        </pc:sldMkLst>
      </pc:sldChg>
      <pc:sldChg chg="del">
        <pc:chgData name="Frances Steel" userId="79d46658-80de-4106-bb59-cad1b389c72e" providerId="ADAL" clId="{C9A650DF-FC12-494D-9C76-2639CC59E8C5}" dt="2026-08-13T08:35:17.898" v="1" actId="47"/>
        <pc:sldMkLst>
          <pc:docMk/>
          <pc:sldMk cId="196501381" sldId="3430"/>
        </pc:sldMkLst>
      </pc:sldChg>
      <pc:sldChg chg="del">
        <pc:chgData name="Frances Steel" userId="79d46658-80de-4106-bb59-cad1b389c72e" providerId="ADAL" clId="{C9A650DF-FC12-494D-9C76-2639CC59E8C5}" dt="2026-08-13T08:35:17.898" v="1" actId="47"/>
        <pc:sldMkLst>
          <pc:docMk/>
          <pc:sldMk cId="1970930798" sldId="3431"/>
        </pc:sldMkLst>
      </pc:sldChg>
      <pc:sldChg chg="del">
        <pc:chgData name="Frances Steel" userId="79d46658-80de-4106-bb59-cad1b389c72e" providerId="ADAL" clId="{C9A650DF-FC12-494D-9C76-2639CC59E8C5}" dt="2026-08-13T08:35:17.898" v="1" actId="47"/>
        <pc:sldMkLst>
          <pc:docMk/>
          <pc:sldMk cId="4253187682" sldId="3432"/>
        </pc:sldMkLst>
      </pc:sldChg>
      <pc:sldChg chg="del">
        <pc:chgData name="Frances Steel" userId="79d46658-80de-4106-bb59-cad1b389c72e" providerId="ADAL" clId="{C9A650DF-FC12-494D-9C76-2639CC59E8C5}" dt="2026-08-13T08:35:17.898" v="1" actId="47"/>
        <pc:sldMkLst>
          <pc:docMk/>
          <pc:sldMk cId="1546944119" sldId="3433"/>
        </pc:sldMkLst>
      </pc:sldChg>
      <pc:sldChg chg="del">
        <pc:chgData name="Frances Steel" userId="79d46658-80de-4106-bb59-cad1b389c72e" providerId="ADAL" clId="{C9A650DF-FC12-494D-9C76-2639CC59E8C5}" dt="2026-08-13T08:35:17.898" v="1" actId="47"/>
        <pc:sldMkLst>
          <pc:docMk/>
          <pc:sldMk cId="2013113174" sldId="3434"/>
        </pc:sldMkLst>
      </pc:sldChg>
      <pc:sldChg chg="del">
        <pc:chgData name="Frances Steel" userId="79d46658-80de-4106-bb59-cad1b389c72e" providerId="ADAL" clId="{C9A650DF-FC12-494D-9C76-2639CC59E8C5}" dt="2026-08-13T08:35:17.898" v="1" actId="47"/>
        <pc:sldMkLst>
          <pc:docMk/>
          <pc:sldMk cId="2456157581" sldId="3435"/>
        </pc:sldMkLst>
      </pc:sldChg>
      <pc:sldChg chg="del">
        <pc:chgData name="Frances Steel" userId="79d46658-80de-4106-bb59-cad1b389c72e" providerId="ADAL" clId="{C9A650DF-FC12-494D-9C76-2639CC59E8C5}" dt="2026-08-13T08:35:17.898" v="1" actId="47"/>
        <pc:sldMkLst>
          <pc:docMk/>
          <pc:sldMk cId="2774960457" sldId="3436"/>
        </pc:sldMkLst>
      </pc:sldChg>
      <pc:sldChg chg="del">
        <pc:chgData name="Frances Steel" userId="79d46658-80de-4106-bb59-cad1b389c72e" providerId="ADAL" clId="{C9A650DF-FC12-494D-9C76-2639CC59E8C5}" dt="2026-08-13T08:35:17.898" v="1" actId="47"/>
        <pc:sldMkLst>
          <pc:docMk/>
          <pc:sldMk cId="2963010713" sldId="3437"/>
        </pc:sldMkLst>
      </pc:sldChg>
      <pc:sldChg chg="del">
        <pc:chgData name="Frances Steel" userId="79d46658-80de-4106-bb59-cad1b389c72e" providerId="ADAL" clId="{C9A650DF-FC12-494D-9C76-2639CC59E8C5}" dt="2026-08-13T08:35:05.481" v="0" actId="47"/>
        <pc:sldMkLst>
          <pc:docMk/>
          <pc:sldMk cId="2817255563" sldId="3438"/>
        </pc:sldMkLst>
      </pc:sldChg>
      <pc:sldChg chg="del">
        <pc:chgData name="Frances Steel" userId="79d46658-80de-4106-bb59-cad1b389c72e" providerId="ADAL" clId="{C9A650DF-FC12-494D-9C76-2639CC59E8C5}" dt="2026-08-13T08:35:05.481" v="0" actId="47"/>
        <pc:sldMkLst>
          <pc:docMk/>
          <pc:sldMk cId="629913557" sldId="3439"/>
        </pc:sldMkLst>
      </pc:sldChg>
      <pc:sldChg chg="del">
        <pc:chgData name="Frances Steel" userId="79d46658-80de-4106-bb59-cad1b389c72e" providerId="ADAL" clId="{C9A650DF-FC12-494D-9C76-2639CC59E8C5}" dt="2026-08-13T08:35:05.481" v="0" actId="47"/>
        <pc:sldMkLst>
          <pc:docMk/>
          <pc:sldMk cId="2523091378" sldId="3440"/>
        </pc:sldMkLst>
      </pc:sldChg>
      <pc:sldChg chg="del">
        <pc:chgData name="Frances Steel" userId="79d46658-80de-4106-bb59-cad1b389c72e" providerId="ADAL" clId="{C9A650DF-FC12-494D-9C76-2639CC59E8C5}" dt="2026-08-13T08:35:05.481" v="0" actId="47"/>
        <pc:sldMkLst>
          <pc:docMk/>
          <pc:sldMk cId="2054709051" sldId="3441"/>
        </pc:sldMkLst>
      </pc:sldChg>
      <pc:sldChg chg="del">
        <pc:chgData name="Frances Steel" userId="79d46658-80de-4106-bb59-cad1b389c72e" providerId="ADAL" clId="{C9A650DF-FC12-494D-9C76-2639CC59E8C5}" dt="2026-08-13T08:35:05.481" v="0" actId="47"/>
        <pc:sldMkLst>
          <pc:docMk/>
          <pc:sldMk cId="2962587947" sldId="3442"/>
        </pc:sldMkLst>
      </pc:sldChg>
      <pc:sldChg chg="del">
        <pc:chgData name="Frances Steel" userId="79d46658-80de-4106-bb59-cad1b389c72e" providerId="ADAL" clId="{C9A650DF-FC12-494D-9C76-2639CC59E8C5}" dt="2026-08-13T08:35:05.481" v="0" actId="47"/>
        <pc:sldMkLst>
          <pc:docMk/>
          <pc:sldMk cId="3558395744" sldId="3443"/>
        </pc:sldMkLst>
      </pc:sldChg>
      <pc:sldChg chg="del">
        <pc:chgData name="Frances Steel" userId="79d46658-80de-4106-bb59-cad1b389c72e" providerId="ADAL" clId="{C9A650DF-FC12-494D-9C76-2639CC59E8C5}" dt="2026-08-13T08:35:05.481" v="0" actId="47"/>
        <pc:sldMkLst>
          <pc:docMk/>
          <pc:sldMk cId="2974355294" sldId="3444"/>
        </pc:sldMkLst>
      </pc:sldChg>
      <pc:sldChg chg="del">
        <pc:chgData name="Frances Steel" userId="79d46658-80de-4106-bb59-cad1b389c72e" providerId="ADAL" clId="{C9A650DF-FC12-494D-9C76-2639CC59E8C5}" dt="2026-08-13T08:35:17.898" v="1" actId="47"/>
        <pc:sldMkLst>
          <pc:docMk/>
          <pc:sldMk cId="562799054" sldId="3446"/>
        </pc:sldMkLst>
      </pc:sldChg>
      <pc:sldChg chg="del">
        <pc:chgData name="Frances Steel" userId="79d46658-80de-4106-bb59-cad1b389c72e" providerId="ADAL" clId="{C9A650DF-FC12-494D-9C76-2639CC59E8C5}" dt="2026-08-13T08:35:17.898" v="1" actId="47"/>
        <pc:sldMkLst>
          <pc:docMk/>
          <pc:sldMk cId="1408167290" sldId="3447"/>
        </pc:sldMkLst>
      </pc:sldChg>
      <pc:sldChg chg="del">
        <pc:chgData name="Frances Steel" userId="79d46658-80de-4106-bb59-cad1b389c72e" providerId="ADAL" clId="{C9A650DF-FC12-494D-9C76-2639CC59E8C5}" dt="2026-08-13T08:35:17.898" v="1" actId="47"/>
        <pc:sldMkLst>
          <pc:docMk/>
          <pc:sldMk cId="451251373" sldId="3448"/>
        </pc:sldMkLst>
      </pc:sldChg>
      <pc:sldChg chg="del">
        <pc:chgData name="Frances Steel" userId="79d46658-80de-4106-bb59-cad1b389c72e" providerId="ADAL" clId="{C9A650DF-FC12-494D-9C76-2639CC59E8C5}" dt="2026-08-13T08:35:17.898" v="1" actId="47"/>
        <pc:sldMkLst>
          <pc:docMk/>
          <pc:sldMk cId="1751069794" sldId="3449"/>
        </pc:sldMkLst>
      </pc:sldChg>
      <pc:sldChg chg="del">
        <pc:chgData name="Frances Steel" userId="79d46658-80de-4106-bb59-cad1b389c72e" providerId="ADAL" clId="{C9A650DF-FC12-494D-9C76-2639CC59E8C5}" dt="2026-08-13T08:35:17.898" v="1" actId="47"/>
        <pc:sldMkLst>
          <pc:docMk/>
          <pc:sldMk cId="3150827541" sldId="3450"/>
        </pc:sldMkLst>
      </pc:sldChg>
      <pc:sldChg chg="del">
        <pc:chgData name="Frances Steel" userId="79d46658-80de-4106-bb59-cad1b389c72e" providerId="ADAL" clId="{C9A650DF-FC12-494D-9C76-2639CC59E8C5}" dt="2026-08-13T08:35:17.898" v="1" actId="47"/>
        <pc:sldMkLst>
          <pc:docMk/>
          <pc:sldMk cId="2307836138" sldId="3451"/>
        </pc:sldMkLst>
      </pc:sldChg>
      <pc:sldChg chg="del">
        <pc:chgData name="Frances Steel" userId="79d46658-80de-4106-bb59-cad1b389c72e" providerId="ADAL" clId="{C9A650DF-FC12-494D-9C76-2639CC59E8C5}" dt="2026-08-13T08:35:17.898" v="1" actId="47"/>
        <pc:sldMkLst>
          <pc:docMk/>
          <pc:sldMk cId="3269978723" sldId="3452"/>
        </pc:sldMkLst>
      </pc:sldChg>
      <pc:sldChg chg="del">
        <pc:chgData name="Frances Steel" userId="79d46658-80de-4106-bb59-cad1b389c72e" providerId="ADAL" clId="{C9A650DF-FC12-494D-9C76-2639CC59E8C5}" dt="2026-08-13T08:35:17.898" v="1" actId="47"/>
        <pc:sldMkLst>
          <pc:docMk/>
          <pc:sldMk cId="1398045960" sldId="3453"/>
        </pc:sldMkLst>
      </pc:sldChg>
      <pc:sldChg chg="del">
        <pc:chgData name="Frances Steel" userId="79d46658-80de-4106-bb59-cad1b389c72e" providerId="ADAL" clId="{C9A650DF-FC12-494D-9C76-2639CC59E8C5}" dt="2026-08-13T08:35:17.898" v="1" actId="47"/>
        <pc:sldMkLst>
          <pc:docMk/>
          <pc:sldMk cId="135208967" sldId="3454"/>
        </pc:sldMkLst>
      </pc:sldChg>
      <pc:sldChg chg="del">
        <pc:chgData name="Frances Steel" userId="79d46658-80de-4106-bb59-cad1b389c72e" providerId="ADAL" clId="{C9A650DF-FC12-494D-9C76-2639CC59E8C5}" dt="2026-08-13T08:35:17.898" v="1" actId="47"/>
        <pc:sldMkLst>
          <pc:docMk/>
          <pc:sldMk cId="709258493" sldId="3455"/>
        </pc:sldMkLst>
      </pc:sldChg>
      <pc:sldChg chg="del">
        <pc:chgData name="Frances Steel" userId="79d46658-80de-4106-bb59-cad1b389c72e" providerId="ADAL" clId="{C9A650DF-FC12-494D-9C76-2639CC59E8C5}" dt="2026-08-13T08:35:17.898" v="1" actId="47"/>
        <pc:sldMkLst>
          <pc:docMk/>
          <pc:sldMk cId="1892078471" sldId="3456"/>
        </pc:sldMkLst>
      </pc:sldChg>
      <pc:sldChg chg="del">
        <pc:chgData name="Frances Steel" userId="79d46658-80de-4106-bb59-cad1b389c72e" providerId="ADAL" clId="{C9A650DF-FC12-494D-9C76-2639CC59E8C5}" dt="2026-08-13T08:35:17.898" v="1" actId="47"/>
        <pc:sldMkLst>
          <pc:docMk/>
          <pc:sldMk cId="2802277404" sldId="3457"/>
        </pc:sldMkLst>
      </pc:sldChg>
      <pc:sldChg chg="del">
        <pc:chgData name="Frances Steel" userId="79d46658-80de-4106-bb59-cad1b389c72e" providerId="ADAL" clId="{C9A650DF-FC12-494D-9C76-2639CC59E8C5}" dt="2026-08-13T08:35:17.898" v="1" actId="47"/>
        <pc:sldMkLst>
          <pc:docMk/>
          <pc:sldMk cId="1875161157" sldId="3458"/>
        </pc:sldMkLst>
      </pc:sldChg>
      <pc:sldChg chg="del">
        <pc:chgData name="Frances Steel" userId="79d46658-80de-4106-bb59-cad1b389c72e" providerId="ADAL" clId="{C9A650DF-FC12-494D-9C76-2639CC59E8C5}" dt="2026-08-13T08:35:05.481" v="0" actId="47"/>
        <pc:sldMkLst>
          <pc:docMk/>
          <pc:sldMk cId="1397874623" sldId="3461"/>
        </pc:sldMkLst>
      </pc:sldChg>
      <pc:sldChg chg="del">
        <pc:chgData name="Frances Steel" userId="79d46658-80de-4106-bb59-cad1b389c72e" providerId="ADAL" clId="{C9A650DF-FC12-494D-9C76-2639CC59E8C5}" dt="2026-08-13T08:35:05.481" v="0" actId="47"/>
        <pc:sldMkLst>
          <pc:docMk/>
          <pc:sldMk cId="3990801221" sldId="3462"/>
        </pc:sldMkLst>
      </pc:sldChg>
      <pc:sldChg chg="del">
        <pc:chgData name="Frances Steel" userId="79d46658-80de-4106-bb59-cad1b389c72e" providerId="ADAL" clId="{C9A650DF-FC12-494D-9C76-2639CC59E8C5}" dt="2026-08-13T08:35:05.481" v="0" actId="47"/>
        <pc:sldMkLst>
          <pc:docMk/>
          <pc:sldMk cId="1433606448" sldId="3463"/>
        </pc:sldMkLst>
      </pc:sldChg>
      <pc:sldChg chg="del">
        <pc:chgData name="Frances Steel" userId="79d46658-80de-4106-bb59-cad1b389c72e" providerId="ADAL" clId="{C9A650DF-FC12-494D-9C76-2639CC59E8C5}" dt="2026-08-13T08:35:05.481" v="0" actId="47"/>
        <pc:sldMkLst>
          <pc:docMk/>
          <pc:sldMk cId="1308502466" sldId="3465"/>
        </pc:sldMkLst>
      </pc:sldChg>
      <pc:sldChg chg="del">
        <pc:chgData name="Frances Steel" userId="79d46658-80de-4106-bb59-cad1b389c72e" providerId="ADAL" clId="{C9A650DF-FC12-494D-9C76-2639CC59E8C5}" dt="2026-08-13T08:35:05.481" v="0" actId="47"/>
        <pc:sldMkLst>
          <pc:docMk/>
          <pc:sldMk cId="2771169003" sldId="3466"/>
        </pc:sldMkLst>
      </pc:sldChg>
      <pc:sldChg chg="del">
        <pc:chgData name="Frances Steel" userId="79d46658-80de-4106-bb59-cad1b389c72e" providerId="ADAL" clId="{C9A650DF-FC12-494D-9C76-2639CC59E8C5}" dt="2026-08-13T08:35:05.481" v="0" actId="47"/>
        <pc:sldMkLst>
          <pc:docMk/>
          <pc:sldMk cId="473468100" sldId="3468"/>
        </pc:sldMkLst>
      </pc:sldChg>
      <pc:sldChg chg="del">
        <pc:chgData name="Frances Steel" userId="79d46658-80de-4106-bb59-cad1b389c72e" providerId="ADAL" clId="{C9A650DF-FC12-494D-9C76-2639CC59E8C5}" dt="2026-08-13T08:35:05.481" v="0" actId="47"/>
        <pc:sldMkLst>
          <pc:docMk/>
          <pc:sldMk cId="2708207427" sldId="3469"/>
        </pc:sldMkLst>
      </pc:sldChg>
      <pc:sldChg chg="del">
        <pc:chgData name="Frances Steel" userId="79d46658-80de-4106-bb59-cad1b389c72e" providerId="ADAL" clId="{C9A650DF-FC12-494D-9C76-2639CC59E8C5}" dt="2026-08-13T08:35:05.481" v="0" actId="47"/>
        <pc:sldMkLst>
          <pc:docMk/>
          <pc:sldMk cId="2229494516" sldId="3470"/>
        </pc:sldMkLst>
      </pc:sldChg>
      <pc:sldChg chg="del">
        <pc:chgData name="Frances Steel" userId="79d46658-80de-4106-bb59-cad1b389c72e" providerId="ADAL" clId="{C9A650DF-FC12-494D-9C76-2639CC59E8C5}" dt="2026-08-13T08:35:05.481" v="0" actId="47"/>
        <pc:sldMkLst>
          <pc:docMk/>
          <pc:sldMk cId="1189961926" sldId="3471"/>
        </pc:sldMkLst>
      </pc:sldChg>
      <pc:sldChg chg="del">
        <pc:chgData name="Frances Steel" userId="79d46658-80de-4106-bb59-cad1b389c72e" providerId="ADAL" clId="{C9A650DF-FC12-494D-9C76-2639CC59E8C5}" dt="2026-08-13T08:35:05.481" v="0" actId="47"/>
        <pc:sldMkLst>
          <pc:docMk/>
          <pc:sldMk cId="490836839" sldId="3472"/>
        </pc:sldMkLst>
      </pc:sldChg>
      <pc:sldChg chg="del">
        <pc:chgData name="Frances Steel" userId="79d46658-80de-4106-bb59-cad1b389c72e" providerId="ADAL" clId="{C9A650DF-FC12-494D-9C76-2639CC59E8C5}" dt="2026-08-13T08:35:05.481" v="0" actId="47"/>
        <pc:sldMkLst>
          <pc:docMk/>
          <pc:sldMk cId="2572690167" sldId="3473"/>
        </pc:sldMkLst>
      </pc:sldChg>
      <pc:sldChg chg="del">
        <pc:chgData name="Frances Steel" userId="79d46658-80de-4106-bb59-cad1b389c72e" providerId="ADAL" clId="{C9A650DF-FC12-494D-9C76-2639CC59E8C5}" dt="2026-08-13T08:35:05.481" v="0" actId="47"/>
        <pc:sldMkLst>
          <pc:docMk/>
          <pc:sldMk cId="353951598" sldId="3474"/>
        </pc:sldMkLst>
      </pc:sldChg>
      <pc:sldChg chg="del">
        <pc:chgData name="Frances Steel" userId="79d46658-80de-4106-bb59-cad1b389c72e" providerId="ADAL" clId="{C9A650DF-FC12-494D-9C76-2639CC59E8C5}" dt="2026-08-13T08:35:05.481" v="0" actId="47"/>
        <pc:sldMkLst>
          <pc:docMk/>
          <pc:sldMk cId="416135146" sldId="3475"/>
        </pc:sldMkLst>
      </pc:sldChg>
      <pc:sldChg chg="del">
        <pc:chgData name="Frances Steel" userId="79d46658-80de-4106-bb59-cad1b389c72e" providerId="ADAL" clId="{C9A650DF-FC12-494D-9C76-2639CC59E8C5}" dt="2026-08-13T08:35:17.898" v="1" actId="47"/>
        <pc:sldMkLst>
          <pc:docMk/>
          <pc:sldMk cId="753230931" sldId="3476"/>
        </pc:sldMkLst>
      </pc:sldChg>
      <pc:sldChg chg="del">
        <pc:chgData name="Frances Steel" userId="79d46658-80de-4106-bb59-cad1b389c72e" providerId="ADAL" clId="{C9A650DF-FC12-494D-9C76-2639CC59E8C5}" dt="2026-08-13T08:35:17.898" v="1" actId="47"/>
        <pc:sldMkLst>
          <pc:docMk/>
          <pc:sldMk cId="1241921477" sldId="3477"/>
        </pc:sldMkLst>
      </pc:sldChg>
      <pc:sldChg chg="del">
        <pc:chgData name="Frances Steel" userId="79d46658-80de-4106-bb59-cad1b389c72e" providerId="ADAL" clId="{C9A650DF-FC12-494D-9C76-2639CC59E8C5}" dt="2026-08-13T08:35:17.898" v="1" actId="47"/>
        <pc:sldMkLst>
          <pc:docMk/>
          <pc:sldMk cId="1334669254" sldId="3478"/>
        </pc:sldMkLst>
      </pc:sldChg>
      <pc:sldChg chg="del">
        <pc:chgData name="Frances Steel" userId="79d46658-80de-4106-bb59-cad1b389c72e" providerId="ADAL" clId="{C9A650DF-FC12-494D-9C76-2639CC59E8C5}" dt="2026-08-13T08:35:05.481" v="0" actId="47"/>
        <pc:sldMkLst>
          <pc:docMk/>
          <pc:sldMk cId="2753653064" sldId="3479"/>
        </pc:sldMkLst>
      </pc:sldChg>
      <pc:sldChg chg="del">
        <pc:chgData name="Frances Steel" userId="79d46658-80de-4106-bb59-cad1b389c72e" providerId="ADAL" clId="{C9A650DF-FC12-494D-9C76-2639CC59E8C5}" dt="2026-08-13T08:35:05.481" v="0" actId="47"/>
        <pc:sldMkLst>
          <pc:docMk/>
          <pc:sldMk cId="3144471218" sldId="3480"/>
        </pc:sldMkLst>
      </pc:sldChg>
      <pc:sldChg chg="del">
        <pc:chgData name="Frances Steel" userId="79d46658-80de-4106-bb59-cad1b389c72e" providerId="ADAL" clId="{C9A650DF-FC12-494D-9C76-2639CC59E8C5}" dt="2026-08-13T08:35:05.481" v="0" actId="47"/>
        <pc:sldMkLst>
          <pc:docMk/>
          <pc:sldMk cId="1616419491" sldId="3481"/>
        </pc:sldMkLst>
      </pc:sldChg>
      <pc:sldChg chg="del">
        <pc:chgData name="Frances Steel" userId="79d46658-80de-4106-bb59-cad1b389c72e" providerId="ADAL" clId="{C9A650DF-FC12-494D-9C76-2639CC59E8C5}" dt="2026-08-13T08:35:05.481" v="0" actId="47"/>
        <pc:sldMkLst>
          <pc:docMk/>
          <pc:sldMk cId="1630513365" sldId="3482"/>
        </pc:sldMkLst>
      </pc:sldChg>
      <pc:sldChg chg="del">
        <pc:chgData name="Frances Steel" userId="79d46658-80de-4106-bb59-cad1b389c72e" providerId="ADAL" clId="{C9A650DF-FC12-494D-9C76-2639CC59E8C5}" dt="2026-08-13T08:35:05.481" v="0" actId="47"/>
        <pc:sldMkLst>
          <pc:docMk/>
          <pc:sldMk cId="437441463" sldId="3483"/>
        </pc:sldMkLst>
      </pc:sldChg>
      <pc:sldChg chg="del">
        <pc:chgData name="Frances Steel" userId="79d46658-80de-4106-bb59-cad1b389c72e" providerId="ADAL" clId="{C9A650DF-FC12-494D-9C76-2639CC59E8C5}" dt="2026-08-13T08:35:05.481" v="0" actId="47"/>
        <pc:sldMkLst>
          <pc:docMk/>
          <pc:sldMk cId="2112930976" sldId="3486"/>
        </pc:sldMkLst>
      </pc:sldChg>
      <pc:sldChg chg="del">
        <pc:chgData name="Frances Steel" userId="79d46658-80de-4106-bb59-cad1b389c72e" providerId="ADAL" clId="{C9A650DF-FC12-494D-9C76-2639CC59E8C5}" dt="2026-08-13T08:35:05.481" v="0" actId="47"/>
        <pc:sldMkLst>
          <pc:docMk/>
          <pc:sldMk cId="2086938515" sldId="3487"/>
        </pc:sldMkLst>
      </pc:sldChg>
      <pc:sldChg chg="del">
        <pc:chgData name="Frances Steel" userId="79d46658-80de-4106-bb59-cad1b389c72e" providerId="ADAL" clId="{C9A650DF-FC12-494D-9C76-2639CC59E8C5}" dt="2026-08-13T08:35:05.481" v="0" actId="47"/>
        <pc:sldMkLst>
          <pc:docMk/>
          <pc:sldMk cId="4080006921" sldId="3488"/>
        </pc:sldMkLst>
      </pc:sldChg>
      <pc:sldChg chg="del">
        <pc:chgData name="Frances Steel" userId="79d46658-80de-4106-bb59-cad1b389c72e" providerId="ADAL" clId="{C9A650DF-FC12-494D-9C76-2639CC59E8C5}" dt="2026-08-13T08:35:17.898" v="1" actId="47"/>
        <pc:sldMkLst>
          <pc:docMk/>
          <pc:sldMk cId="2413152094" sldId="3490"/>
        </pc:sldMkLst>
      </pc:sldChg>
      <pc:sldChg chg="del">
        <pc:chgData name="Frances Steel" userId="79d46658-80de-4106-bb59-cad1b389c72e" providerId="ADAL" clId="{C9A650DF-FC12-494D-9C76-2639CC59E8C5}" dt="2026-08-13T08:35:17.898" v="1" actId="47"/>
        <pc:sldMkLst>
          <pc:docMk/>
          <pc:sldMk cId="23735505" sldId="3491"/>
        </pc:sldMkLst>
      </pc:sldChg>
      <pc:sldChg chg="del">
        <pc:chgData name="Frances Steel" userId="79d46658-80de-4106-bb59-cad1b389c72e" providerId="ADAL" clId="{C9A650DF-FC12-494D-9C76-2639CC59E8C5}" dt="2026-08-13T08:35:17.898" v="1" actId="47"/>
        <pc:sldMkLst>
          <pc:docMk/>
          <pc:sldMk cId="2853838900" sldId="3492"/>
        </pc:sldMkLst>
      </pc:sldChg>
      <pc:sldChg chg="del">
        <pc:chgData name="Frances Steel" userId="79d46658-80de-4106-bb59-cad1b389c72e" providerId="ADAL" clId="{C9A650DF-FC12-494D-9C76-2639CC59E8C5}" dt="2026-08-13T08:35:17.898" v="1" actId="47"/>
        <pc:sldMkLst>
          <pc:docMk/>
          <pc:sldMk cId="1850173605" sldId="3493"/>
        </pc:sldMkLst>
      </pc:sldChg>
      <pc:sldChg chg="del">
        <pc:chgData name="Frances Steel" userId="79d46658-80de-4106-bb59-cad1b389c72e" providerId="ADAL" clId="{C9A650DF-FC12-494D-9C76-2639CC59E8C5}" dt="2026-08-13T08:35:17.898" v="1" actId="47"/>
        <pc:sldMkLst>
          <pc:docMk/>
          <pc:sldMk cId="2353171162" sldId="3494"/>
        </pc:sldMkLst>
      </pc:sldChg>
      <pc:sldChg chg="del">
        <pc:chgData name="Frances Steel" userId="79d46658-80de-4106-bb59-cad1b389c72e" providerId="ADAL" clId="{C9A650DF-FC12-494D-9C76-2639CC59E8C5}" dt="2026-08-13T08:35:17.898" v="1" actId="47"/>
        <pc:sldMkLst>
          <pc:docMk/>
          <pc:sldMk cId="3421250468" sldId="3495"/>
        </pc:sldMkLst>
      </pc:sldChg>
      <pc:sldChg chg="del">
        <pc:chgData name="Frances Steel" userId="79d46658-80de-4106-bb59-cad1b389c72e" providerId="ADAL" clId="{C9A650DF-FC12-494D-9C76-2639CC59E8C5}" dt="2026-08-13T08:35:05.481" v="0" actId="47"/>
        <pc:sldMkLst>
          <pc:docMk/>
          <pc:sldMk cId="2605559591" sldId="3496"/>
        </pc:sldMkLst>
      </pc:sldChg>
      <pc:sldChg chg="del">
        <pc:chgData name="Frances Steel" userId="79d46658-80de-4106-bb59-cad1b389c72e" providerId="ADAL" clId="{C9A650DF-FC12-494D-9C76-2639CC59E8C5}" dt="2026-08-13T08:35:05.481" v="0" actId="47"/>
        <pc:sldMkLst>
          <pc:docMk/>
          <pc:sldMk cId="3019473682" sldId="3497"/>
        </pc:sldMkLst>
      </pc:sldChg>
      <pc:sldChg chg="del">
        <pc:chgData name="Frances Steel" userId="79d46658-80de-4106-bb59-cad1b389c72e" providerId="ADAL" clId="{C9A650DF-FC12-494D-9C76-2639CC59E8C5}" dt="2026-08-13T08:35:05.481" v="0" actId="47"/>
        <pc:sldMkLst>
          <pc:docMk/>
          <pc:sldMk cId="3430485344" sldId="3498"/>
        </pc:sldMkLst>
      </pc:sldChg>
      <pc:sldChg chg="del">
        <pc:chgData name="Frances Steel" userId="79d46658-80de-4106-bb59-cad1b389c72e" providerId="ADAL" clId="{C9A650DF-FC12-494D-9C76-2639CC59E8C5}" dt="2026-08-13T08:35:05.481" v="0" actId="47"/>
        <pc:sldMkLst>
          <pc:docMk/>
          <pc:sldMk cId="2532119436" sldId="3499"/>
        </pc:sldMkLst>
      </pc:sldChg>
      <pc:sldChg chg="del">
        <pc:chgData name="Frances Steel" userId="79d46658-80de-4106-bb59-cad1b389c72e" providerId="ADAL" clId="{C9A650DF-FC12-494D-9C76-2639CC59E8C5}" dt="2026-08-13T08:35:05.481" v="0" actId="47"/>
        <pc:sldMkLst>
          <pc:docMk/>
          <pc:sldMk cId="704409088" sldId="3500"/>
        </pc:sldMkLst>
      </pc:sldChg>
      <pc:sldChg chg="del">
        <pc:chgData name="Frances Steel" userId="79d46658-80de-4106-bb59-cad1b389c72e" providerId="ADAL" clId="{C9A650DF-FC12-494D-9C76-2639CC59E8C5}" dt="2026-08-13T08:35:05.481" v="0" actId="47"/>
        <pc:sldMkLst>
          <pc:docMk/>
          <pc:sldMk cId="2353131324" sldId="3501"/>
        </pc:sldMkLst>
      </pc:sldChg>
      <pc:sldChg chg="del">
        <pc:chgData name="Frances Steel" userId="79d46658-80de-4106-bb59-cad1b389c72e" providerId="ADAL" clId="{C9A650DF-FC12-494D-9C76-2639CC59E8C5}" dt="2026-08-13T08:35:05.481" v="0" actId="47"/>
        <pc:sldMkLst>
          <pc:docMk/>
          <pc:sldMk cId="3396178178" sldId="3502"/>
        </pc:sldMkLst>
      </pc:sldChg>
      <pc:sldChg chg="del">
        <pc:chgData name="Frances Steel" userId="79d46658-80de-4106-bb59-cad1b389c72e" providerId="ADAL" clId="{C9A650DF-FC12-494D-9C76-2639CC59E8C5}" dt="2026-08-13T08:35:05.481" v="0" actId="47"/>
        <pc:sldMkLst>
          <pc:docMk/>
          <pc:sldMk cId="2709978293" sldId="3503"/>
        </pc:sldMkLst>
      </pc:sldChg>
      <pc:sldChg chg="del">
        <pc:chgData name="Frances Steel" userId="79d46658-80de-4106-bb59-cad1b389c72e" providerId="ADAL" clId="{C9A650DF-FC12-494D-9C76-2639CC59E8C5}" dt="2026-08-13T08:35:05.481" v="0" actId="47"/>
        <pc:sldMkLst>
          <pc:docMk/>
          <pc:sldMk cId="2671953120" sldId="3504"/>
        </pc:sldMkLst>
      </pc:sldChg>
      <pc:sldChg chg="del">
        <pc:chgData name="Frances Steel" userId="79d46658-80de-4106-bb59-cad1b389c72e" providerId="ADAL" clId="{C9A650DF-FC12-494D-9C76-2639CC59E8C5}" dt="2026-08-13T08:35:05.481" v="0" actId="47"/>
        <pc:sldMkLst>
          <pc:docMk/>
          <pc:sldMk cId="1008188172" sldId="3505"/>
        </pc:sldMkLst>
      </pc:sldChg>
      <pc:sldChg chg="del">
        <pc:chgData name="Frances Steel" userId="79d46658-80de-4106-bb59-cad1b389c72e" providerId="ADAL" clId="{C9A650DF-FC12-494D-9C76-2639CC59E8C5}" dt="2026-08-13T08:35:05.481" v="0" actId="47"/>
        <pc:sldMkLst>
          <pc:docMk/>
          <pc:sldMk cId="2843093134" sldId="3506"/>
        </pc:sldMkLst>
      </pc:sldChg>
      <pc:sldChg chg="del">
        <pc:chgData name="Frances Steel" userId="79d46658-80de-4106-bb59-cad1b389c72e" providerId="ADAL" clId="{C9A650DF-FC12-494D-9C76-2639CC59E8C5}" dt="2026-08-13T08:35:05.481" v="0" actId="47"/>
        <pc:sldMkLst>
          <pc:docMk/>
          <pc:sldMk cId="2683176477" sldId="3507"/>
        </pc:sldMkLst>
      </pc:sldChg>
      <pc:sldChg chg="del">
        <pc:chgData name="Frances Steel" userId="79d46658-80de-4106-bb59-cad1b389c72e" providerId="ADAL" clId="{C9A650DF-FC12-494D-9C76-2639CC59E8C5}" dt="2026-08-13T08:35:17.898" v="1" actId="47"/>
        <pc:sldMkLst>
          <pc:docMk/>
          <pc:sldMk cId="4089627902" sldId="3511"/>
        </pc:sldMkLst>
      </pc:sldChg>
      <pc:sldChg chg="del">
        <pc:chgData name="Frances Steel" userId="79d46658-80de-4106-bb59-cad1b389c72e" providerId="ADAL" clId="{C9A650DF-FC12-494D-9C76-2639CC59E8C5}" dt="2026-08-13T08:35:17.898" v="1" actId="47"/>
        <pc:sldMkLst>
          <pc:docMk/>
          <pc:sldMk cId="1383161007" sldId="3512"/>
        </pc:sldMkLst>
      </pc:sldChg>
      <pc:sldChg chg="del">
        <pc:chgData name="Frances Steel" userId="79d46658-80de-4106-bb59-cad1b389c72e" providerId="ADAL" clId="{C9A650DF-FC12-494D-9C76-2639CC59E8C5}" dt="2026-08-13T08:35:17.898" v="1" actId="47"/>
        <pc:sldMkLst>
          <pc:docMk/>
          <pc:sldMk cId="3127091271" sldId="3513"/>
        </pc:sldMkLst>
      </pc:sldChg>
      <pc:sldChg chg="del">
        <pc:chgData name="Frances Steel" userId="79d46658-80de-4106-bb59-cad1b389c72e" providerId="ADAL" clId="{C9A650DF-FC12-494D-9C76-2639CC59E8C5}" dt="2026-08-13T08:35:17.898" v="1" actId="47"/>
        <pc:sldMkLst>
          <pc:docMk/>
          <pc:sldMk cId="4239140734" sldId="3514"/>
        </pc:sldMkLst>
      </pc:sldChg>
      <pc:sldChg chg="del">
        <pc:chgData name="Frances Steel" userId="79d46658-80de-4106-bb59-cad1b389c72e" providerId="ADAL" clId="{C9A650DF-FC12-494D-9C76-2639CC59E8C5}" dt="2026-08-13T08:35:17.898" v="1" actId="47"/>
        <pc:sldMkLst>
          <pc:docMk/>
          <pc:sldMk cId="3229127114" sldId="3515"/>
        </pc:sldMkLst>
      </pc:sldChg>
      <pc:sldChg chg="del">
        <pc:chgData name="Frances Steel" userId="79d46658-80de-4106-bb59-cad1b389c72e" providerId="ADAL" clId="{C9A650DF-FC12-494D-9C76-2639CC59E8C5}" dt="2026-08-13T08:35:17.898" v="1" actId="47"/>
        <pc:sldMkLst>
          <pc:docMk/>
          <pc:sldMk cId="1625996598" sldId="3516"/>
        </pc:sldMkLst>
      </pc:sldChg>
      <pc:sldChg chg="del">
        <pc:chgData name="Frances Steel" userId="79d46658-80de-4106-bb59-cad1b389c72e" providerId="ADAL" clId="{C9A650DF-FC12-494D-9C76-2639CC59E8C5}" dt="2026-08-13T08:35:17.898" v="1" actId="47"/>
        <pc:sldMkLst>
          <pc:docMk/>
          <pc:sldMk cId="34955089" sldId="3517"/>
        </pc:sldMkLst>
      </pc:sldChg>
      <pc:sldChg chg="del">
        <pc:chgData name="Frances Steel" userId="79d46658-80de-4106-bb59-cad1b389c72e" providerId="ADAL" clId="{C9A650DF-FC12-494D-9C76-2639CC59E8C5}" dt="2026-08-13T08:35:17.898" v="1" actId="47"/>
        <pc:sldMkLst>
          <pc:docMk/>
          <pc:sldMk cId="3930742870" sldId="3518"/>
        </pc:sldMkLst>
      </pc:sldChg>
      <pc:sldChg chg="del">
        <pc:chgData name="Frances Steel" userId="79d46658-80de-4106-bb59-cad1b389c72e" providerId="ADAL" clId="{C9A650DF-FC12-494D-9C76-2639CC59E8C5}" dt="2026-08-13T08:35:17.898" v="1" actId="47"/>
        <pc:sldMkLst>
          <pc:docMk/>
          <pc:sldMk cId="1761024289" sldId="3519"/>
        </pc:sldMkLst>
      </pc:sldChg>
      <pc:sldChg chg="del">
        <pc:chgData name="Frances Steel" userId="79d46658-80de-4106-bb59-cad1b389c72e" providerId="ADAL" clId="{C9A650DF-FC12-494D-9C76-2639CC59E8C5}" dt="2026-08-13T08:35:17.898" v="1" actId="47"/>
        <pc:sldMkLst>
          <pc:docMk/>
          <pc:sldMk cId="468020510" sldId="3520"/>
        </pc:sldMkLst>
      </pc:sldChg>
      <pc:sldChg chg="del">
        <pc:chgData name="Frances Steel" userId="79d46658-80de-4106-bb59-cad1b389c72e" providerId="ADAL" clId="{C9A650DF-FC12-494D-9C76-2639CC59E8C5}" dt="2026-08-13T08:35:17.898" v="1" actId="47"/>
        <pc:sldMkLst>
          <pc:docMk/>
          <pc:sldMk cId="1692839814" sldId="3521"/>
        </pc:sldMkLst>
      </pc:sldChg>
      <pc:sldChg chg="del">
        <pc:chgData name="Frances Steel" userId="79d46658-80de-4106-bb59-cad1b389c72e" providerId="ADAL" clId="{C9A650DF-FC12-494D-9C76-2639CC59E8C5}" dt="2026-08-13T08:35:17.898" v="1" actId="47"/>
        <pc:sldMkLst>
          <pc:docMk/>
          <pc:sldMk cId="485105097" sldId="3522"/>
        </pc:sldMkLst>
      </pc:sldChg>
      <pc:sldChg chg="del">
        <pc:chgData name="Frances Steel" userId="79d46658-80de-4106-bb59-cad1b389c72e" providerId="ADAL" clId="{C9A650DF-FC12-494D-9C76-2639CC59E8C5}" dt="2026-08-13T08:35:17.898" v="1" actId="47"/>
        <pc:sldMkLst>
          <pc:docMk/>
          <pc:sldMk cId="274534297" sldId="3523"/>
        </pc:sldMkLst>
      </pc:sldChg>
      <pc:sldChg chg="del">
        <pc:chgData name="Frances Steel" userId="79d46658-80de-4106-bb59-cad1b389c72e" providerId="ADAL" clId="{C9A650DF-FC12-494D-9C76-2639CC59E8C5}" dt="2026-08-13T08:35:17.898" v="1" actId="47"/>
        <pc:sldMkLst>
          <pc:docMk/>
          <pc:sldMk cId="2206756454" sldId="3524"/>
        </pc:sldMkLst>
      </pc:sldChg>
      <pc:sldChg chg="del">
        <pc:chgData name="Frances Steel" userId="79d46658-80de-4106-bb59-cad1b389c72e" providerId="ADAL" clId="{C9A650DF-FC12-494D-9C76-2639CC59E8C5}" dt="2026-08-13T08:35:17.898" v="1" actId="47"/>
        <pc:sldMkLst>
          <pc:docMk/>
          <pc:sldMk cId="1660752254" sldId="3525"/>
        </pc:sldMkLst>
      </pc:sldChg>
      <pc:sldChg chg="del">
        <pc:chgData name="Frances Steel" userId="79d46658-80de-4106-bb59-cad1b389c72e" providerId="ADAL" clId="{C9A650DF-FC12-494D-9C76-2639CC59E8C5}" dt="2026-08-13T08:35:17.898" v="1" actId="47"/>
        <pc:sldMkLst>
          <pc:docMk/>
          <pc:sldMk cId="2533332080" sldId="3526"/>
        </pc:sldMkLst>
      </pc:sldChg>
      <pc:sldChg chg="del">
        <pc:chgData name="Frances Steel" userId="79d46658-80de-4106-bb59-cad1b389c72e" providerId="ADAL" clId="{C9A650DF-FC12-494D-9C76-2639CC59E8C5}" dt="2026-08-13T08:35:17.898" v="1" actId="47"/>
        <pc:sldMkLst>
          <pc:docMk/>
          <pc:sldMk cId="4065841812" sldId="3527"/>
        </pc:sldMkLst>
      </pc:sldChg>
      <pc:sldChg chg="del">
        <pc:chgData name="Frances Steel" userId="79d46658-80de-4106-bb59-cad1b389c72e" providerId="ADAL" clId="{C9A650DF-FC12-494D-9C76-2639CC59E8C5}" dt="2026-08-13T08:35:17.898" v="1" actId="47"/>
        <pc:sldMkLst>
          <pc:docMk/>
          <pc:sldMk cId="589465397" sldId="3528"/>
        </pc:sldMkLst>
      </pc:sldChg>
      <pc:sldChg chg="del">
        <pc:chgData name="Frances Steel" userId="79d46658-80de-4106-bb59-cad1b389c72e" providerId="ADAL" clId="{C9A650DF-FC12-494D-9C76-2639CC59E8C5}" dt="2026-08-13T08:35:05.481" v="0" actId="47"/>
        <pc:sldMkLst>
          <pc:docMk/>
          <pc:sldMk cId="2993787579" sldId="3529"/>
        </pc:sldMkLst>
      </pc:sldChg>
      <pc:sldChg chg="del">
        <pc:chgData name="Frances Steel" userId="79d46658-80de-4106-bb59-cad1b389c72e" providerId="ADAL" clId="{C9A650DF-FC12-494D-9C76-2639CC59E8C5}" dt="2026-08-13T08:35:05.481" v="0" actId="47"/>
        <pc:sldMkLst>
          <pc:docMk/>
          <pc:sldMk cId="371695293" sldId="3530"/>
        </pc:sldMkLst>
      </pc:sldChg>
      <pc:sldChg chg="del">
        <pc:chgData name="Frances Steel" userId="79d46658-80de-4106-bb59-cad1b389c72e" providerId="ADAL" clId="{C9A650DF-FC12-494D-9C76-2639CC59E8C5}" dt="2026-08-13T08:35:05.481" v="0" actId="47"/>
        <pc:sldMkLst>
          <pc:docMk/>
          <pc:sldMk cId="2960759844" sldId="3531"/>
        </pc:sldMkLst>
      </pc:sldChg>
      <pc:sldChg chg="del">
        <pc:chgData name="Frances Steel" userId="79d46658-80de-4106-bb59-cad1b389c72e" providerId="ADAL" clId="{C9A650DF-FC12-494D-9C76-2639CC59E8C5}" dt="2026-08-13T08:35:05.481" v="0" actId="47"/>
        <pc:sldMkLst>
          <pc:docMk/>
          <pc:sldMk cId="1086988512" sldId="3532"/>
        </pc:sldMkLst>
      </pc:sldChg>
      <pc:sldChg chg="del">
        <pc:chgData name="Frances Steel" userId="79d46658-80de-4106-bb59-cad1b389c72e" providerId="ADAL" clId="{C9A650DF-FC12-494D-9C76-2639CC59E8C5}" dt="2026-08-13T08:35:05.481" v="0" actId="47"/>
        <pc:sldMkLst>
          <pc:docMk/>
          <pc:sldMk cId="414757199" sldId="3533"/>
        </pc:sldMkLst>
      </pc:sldChg>
      <pc:sldChg chg="del">
        <pc:chgData name="Frances Steel" userId="79d46658-80de-4106-bb59-cad1b389c72e" providerId="ADAL" clId="{C9A650DF-FC12-494D-9C76-2639CC59E8C5}" dt="2026-08-13T08:35:05.481" v="0" actId="47"/>
        <pc:sldMkLst>
          <pc:docMk/>
          <pc:sldMk cId="3135178155" sldId="3534"/>
        </pc:sldMkLst>
      </pc:sldChg>
      <pc:sldChg chg="del">
        <pc:chgData name="Frances Steel" userId="79d46658-80de-4106-bb59-cad1b389c72e" providerId="ADAL" clId="{C9A650DF-FC12-494D-9C76-2639CC59E8C5}" dt="2026-08-13T08:35:05.481" v="0" actId="47"/>
        <pc:sldMkLst>
          <pc:docMk/>
          <pc:sldMk cId="28073093" sldId="3535"/>
        </pc:sldMkLst>
      </pc:sldChg>
      <pc:sldChg chg="del">
        <pc:chgData name="Frances Steel" userId="79d46658-80de-4106-bb59-cad1b389c72e" providerId="ADAL" clId="{C9A650DF-FC12-494D-9C76-2639CC59E8C5}" dt="2026-08-13T08:35:05.481" v="0" actId="47"/>
        <pc:sldMkLst>
          <pc:docMk/>
          <pc:sldMk cId="1073880402" sldId="3536"/>
        </pc:sldMkLst>
      </pc:sldChg>
      <pc:sldChg chg="del">
        <pc:chgData name="Frances Steel" userId="79d46658-80de-4106-bb59-cad1b389c72e" providerId="ADAL" clId="{C9A650DF-FC12-494D-9C76-2639CC59E8C5}" dt="2026-08-13T08:35:17.898" v="1" actId="47"/>
        <pc:sldMkLst>
          <pc:docMk/>
          <pc:sldMk cId="1634473596" sldId="3538"/>
        </pc:sldMkLst>
      </pc:sldChg>
      <pc:sldChg chg="del">
        <pc:chgData name="Frances Steel" userId="79d46658-80de-4106-bb59-cad1b389c72e" providerId="ADAL" clId="{C9A650DF-FC12-494D-9C76-2639CC59E8C5}" dt="2026-08-13T08:35:17.898" v="1" actId="47"/>
        <pc:sldMkLst>
          <pc:docMk/>
          <pc:sldMk cId="771806197" sldId="3539"/>
        </pc:sldMkLst>
      </pc:sldChg>
      <pc:sldChg chg="del">
        <pc:chgData name="Frances Steel" userId="79d46658-80de-4106-bb59-cad1b389c72e" providerId="ADAL" clId="{C9A650DF-FC12-494D-9C76-2639CC59E8C5}" dt="2026-08-13T08:35:17.898" v="1" actId="47"/>
        <pc:sldMkLst>
          <pc:docMk/>
          <pc:sldMk cId="3942614258" sldId="3540"/>
        </pc:sldMkLst>
      </pc:sldChg>
      <pc:sldChg chg="del">
        <pc:chgData name="Frances Steel" userId="79d46658-80de-4106-bb59-cad1b389c72e" providerId="ADAL" clId="{C9A650DF-FC12-494D-9C76-2639CC59E8C5}" dt="2026-08-13T08:35:17.898" v="1" actId="47"/>
        <pc:sldMkLst>
          <pc:docMk/>
          <pc:sldMk cId="1889031152" sldId="3541"/>
        </pc:sldMkLst>
      </pc:sldChg>
      <pc:sldChg chg="del">
        <pc:chgData name="Frances Steel" userId="79d46658-80de-4106-bb59-cad1b389c72e" providerId="ADAL" clId="{C9A650DF-FC12-494D-9C76-2639CC59E8C5}" dt="2026-08-13T08:35:17.898" v="1" actId="47"/>
        <pc:sldMkLst>
          <pc:docMk/>
          <pc:sldMk cId="4284772620" sldId="3542"/>
        </pc:sldMkLst>
      </pc:sldChg>
      <pc:sldChg chg="del">
        <pc:chgData name="Frances Steel" userId="79d46658-80de-4106-bb59-cad1b389c72e" providerId="ADAL" clId="{C9A650DF-FC12-494D-9C76-2639CC59E8C5}" dt="2026-08-13T08:35:17.898" v="1" actId="47"/>
        <pc:sldMkLst>
          <pc:docMk/>
          <pc:sldMk cId="1952090991" sldId="3543"/>
        </pc:sldMkLst>
      </pc:sldChg>
      <pc:sldChg chg="del">
        <pc:chgData name="Frances Steel" userId="79d46658-80de-4106-bb59-cad1b389c72e" providerId="ADAL" clId="{C9A650DF-FC12-494D-9C76-2639CC59E8C5}" dt="2026-08-13T08:35:05.481" v="0" actId="47"/>
        <pc:sldMkLst>
          <pc:docMk/>
          <pc:sldMk cId="340517371" sldId="3544"/>
        </pc:sldMkLst>
      </pc:sldChg>
      <pc:sldChg chg="del">
        <pc:chgData name="Frances Steel" userId="79d46658-80de-4106-bb59-cad1b389c72e" providerId="ADAL" clId="{C9A650DF-FC12-494D-9C76-2639CC59E8C5}" dt="2026-08-13T08:35:05.481" v="0" actId="47"/>
        <pc:sldMkLst>
          <pc:docMk/>
          <pc:sldMk cId="891527419" sldId="3545"/>
        </pc:sldMkLst>
      </pc:sldChg>
      <pc:sldChg chg="del">
        <pc:chgData name="Frances Steel" userId="79d46658-80de-4106-bb59-cad1b389c72e" providerId="ADAL" clId="{C9A650DF-FC12-494D-9C76-2639CC59E8C5}" dt="2026-08-13T08:35:05.481" v="0" actId="47"/>
        <pc:sldMkLst>
          <pc:docMk/>
          <pc:sldMk cId="360682497" sldId="3546"/>
        </pc:sldMkLst>
      </pc:sldChg>
      <pc:sldChg chg="del">
        <pc:chgData name="Frances Steel" userId="79d46658-80de-4106-bb59-cad1b389c72e" providerId="ADAL" clId="{C9A650DF-FC12-494D-9C76-2639CC59E8C5}" dt="2026-08-13T08:35:17.898" v="1" actId="47"/>
        <pc:sldMkLst>
          <pc:docMk/>
          <pc:sldMk cId="3116679550" sldId="3547"/>
        </pc:sldMkLst>
      </pc:sldChg>
      <pc:sldChg chg="del">
        <pc:chgData name="Frances Steel" userId="79d46658-80de-4106-bb59-cad1b389c72e" providerId="ADAL" clId="{C9A650DF-FC12-494D-9C76-2639CC59E8C5}" dt="2026-08-13T08:35:17.898" v="1" actId="47"/>
        <pc:sldMkLst>
          <pc:docMk/>
          <pc:sldMk cId="1269151997" sldId="3548"/>
        </pc:sldMkLst>
      </pc:sldChg>
      <pc:sldChg chg="del">
        <pc:chgData name="Frances Steel" userId="79d46658-80de-4106-bb59-cad1b389c72e" providerId="ADAL" clId="{C9A650DF-FC12-494D-9C76-2639CC59E8C5}" dt="2026-08-13T08:35:17.898" v="1" actId="47"/>
        <pc:sldMkLst>
          <pc:docMk/>
          <pc:sldMk cId="2428663583" sldId="3549"/>
        </pc:sldMkLst>
      </pc:sldChg>
      <pc:sldChg chg="del">
        <pc:chgData name="Frances Steel" userId="79d46658-80de-4106-bb59-cad1b389c72e" providerId="ADAL" clId="{C9A650DF-FC12-494D-9C76-2639CC59E8C5}" dt="2026-08-13T08:35:17.898" v="1" actId="47"/>
        <pc:sldMkLst>
          <pc:docMk/>
          <pc:sldMk cId="2209366147" sldId="3550"/>
        </pc:sldMkLst>
      </pc:sldChg>
      <pc:sldChg chg="del">
        <pc:chgData name="Frances Steel" userId="79d46658-80de-4106-bb59-cad1b389c72e" providerId="ADAL" clId="{C9A650DF-FC12-494D-9C76-2639CC59E8C5}" dt="2026-08-13T08:35:17.898" v="1" actId="47"/>
        <pc:sldMkLst>
          <pc:docMk/>
          <pc:sldMk cId="870760244" sldId="3551"/>
        </pc:sldMkLst>
      </pc:sldChg>
      <pc:sldChg chg="del">
        <pc:chgData name="Frances Steel" userId="79d46658-80de-4106-bb59-cad1b389c72e" providerId="ADAL" clId="{C9A650DF-FC12-494D-9C76-2639CC59E8C5}" dt="2026-08-13T08:35:17.898" v="1" actId="47"/>
        <pc:sldMkLst>
          <pc:docMk/>
          <pc:sldMk cId="604370478" sldId="3552"/>
        </pc:sldMkLst>
      </pc:sldChg>
      <pc:sldChg chg="del">
        <pc:chgData name="Frances Steel" userId="79d46658-80de-4106-bb59-cad1b389c72e" providerId="ADAL" clId="{C9A650DF-FC12-494D-9C76-2639CC59E8C5}" dt="2026-08-13T08:35:17.898" v="1" actId="47"/>
        <pc:sldMkLst>
          <pc:docMk/>
          <pc:sldMk cId="2243130878" sldId="3553"/>
        </pc:sldMkLst>
      </pc:sldChg>
      <pc:sldChg chg="del">
        <pc:chgData name="Frances Steel" userId="79d46658-80de-4106-bb59-cad1b389c72e" providerId="ADAL" clId="{C9A650DF-FC12-494D-9C76-2639CC59E8C5}" dt="2026-08-13T08:35:17.898" v="1" actId="47"/>
        <pc:sldMkLst>
          <pc:docMk/>
          <pc:sldMk cId="620553186" sldId="3554"/>
        </pc:sldMkLst>
      </pc:sldChg>
      <pc:sldChg chg="del">
        <pc:chgData name="Frances Steel" userId="79d46658-80de-4106-bb59-cad1b389c72e" providerId="ADAL" clId="{C9A650DF-FC12-494D-9C76-2639CC59E8C5}" dt="2026-08-13T08:35:17.898" v="1" actId="47"/>
        <pc:sldMkLst>
          <pc:docMk/>
          <pc:sldMk cId="2407289677" sldId="3555"/>
        </pc:sldMkLst>
      </pc:sldChg>
      <pc:sldChg chg="del">
        <pc:chgData name="Frances Steel" userId="79d46658-80de-4106-bb59-cad1b389c72e" providerId="ADAL" clId="{C9A650DF-FC12-494D-9C76-2639CC59E8C5}" dt="2026-08-13T08:35:17.898" v="1" actId="47"/>
        <pc:sldMkLst>
          <pc:docMk/>
          <pc:sldMk cId="3721920874" sldId="3556"/>
        </pc:sldMkLst>
      </pc:sldChg>
      <pc:sldChg chg="del">
        <pc:chgData name="Frances Steel" userId="79d46658-80de-4106-bb59-cad1b389c72e" providerId="ADAL" clId="{C9A650DF-FC12-494D-9C76-2639CC59E8C5}" dt="2026-08-13T08:35:17.898" v="1" actId="47"/>
        <pc:sldMkLst>
          <pc:docMk/>
          <pc:sldMk cId="549278476" sldId="3557"/>
        </pc:sldMkLst>
      </pc:sldChg>
      <pc:sldChg chg="del">
        <pc:chgData name="Frances Steel" userId="79d46658-80de-4106-bb59-cad1b389c72e" providerId="ADAL" clId="{C9A650DF-FC12-494D-9C76-2639CC59E8C5}" dt="2026-08-13T08:35:17.898" v="1" actId="47"/>
        <pc:sldMkLst>
          <pc:docMk/>
          <pc:sldMk cId="3122842810" sldId="3558"/>
        </pc:sldMkLst>
      </pc:sldChg>
      <pc:sldChg chg="del">
        <pc:chgData name="Frances Steel" userId="79d46658-80de-4106-bb59-cad1b389c72e" providerId="ADAL" clId="{C9A650DF-FC12-494D-9C76-2639CC59E8C5}" dt="2026-08-13T08:35:17.898" v="1" actId="47"/>
        <pc:sldMkLst>
          <pc:docMk/>
          <pc:sldMk cId="1430127400" sldId="3559"/>
        </pc:sldMkLst>
      </pc:sldChg>
      <pc:sldChg chg="del">
        <pc:chgData name="Frances Steel" userId="79d46658-80de-4106-bb59-cad1b389c72e" providerId="ADAL" clId="{C9A650DF-FC12-494D-9C76-2639CC59E8C5}" dt="2026-08-13T08:35:17.898" v="1" actId="47"/>
        <pc:sldMkLst>
          <pc:docMk/>
          <pc:sldMk cId="713790187" sldId="3560"/>
        </pc:sldMkLst>
      </pc:sldChg>
      <pc:sldChg chg="del">
        <pc:chgData name="Frances Steel" userId="79d46658-80de-4106-bb59-cad1b389c72e" providerId="ADAL" clId="{C9A650DF-FC12-494D-9C76-2639CC59E8C5}" dt="2026-08-13T08:35:17.898" v="1" actId="47"/>
        <pc:sldMkLst>
          <pc:docMk/>
          <pc:sldMk cId="3676417349" sldId="3561"/>
        </pc:sldMkLst>
      </pc:sldChg>
      <pc:sldChg chg="del">
        <pc:chgData name="Frances Steel" userId="79d46658-80de-4106-bb59-cad1b389c72e" providerId="ADAL" clId="{C9A650DF-FC12-494D-9C76-2639CC59E8C5}" dt="2026-08-13T08:35:17.898" v="1" actId="47"/>
        <pc:sldMkLst>
          <pc:docMk/>
          <pc:sldMk cId="1395979418" sldId="3562"/>
        </pc:sldMkLst>
      </pc:sldChg>
      <pc:sldChg chg="del">
        <pc:chgData name="Frances Steel" userId="79d46658-80de-4106-bb59-cad1b389c72e" providerId="ADAL" clId="{C9A650DF-FC12-494D-9C76-2639CC59E8C5}" dt="2026-08-13T08:35:17.898" v="1" actId="47"/>
        <pc:sldMkLst>
          <pc:docMk/>
          <pc:sldMk cId="3368464879" sldId="3563"/>
        </pc:sldMkLst>
      </pc:sldChg>
      <pc:sldChg chg="del">
        <pc:chgData name="Frances Steel" userId="79d46658-80de-4106-bb59-cad1b389c72e" providerId="ADAL" clId="{C9A650DF-FC12-494D-9C76-2639CC59E8C5}" dt="2026-08-13T08:35:17.898" v="1" actId="47"/>
        <pc:sldMkLst>
          <pc:docMk/>
          <pc:sldMk cId="1575245538" sldId="3564"/>
        </pc:sldMkLst>
      </pc:sldChg>
      <pc:sldChg chg="del">
        <pc:chgData name="Frances Steel" userId="79d46658-80de-4106-bb59-cad1b389c72e" providerId="ADAL" clId="{C9A650DF-FC12-494D-9C76-2639CC59E8C5}" dt="2026-08-13T08:35:17.898" v="1" actId="47"/>
        <pc:sldMkLst>
          <pc:docMk/>
          <pc:sldMk cId="3303511093" sldId="3565"/>
        </pc:sldMkLst>
      </pc:sldChg>
      <pc:sldChg chg="del">
        <pc:chgData name="Frances Steel" userId="79d46658-80de-4106-bb59-cad1b389c72e" providerId="ADAL" clId="{C9A650DF-FC12-494D-9C76-2639CC59E8C5}" dt="2026-08-13T08:35:17.898" v="1" actId="47"/>
        <pc:sldMkLst>
          <pc:docMk/>
          <pc:sldMk cId="2452142336" sldId="3566"/>
        </pc:sldMkLst>
      </pc:sldChg>
      <pc:sldChg chg="del">
        <pc:chgData name="Frances Steel" userId="79d46658-80de-4106-bb59-cad1b389c72e" providerId="ADAL" clId="{C9A650DF-FC12-494D-9C76-2639CC59E8C5}" dt="2026-08-13T08:35:17.898" v="1" actId="47"/>
        <pc:sldMkLst>
          <pc:docMk/>
          <pc:sldMk cId="545092800" sldId="3567"/>
        </pc:sldMkLst>
      </pc:sldChg>
      <pc:sldChg chg="del">
        <pc:chgData name="Frances Steel" userId="79d46658-80de-4106-bb59-cad1b389c72e" providerId="ADAL" clId="{C9A650DF-FC12-494D-9C76-2639CC59E8C5}" dt="2026-08-13T08:35:17.898" v="1" actId="47"/>
        <pc:sldMkLst>
          <pc:docMk/>
          <pc:sldMk cId="4180720052" sldId="3568"/>
        </pc:sldMkLst>
      </pc:sldChg>
      <pc:sldChg chg="del">
        <pc:chgData name="Frances Steel" userId="79d46658-80de-4106-bb59-cad1b389c72e" providerId="ADAL" clId="{C9A650DF-FC12-494D-9C76-2639CC59E8C5}" dt="2026-08-13T08:35:17.898" v="1" actId="47"/>
        <pc:sldMkLst>
          <pc:docMk/>
          <pc:sldMk cId="3309602404" sldId="3569"/>
        </pc:sldMkLst>
      </pc:sldChg>
      <pc:sldChg chg="del">
        <pc:chgData name="Frances Steel" userId="79d46658-80de-4106-bb59-cad1b389c72e" providerId="ADAL" clId="{C9A650DF-FC12-494D-9C76-2639CC59E8C5}" dt="2026-08-13T08:35:17.898" v="1" actId="47"/>
        <pc:sldMkLst>
          <pc:docMk/>
          <pc:sldMk cId="3175223818" sldId="3571"/>
        </pc:sldMkLst>
      </pc:sldChg>
      <pc:sldChg chg="del">
        <pc:chgData name="Frances Steel" userId="79d46658-80de-4106-bb59-cad1b389c72e" providerId="ADAL" clId="{C9A650DF-FC12-494D-9C76-2639CC59E8C5}" dt="2026-08-13T08:35:17.898" v="1" actId="47"/>
        <pc:sldMkLst>
          <pc:docMk/>
          <pc:sldMk cId="2240629409" sldId="3572"/>
        </pc:sldMkLst>
      </pc:sldChg>
      <pc:sldChg chg="del">
        <pc:chgData name="Frances Steel" userId="79d46658-80de-4106-bb59-cad1b389c72e" providerId="ADAL" clId="{C9A650DF-FC12-494D-9C76-2639CC59E8C5}" dt="2026-08-13T08:35:17.898" v="1" actId="47"/>
        <pc:sldMkLst>
          <pc:docMk/>
          <pc:sldMk cId="1444226533" sldId="3573"/>
        </pc:sldMkLst>
      </pc:sldChg>
      <pc:sldChg chg="del">
        <pc:chgData name="Frances Steel" userId="79d46658-80de-4106-bb59-cad1b389c72e" providerId="ADAL" clId="{C9A650DF-FC12-494D-9C76-2639CC59E8C5}" dt="2026-08-13T08:35:17.898" v="1" actId="47"/>
        <pc:sldMkLst>
          <pc:docMk/>
          <pc:sldMk cId="2992094980" sldId="3574"/>
        </pc:sldMkLst>
      </pc:sldChg>
      <pc:sldChg chg="del">
        <pc:chgData name="Frances Steel" userId="79d46658-80de-4106-bb59-cad1b389c72e" providerId="ADAL" clId="{C9A650DF-FC12-494D-9C76-2639CC59E8C5}" dt="2026-08-13T08:35:17.898" v="1" actId="47"/>
        <pc:sldMkLst>
          <pc:docMk/>
          <pc:sldMk cId="3402670211" sldId="3576"/>
        </pc:sldMkLst>
      </pc:sldChg>
      <pc:sldChg chg="del">
        <pc:chgData name="Frances Steel" userId="79d46658-80de-4106-bb59-cad1b389c72e" providerId="ADAL" clId="{C9A650DF-FC12-494D-9C76-2639CC59E8C5}" dt="2026-08-13T08:35:17.898" v="1" actId="47"/>
        <pc:sldMkLst>
          <pc:docMk/>
          <pc:sldMk cId="1087445837" sldId="3583"/>
        </pc:sldMkLst>
      </pc:sldChg>
      <pc:sldChg chg="del">
        <pc:chgData name="Frances Steel" userId="79d46658-80de-4106-bb59-cad1b389c72e" providerId="ADAL" clId="{C9A650DF-FC12-494D-9C76-2639CC59E8C5}" dt="2026-08-13T08:35:17.898" v="1" actId="47"/>
        <pc:sldMkLst>
          <pc:docMk/>
          <pc:sldMk cId="774319632" sldId="3585"/>
        </pc:sldMkLst>
      </pc:sldChg>
      <pc:sldChg chg="del">
        <pc:chgData name="Frances Steel" userId="79d46658-80de-4106-bb59-cad1b389c72e" providerId="ADAL" clId="{C9A650DF-FC12-494D-9C76-2639CC59E8C5}" dt="2026-08-13T08:35:17.898" v="1" actId="47"/>
        <pc:sldMkLst>
          <pc:docMk/>
          <pc:sldMk cId="3021341923" sldId="3586"/>
        </pc:sldMkLst>
      </pc:sldChg>
      <pc:sldChg chg="del">
        <pc:chgData name="Frances Steel" userId="79d46658-80de-4106-bb59-cad1b389c72e" providerId="ADAL" clId="{C9A650DF-FC12-494D-9C76-2639CC59E8C5}" dt="2026-08-13T08:35:17.898" v="1" actId="47"/>
        <pc:sldMkLst>
          <pc:docMk/>
          <pc:sldMk cId="3404830875" sldId="3587"/>
        </pc:sldMkLst>
      </pc:sldChg>
      <pc:sldChg chg="del">
        <pc:chgData name="Frances Steel" userId="79d46658-80de-4106-bb59-cad1b389c72e" providerId="ADAL" clId="{C9A650DF-FC12-494D-9C76-2639CC59E8C5}" dt="2026-08-13T08:35:17.898" v="1" actId="47"/>
        <pc:sldMkLst>
          <pc:docMk/>
          <pc:sldMk cId="639701333" sldId="3588"/>
        </pc:sldMkLst>
      </pc:sldChg>
      <pc:sldChg chg="del">
        <pc:chgData name="Frances Steel" userId="79d46658-80de-4106-bb59-cad1b389c72e" providerId="ADAL" clId="{C9A650DF-FC12-494D-9C76-2639CC59E8C5}" dt="2026-08-13T08:35:17.898" v="1" actId="47"/>
        <pc:sldMkLst>
          <pc:docMk/>
          <pc:sldMk cId="1546815046" sldId="3589"/>
        </pc:sldMkLst>
      </pc:sldChg>
      <pc:sldChg chg="del">
        <pc:chgData name="Frances Steel" userId="79d46658-80de-4106-bb59-cad1b389c72e" providerId="ADAL" clId="{C9A650DF-FC12-494D-9C76-2639CC59E8C5}" dt="2026-08-13T08:35:17.898" v="1" actId="47"/>
        <pc:sldMkLst>
          <pc:docMk/>
          <pc:sldMk cId="4096960989" sldId="3590"/>
        </pc:sldMkLst>
      </pc:sldChg>
      <pc:sldChg chg="del">
        <pc:chgData name="Frances Steel" userId="79d46658-80de-4106-bb59-cad1b389c72e" providerId="ADAL" clId="{C9A650DF-FC12-494D-9C76-2639CC59E8C5}" dt="2026-08-13T08:35:05.481" v="0" actId="47"/>
        <pc:sldMkLst>
          <pc:docMk/>
          <pc:sldMk cId="488233633" sldId="3591"/>
        </pc:sldMkLst>
      </pc:sldChg>
      <pc:sldChg chg="del">
        <pc:chgData name="Frances Steel" userId="79d46658-80de-4106-bb59-cad1b389c72e" providerId="ADAL" clId="{C9A650DF-FC12-494D-9C76-2639CC59E8C5}" dt="2026-08-13T08:35:05.481" v="0" actId="47"/>
        <pc:sldMkLst>
          <pc:docMk/>
          <pc:sldMk cId="1632537218" sldId="3592"/>
        </pc:sldMkLst>
      </pc:sldChg>
      <pc:sldChg chg="del">
        <pc:chgData name="Frances Steel" userId="79d46658-80de-4106-bb59-cad1b389c72e" providerId="ADAL" clId="{C9A650DF-FC12-494D-9C76-2639CC59E8C5}" dt="2026-08-13T08:35:05.481" v="0" actId="47"/>
        <pc:sldMkLst>
          <pc:docMk/>
          <pc:sldMk cId="85705141" sldId="3593"/>
        </pc:sldMkLst>
      </pc:sldChg>
      <pc:sldChg chg="del">
        <pc:chgData name="Frances Steel" userId="79d46658-80de-4106-bb59-cad1b389c72e" providerId="ADAL" clId="{C9A650DF-FC12-494D-9C76-2639CC59E8C5}" dt="2026-08-13T08:35:05.481" v="0" actId="47"/>
        <pc:sldMkLst>
          <pc:docMk/>
          <pc:sldMk cId="2990844815" sldId="3594"/>
        </pc:sldMkLst>
      </pc:sldChg>
      <pc:sldChg chg="del">
        <pc:chgData name="Frances Steel" userId="79d46658-80de-4106-bb59-cad1b389c72e" providerId="ADAL" clId="{C9A650DF-FC12-494D-9C76-2639CC59E8C5}" dt="2026-08-13T08:35:05.481" v="0" actId="47"/>
        <pc:sldMkLst>
          <pc:docMk/>
          <pc:sldMk cId="3294856732" sldId="3595"/>
        </pc:sldMkLst>
      </pc:sldChg>
      <pc:sldChg chg="del">
        <pc:chgData name="Frances Steel" userId="79d46658-80de-4106-bb59-cad1b389c72e" providerId="ADAL" clId="{C9A650DF-FC12-494D-9C76-2639CC59E8C5}" dt="2026-08-13T08:35:05.481" v="0" actId="47"/>
        <pc:sldMkLst>
          <pc:docMk/>
          <pc:sldMk cId="1621689607" sldId="3596"/>
        </pc:sldMkLst>
      </pc:sldChg>
      <pc:sldChg chg="del">
        <pc:chgData name="Frances Steel" userId="79d46658-80de-4106-bb59-cad1b389c72e" providerId="ADAL" clId="{C9A650DF-FC12-494D-9C76-2639CC59E8C5}" dt="2026-08-13T08:35:05.481" v="0" actId="47"/>
        <pc:sldMkLst>
          <pc:docMk/>
          <pc:sldMk cId="1867903476" sldId="3597"/>
        </pc:sldMkLst>
      </pc:sldChg>
      <pc:sldChg chg="del">
        <pc:chgData name="Frances Steel" userId="79d46658-80de-4106-bb59-cad1b389c72e" providerId="ADAL" clId="{C9A650DF-FC12-494D-9C76-2639CC59E8C5}" dt="2026-08-13T08:35:05.481" v="0" actId="47"/>
        <pc:sldMkLst>
          <pc:docMk/>
          <pc:sldMk cId="4034703726" sldId="3598"/>
        </pc:sldMkLst>
      </pc:sldChg>
      <pc:sldChg chg="del">
        <pc:chgData name="Frances Steel" userId="79d46658-80de-4106-bb59-cad1b389c72e" providerId="ADAL" clId="{C9A650DF-FC12-494D-9C76-2639CC59E8C5}" dt="2026-08-13T08:35:05.481" v="0" actId="47"/>
        <pc:sldMkLst>
          <pc:docMk/>
          <pc:sldMk cId="1056544355" sldId="3599"/>
        </pc:sldMkLst>
      </pc:sldChg>
      <pc:sldChg chg="del">
        <pc:chgData name="Frances Steel" userId="79d46658-80de-4106-bb59-cad1b389c72e" providerId="ADAL" clId="{C9A650DF-FC12-494D-9C76-2639CC59E8C5}" dt="2026-08-13T08:35:17.898" v="1" actId="47"/>
        <pc:sldMkLst>
          <pc:docMk/>
          <pc:sldMk cId="1251298828" sldId="3601"/>
        </pc:sldMkLst>
      </pc:sldChg>
      <pc:sldChg chg="del">
        <pc:chgData name="Frances Steel" userId="79d46658-80de-4106-bb59-cad1b389c72e" providerId="ADAL" clId="{C9A650DF-FC12-494D-9C76-2639CC59E8C5}" dt="2026-08-13T08:35:17.898" v="1" actId="47"/>
        <pc:sldMkLst>
          <pc:docMk/>
          <pc:sldMk cId="2846457177" sldId="3602"/>
        </pc:sldMkLst>
      </pc:sldChg>
      <pc:sldChg chg="del">
        <pc:chgData name="Frances Steel" userId="79d46658-80de-4106-bb59-cad1b389c72e" providerId="ADAL" clId="{C9A650DF-FC12-494D-9C76-2639CC59E8C5}" dt="2026-08-13T08:35:17.898" v="1" actId="47"/>
        <pc:sldMkLst>
          <pc:docMk/>
          <pc:sldMk cId="2574039626" sldId="3603"/>
        </pc:sldMkLst>
      </pc:sldChg>
      <pc:sldChg chg="del">
        <pc:chgData name="Frances Steel" userId="79d46658-80de-4106-bb59-cad1b389c72e" providerId="ADAL" clId="{C9A650DF-FC12-494D-9C76-2639CC59E8C5}" dt="2026-08-13T08:35:17.898" v="1" actId="47"/>
        <pc:sldMkLst>
          <pc:docMk/>
          <pc:sldMk cId="1213233620" sldId="3604"/>
        </pc:sldMkLst>
      </pc:sldChg>
      <pc:sldChg chg="del">
        <pc:chgData name="Frances Steel" userId="79d46658-80de-4106-bb59-cad1b389c72e" providerId="ADAL" clId="{C9A650DF-FC12-494D-9C76-2639CC59E8C5}" dt="2026-08-13T08:35:17.898" v="1" actId="47"/>
        <pc:sldMkLst>
          <pc:docMk/>
          <pc:sldMk cId="3740316804" sldId="3605"/>
        </pc:sldMkLst>
      </pc:sldChg>
      <pc:sldChg chg="del">
        <pc:chgData name="Frances Steel" userId="79d46658-80de-4106-bb59-cad1b389c72e" providerId="ADAL" clId="{C9A650DF-FC12-494D-9C76-2639CC59E8C5}" dt="2026-08-13T08:35:17.898" v="1" actId="47"/>
        <pc:sldMkLst>
          <pc:docMk/>
          <pc:sldMk cId="184770298" sldId="3606"/>
        </pc:sldMkLst>
      </pc:sldChg>
      <pc:sldChg chg="del">
        <pc:chgData name="Frances Steel" userId="79d46658-80de-4106-bb59-cad1b389c72e" providerId="ADAL" clId="{C9A650DF-FC12-494D-9C76-2639CC59E8C5}" dt="2026-08-13T08:35:17.898" v="1" actId="47"/>
        <pc:sldMkLst>
          <pc:docMk/>
          <pc:sldMk cId="1093369827" sldId="3607"/>
        </pc:sldMkLst>
      </pc:sldChg>
      <pc:sldChg chg="del">
        <pc:chgData name="Frances Steel" userId="79d46658-80de-4106-bb59-cad1b389c72e" providerId="ADAL" clId="{C9A650DF-FC12-494D-9C76-2639CC59E8C5}" dt="2026-08-13T08:35:17.898" v="1" actId="47"/>
        <pc:sldMkLst>
          <pc:docMk/>
          <pc:sldMk cId="2860019110" sldId="3608"/>
        </pc:sldMkLst>
      </pc:sldChg>
      <pc:sldChg chg="del">
        <pc:chgData name="Frances Steel" userId="79d46658-80de-4106-bb59-cad1b389c72e" providerId="ADAL" clId="{C9A650DF-FC12-494D-9C76-2639CC59E8C5}" dt="2026-08-13T08:35:17.898" v="1" actId="47"/>
        <pc:sldMkLst>
          <pc:docMk/>
          <pc:sldMk cId="1057550712" sldId="3609"/>
        </pc:sldMkLst>
      </pc:sldChg>
      <pc:sldChg chg="del">
        <pc:chgData name="Frances Steel" userId="79d46658-80de-4106-bb59-cad1b389c72e" providerId="ADAL" clId="{C9A650DF-FC12-494D-9C76-2639CC59E8C5}" dt="2026-08-13T08:35:17.898" v="1" actId="47"/>
        <pc:sldMkLst>
          <pc:docMk/>
          <pc:sldMk cId="4290369166" sldId="3610"/>
        </pc:sldMkLst>
      </pc:sldChg>
      <pc:sldChg chg="del">
        <pc:chgData name="Frances Steel" userId="79d46658-80de-4106-bb59-cad1b389c72e" providerId="ADAL" clId="{C9A650DF-FC12-494D-9C76-2639CC59E8C5}" dt="2026-08-13T08:35:17.898" v="1" actId="47"/>
        <pc:sldMkLst>
          <pc:docMk/>
          <pc:sldMk cId="2064590978" sldId="3611"/>
        </pc:sldMkLst>
      </pc:sldChg>
      <pc:sldChg chg="del">
        <pc:chgData name="Frances Steel" userId="79d46658-80de-4106-bb59-cad1b389c72e" providerId="ADAL" clId="{C9A650DF-FC12-494D-9C76-2639CC59E8C5}" dt="2026-08-13T08:35:17.898" v="1" actId="47"/>
        <pc:sldMkLst>
          <pc:docMk/>
          <pc:sldMk cId="3364598706" sldId="3612"/>
        </pc:sldMkLst>
      </pc:sldChg>
      <pc:sldChg chg="del">
        <pc:chgData name="Frances Steel" userId="79d46658-80de-4106-bb59-cad1b389c72e" providerId="ADAL" clId="{C9A650DF-FC12-494D-9C76-2639CC59E8C5}" dt="2026-08-13T08:35:17.898" v="1" actId="47"/>
        <pc:sldMkLst>
          <pc:docMk/>
          <pc:sldMk cId="2551435383" sldId="3613"/>
        </pc:sldMkLst>
      </pc:sldChg>
      <pc:sldChg chg="del">
        <pc:chgData name="Frances Steel" userId="79d46658-80de-4106-bb59-cad1b389c72e" providerId="ADAL" clId="{C9A650DF-FC12-494D-9C76-2639CC59E8C5}" dt="2026-08-13T08:35:17.898" v="1" actId="47"/>
        <pc:sldMkLst>
          <pc:docMk/>
          <pc:sldMk cId="2672549274" sldId="3614"/>
        </pc:sldMkLst>
      </pc:sldChg>
      <pc:sldMasterChg chg="delSldLayout">
        <pc:chgData name="Frances Steel" userId="79d46658-80de-4106-bb59-cad1b389c72e" providerId="ADAL" clId="{C9A650DF-FC12-494D-9C76-2639CC59E8C5}" dt="2026-08-13T08:35:17.898" v="1" actId="47"/>
        <pc:sldMasterMkLst>
          <pc:docMk/>
          <pc:sldMasterMk cId="2460629482" sldId="2147483744"/>
        </pc:sldMasterMkLst>
        <pc:sldLayoutChg chg="del">
          <pc:chgData name="Frances Steel" userId="79d46658-80de-4106-bb59-cad1b389c72e" providerId="ADAL" clId="{C9A650DF-FC12-494D-9C76-2639CC59E8C5}" dt="2026-08-13T08:35:17.898" v="1"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8:35:05.481" v="0" actId="47"/>
          <pc:sldLayoutMkLst>
            <pc:docMk/>
            <pc:sldMasterMk cId="2460629482" sldId="2147483744"/>
            <pc:sldLayoutMk cId="3406619176" sldId="2147483862"/>
          </pc:sldLayoutMkLst>
        </pc:sldLayoutChg>
        <pc:sldLayoutChg chg="del">
          <pc:chgData name="Frances Steel" userId="79d46658-80de-4106-bb59-cad1b389c72e" providerId="ADAL" clId="{C9A650DF-FC12-494D-9C76-2639CC59E8C5}" dt="2026-08-13T08:35:05.481" v="0" actId="47"/>
          <pc:sldLayoutMkLst>
            <pc:docMk/>
            <pc:sldMasterMk cId="2460629482" sldId="2147483744"/>
            <pc:sldLayoutMk cId="1653141545" sldId="2147483863"/>
          </pc:sldLayoutMkLst>
        </pc:sldLayoutChg>
        <pc:sldLayoutChg chg="del">
          <pc:chgData name="Frances Steel" userId="79d46658-80de-4106-bb59-cad1b389c72e" providerId="ADAL" clId="{C9A650DF-FC12-494D-9C76-2639CC59E8C5}" dt="2026-08-13T08:35:05.481" v="0" actId="47"/>
          <pc:sldLayoutMkLst>
            <pc:docMk/>
            <pc:sldMasterMk cId="2460629482" sldId="2147483744"/>
            <pc:sldLayoutMk cId="2938493966" sldId="2147483864"/>
          </pc:sldLayoutMkLst>
        </pc:sldLayoutChg>
      </pc:sldMasterChg>
      <pc:sldMasterChg chg="delSldLayout">
        <pc:chgData name="Frances Steel" userId="79d46658-80de-4106-bb59-cad1b389c72e" providerId="ADAL" clId="{C9A650DF-FC12-494D-9C76-2639CC59E8C5}" dt="2026-08-13T08:35:17.898" v="1" actId="47"/>
        <pc:sldMasterMkLst>
          <pc:docMk/>
          <pc:sldMasterMk cId="55287480" sldId="2147483844"/>
        </pc:sldMasterMkLst>
        <pc:sldLayoutChg chg="del">
          <pc:chgData name="Frances Steel" userId="79d46658-80de-4106-bb59-cad1b389c72e" providerId="ADAL" clId="{C9A650DF-FC12-494D-9C76-2639CC59E8C5}" dt="2026-08-13T08:35:17.898" v="1"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8:35:17.898" v="1"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881087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PREVENTING AND ADDRESSING CONFLICT</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technique that we are looking at today is one of the ten ‘Preventing and Addressing Conflict’ techniques. These techniques can be split into two groups: ‘preventing conflict’ and ‘addressing conflict’ each with five techniques linked to them. The preventing conflict techniques allow you to prevent conflict from happening in the first place. They </a:t>
            </a:r>
            <a:r>
              <a:rPr lang="en-US" sz="1200" b="0" i="0" u="none" strike="noStrike" baseline="0" dirty="0">
                <a:solidFill>
                  <a:srgbClr val="FFFFFF"/>
                </a:solidFill>
              </a:rPr>
              <a:t>support you to pre-empt conflict and address issues authoritatively, effectively and warmly. This helps to maintain safe environment and lays the foundations to help prisoners change. Many of these techniques don’t just prevent conflict they also help to keep the smooth day to running of the prison and lead to improved daily interactions between prisoners and staff. Therefore, mastering these techniques not only helps to keep the wing safe but also helps to improves staff/prisoner relationships which in turn contributes to better outcomes for prisoners. </a:t>
            </a:r>
            <a:endParaRPr lang="en-GB"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191978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6124B-E096-4786-34FD-FF74EB46E7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2E7C46-B0D8-605E-E91D-4F9F13EFAC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E39AA6-F270-DC3C-A031-BAA1D3ACC8BF}"/>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901F5CC0-1658-DE6C-BC35-FF0F40F508D4}"/>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2596937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NEW TECHNIQUE: EMOTIONAL CONSTANCY</a:t>
            </a:r>
          </a:p>
          <a:p>
            <a:pPr defTabSz="966338">
              <a:defRPr/>
            </a:pPr>
            <a:endParaRPr lang="en-GB" sz="1200" b="1" dirty="0"/>
          </a:p>
          <a:p>
            <a:pPr defTabSz="966338">
              <a:defRPr/>
            </a:pPr>
            <a:r>
              <a:rPr lang="en-GB" sz="1200" b="1" dirty="0"/>
              <a:t>TRAINER NOTE: </a:t>
            </a:r>
            <a:r>
              <a:rPr lang="en-GB" sz="1200" dirty="0"/>
              <a:t>(Pause a moment to allow people to read the overview of the technique on slide.) </a:t>
            </a:r>
          </a:p>
          <a:p>
            <a:endParaRPr lang="en-GB" sz="1200" dirty="0"/>
          </a:p>
          <a:p>
            <a:r>
              <a:rPr lang="en-GB" sz="1200" b="1" dirty="0"/>
              <a:t>EXPLAIN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As prison officers in your day to day work you face a rollercoaster of emotions.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To do your job effectively, you need to project the same emotional constancy we’d expert of surgeons, pilots or firefighters under pressure, for two reasons:</a:t>
            </a:r>
          </a:p>
          <a:p>
            <a:pPr marL="638388" lvl="2"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First, the impression of calm we project is an important part of our professional persona. Reacting calmly to the struggles and trials we face day-to-day shows that we are a mature professional. It makes us look more responsible in the eyes of colleagues and prisoners. Being calm under pressure is essential.</a:t>
            </a:r>
          </a:p>
          <a:p>
            <a:pPr marL="638388" lvl="2"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Second, people reflect the behaviour they encounter. If one person is tense, or rude, or loud, others will match that, often instinctively. If we display anger, or disappointment, or frustration, we encourage prisoners to respond in the same way. Conversely, if we display calm and emotional constancy, we encourage them to do the same. We can model how to behave, teaching prisoners to respond appropriately.</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The benefits of this are obvious when we’re upset or angry – but they apply when we’re pleased or excited too. If a prisoner has achieved something great, we’ll want to share our pleasure and excitement with them. But gushing praise or emotion may embarrass the prisoner or make us look immature.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It’s best to respond calmly and strategically to good news and bad, to happiness and frustration. As one officer put it, with a “really, really angry prisoner,” he makes sure to stay “as calm as I possibly can.” He’ll remind a prisoner that they may disagree</a:t>
            </a:r>
            <a:r>
              <a:rPr lang="en-GB" sz="1200" dirty="0"/>
              <a:t>, but they’re having a conversation. “It works”, he says, “nine times out of ten.”</a:t>
            </a:r>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3732167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INTRODUCE NEW TECHNIQUE: EMOTIONAL CONSTANCY</a:t>
            </a:r>
          </a:p>
          <a:p>
            <a:endParaRPr lang="en-GB" sz="1200" b="1" dirty="0"/>
          </a:p>
          <a:p>
            <a:r>
              <a:rPr lang="en-GB" sz="1200" b="1" dirty="0"/>
              <a:t>EXPLAIN </a:t>
            </a:r>
          </a:p>
          <a:p>
            <a:r>
              <a:rPr lang="en-GB" sz="1200" b="0" dirty="0"/>
              <a:t>We are now going to go through each of the steps for this technique. </a:t>
            </a:r>
            <a:endParaRPr lang="en-GB" sz="1200" b="1" dirty="0"/>
          </a:p>
          <a:p>
            <a:endParaRPr lang="en-GB" sz="1200" b="1" dirty="0"/>
          </a:p>
          <a:p>
            <a:pPr marL="241584" indent="-241584">
              <a:buFont typeface="+mj-lt"/>
              <a:buAutoNum type="alphaUcPeriod"/>
            </a:pPr>
            <a:r>
              <a:rPr lang="en-GB" sz="1200" b="1" dirty="0"/>
              <a:t>Slow down and plan:</a:t>
            </a:r>
            <a:r>
              <a:rPr lang="en-GB" sz="1200" dirty="0"/>
              <a:t> There are times when we need to rush to a situation: if another officer has called for urgent assistance, for example. Usually, we don’t. It’s better to arrive ten seconds later – and ten percent calmer – than to arrive fast but flustered. As you move towards a situation or challenge, slow down slightly. Use this time to think: what am I feeling right now? What might I be projecting? What do I want to project?</a:t>
            </a:r>
          </a:p>
          <a:p>
            <a:pPr marL="241584" indent="-241584">
              <a:buFont typeface="+mj-lt"/>
              <a:buAutoNum type="alphaUcPeriod"/>
            </a:pPr>
            <a:endParaRPr lang="en-GB" sz="1200" dirty="0"/>
          </a:p>
          <a:p>
            <a:pPr marL="241584" indent="-241584">
              <a:buFont typeface="+mj-lt"/>
              <a:buAutoNum type="alphaUcPeriod"/>
            </a:pPr>
            <a:r>
              <a:rPr lang="en-GB" sz="1200" b="1" dirty="0"/>
              <a:t>Monitor your emotions: </a:t>
            </a:r>
            <a:r>
              <a:rPr lang="en-GB" sz="1200" dirty="0"/>
              <a:t>During any interaction, monitor your emotions: what am I projecting? Could I be calmer? This is easier when we’re working alongside another officer. While they’re speaking and acting, take a step back – metaphorically – and assess how things are going. How am I feeling? What do I want to project? What should I say next? How should I say it?</a:t>
            </a:r>
          </a:p>
          <a:p>
            <a:pPr marL="241584" indent="-241584">
              <a:buFont typeface="+mj-lt"/>
              <a:buAutoNum type="alphaUcPeriod"/>
            </a:pPr>
            <a:endParaRPr lang="en-GB" sz="1200" dirty="0"/>
          </a:p>
          <a:p>
            <a:pPr marL="241584" indent="-241584">
              <a:buFont typeface="+mj-lt"/>
              <a:buAutoNum type="alphaUcPeriod"/>
            </a:pPr>
            <a:r>
              <a:rPr lang="en-GB" sz="1200" b="1" dirty="0"/>
              <a:t>Avoid emotive words: </a:t>
            </a:r>
            <a:r>
              <a:rPr lang="en-GB" sz="1200" dirty="0"/>
              <a:t>Emotive words come easily when we’re frustrated. We may use them about a prisoner – “You’re being really annoying” – or about our own feelings: “I’m fed up with this.” However true such statements may be, they don’t build relationships. Really, all they do is vent our frustration. Whenever possible, think it, bottle it up, and don’t say it.</a:t>
            </a:r>
          </a:p>
          <a:p>
            <a:pPr marL="241584" indent="-241584">
              <a:buFont typeface="+mj-lt"/>
              <a:buAutoNum type="alphaUcPeriod"/>
            </a:pPr>
            <a:endParaRPr lang="en-GB" sz="1200" dirty="0"/>
          </a:p>
          <a:p>
            <a:pPr marL="241584" indent="-241584">
              <a:buFont typeface="+mj-lt"/>
              <a:buAutoNum type="alphaUcPeriod"/>
            </a:pPr>
            <a:r>
              <a:rPr lang="en-GB" sz="1200" b="1" dirty="0"/>
              <a:t>Reflect: </a:t>
            </a:r>
            <a:r>
              <a:rPr lang="en-GB" sz="1200" dirty="0"/>
              <a:t>None of this is easy, and no one gets it right every time. It’s a skill to keep learning across your career. So, after every interaction, think: did I project the emotional constancy I wanted to project? What did my words, my tone and my body language suggest? How could I do this differently next time?</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4258560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11C8C-454D-19B9-774A-B991C9494A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C7B5F7-31FA-91A1-B14A-C7838CEFC5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EA67C6-30CB-42AA-820B-4EF0BFD0063A}"/>
              </a:ext>
            </a:extLst>
          </p:cNvPr>
          <p:cNvSpPr>
            <a:spLocks noGrp="1"/>
          </p:cNvSpPr>
          <p:nvPr>
            <p:ph type="body" idx="1"/>
          </p:nvPr>
        </p:nvSpPr>
        <p:spPr/>
        <p:txBody>
          <a:bodyPr/>
          <a:lstStyle/>
          <a:p>
            <a:r>
              <a:rPr lang="en-GB" b="1" dirty="0"/>
              <a:t>TURN AND TALK: EMOTIONAL CONSTANCY</a:t>
            </a:r>
          </a:p>
          <a:p>
            <a:endParaRPr lang="en-GB" b="1" dirty="0"/>
          </a:p>
          <a:p>
            <a:r>
              <a:rPr lang="en-GB" b="1" dirty="0"/>
              <a:t>PAIRED DISCUSSION </a:t>
            </a:r>
          </a:p>
          <a:p>
            <a:r>
              <a:rPr lang="en-GB" b="0" dirty="0"/>
              <a:t>In pairs I would like you to discuss the following questions using the pocket guide as a reference </a:t>
            </a:r>
            <a:r>
              <a:rPr lang="en-GB" b="1" dirty="0"/>
              <a:t>(p30):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Do you use this technique as part of your practice? If so, how and when?</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of the steps do you use?</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a:t>
            </a:r>
            <a:r>
              <a:rPr lang="en-GB" dirty="0"/>
              <a:t>of the steps do you want to work on?</a:t>
            </a: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3368FF6E-253D-EA3F-A78D-FD6881CEBAB3}"/>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1313920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87B17-57FB-4526-2DC7-9F68E387B5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528637-C463-CC5C-1940-5484A8783E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61FE15-535F-5859-14EE-636A7B4C7B80}"/>
              </a:ext>
            </a:extLst>
          </p:cNvPr>
          <p:cNvSpPr>
            <a:spLocks noGrp="1"/>
          </p:cNvSpPr>
          <p:nvPr>
            <p:ph type="body" idx="1"/>
          </p:nvPr>
        </p:nvSpPr>
        <p:spPr/>
        <p:txBody>
          <a:bodyPr/>
          <a:lstStyle/>
          <a:p>
            <a:r>
              <a:rPr lang="en-GB" b="1" dirty="0"/>
              <a:t>MODEL VIDEO: EMOTIONAL CONSTANCY</a:t>
            </a:r>
          </a:p>
          <a:p>
            <a:endParaRPr lang="en-GB"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endParaRPr lang="en-GB" b="1" dirty="0"/>
          </a:p>
          <a:p>
            <a:r>
              <a:rPr lang="en-GB" b="1" dirty="0"/>
              <a:t>EXPLAIN VIDEO </a:t>
            </a:r>
          </a:p>
          <a:p>
            <a:r>
              <a:rPr lang="en-GB" b="0" dirty="0"/>
              <a:t>We are now going to watch the model video for this technique. While you are watching the video try to see if you can identify the success checks as they are met. </a:t>
            </a:r>
          </a:p>
          <a:p>
            <a:endParaRPr lang="en-GB"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sz="1200" dirty="0"/>
          </a:p>
          <a:p>
            <a:pPr marL="181188"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Losing our temper.  </a:t>
            </a:r>
            <a:r>
              <a:rPr lang="en-GB" sz="1200" b="0" i="0" kern="1200" dirty="0">
                <a:solidFill>
                  <a:schemeClr val="tx1"/>
                </a:solidFill>
                <a:latin typeface="Univers" panose="020B0503020202020204" pitchFamily="34" charset="0"/>
                <a:ea typeface="+mn-ea"/>
                <a:cs typeface="+mn-cs"/>
              </a:rPr>
              <a:t>Prison life is tough, working with prisoners is tough, and at the end of a long shift it can be easy to lose our temper.  It’s not ideal, but it’s not the end of the world.  This is why rewinding and reviewing is integral to using this strategy effectively.  We can use this to identify triggers – what was it that wound us up?  If we can recognise when and why our emotional constancy slipped, we can plan what to do differently: stepping back, choosing different words, or calling for help sooner, for example.  We can also consider making amends and apologising to the prisoner or officer involved.  When things go wrong, use it as an opportunity to learn and improve.</a:t>
            </a:r>
          </a:p>
          <a:p>
            <a:pPr marL="181188" indent="-181188" algn="l" defTabSz="914400" rtl="0" eaLnBrk="1" latinLnBrk="0" hangingPunct="1">
              <a:buFont typeface="Univers" panose="020B0503020202020204" pitchFamily="34" charset="0"/>
              <a:buChar char="–"/>
            </a:pPr>
            <a:endParaRPr lang="en-GB" sz="1200" b="0" i="0" kern="1200" dirty="0">
              <a:solidFill>
                <a:schemeClr val="tx1"/>
              </a:solidFill>
              <a:latin typeface="Univers" panose="020B0503020202020204" pitchFamily="34" charset="0"/>
              <a:ea typeface="+mn-ea"/>
              <a:cs typeface="+mn-cs"/>
            </a:endParaRPr>
          </a:p>
          <a:p>
            <a:pPr marL="181188"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Too much constancy.  </a:t>
            </a:r>
            <a:r>
              <a:rPr lang="en-GB" sz="1200" b="0" i="0" kern="1200" dirty="0">
                <a:solidFill>
                  <a:schemeClr val="tx1"/>
                </a:solidFill>
                <a:latin typeface="Univers" panose="020B0503020202020204" pitchFamily="34" charset="0"/>
                <a:ea typeface="+mn-ea"/>
                <a:cs typeface="+mn-cs"/>
              </a:rPr>
              <a:t>There’s a balance to strike.  Showing frustration or happiness can undermine our authority.  But no one wants to work with a robot.  This strategy is designed to help because it’s easy to lose control of our emotions when </a:t>
            </a:r>
            <a:r>
              <a:rPr lang="en-GB" sz="1200" dirty="0"/>
              <a:t>we face difficult situations.  Sometimes, however, a carefully-worded display of emotion can be very powerful.  Articulating our frustration might show a prisoner they’ve crossed the line.  “I’ll admit I’m getting a little frustrated now, because I’ve asked you to do this three times, and you’ve kept ignoring me…”  Sometimes, we might carefully exaggerate our emotions to make a point. And we’ll naturally be pleased when a prisoner makes a change or achieves something.  What we’re suggesting here is being strategic: choosing when and how to show emotion, not just responding instinctively.</a:t>
            </a:r>
          </a:p>
        </p:txBody>
      </p:sp>
      <p:sp>
        <p:nvSpPr>
          <p:cNvPr id="4" name="Slide Number Placeholder 3">
            <a:extLst>
              <a:ext uri="{FF2B5EF4-FFF2-40B4-BE49-F238E27FC236}">
                <a16:creationId xmlns:a16="http://schemas.microsoft.com/office/drawing/2014/main" id="{184EE7AB-396A-9305-D093-79323D6D944B}"/>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3468624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EMOTIONAL CONSTANCY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EXPLAIN THE PRACTICE </a:t>
            </a:r>
            <a:r>
              <a:rPr lang="en-GB" b="0" i="0" dirty="0"/>
              <a:t>(NB: you can change the times for scripting, practice and feedback as needed.)</a:t>
            </a:r>
          </a:p>
          <a:p>
            <a:endParaRPr lang="en-GB" i="0" dirty="0"/>
          </a:p>
          <a:p>
            <a:r>
              <a:rPr lang="en-GB" b="0" i="0" dirty="0"/>
              <a:t>We are now going to practise using the technique emotional constancy: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When might you use the technique of emotional constancy? Think about a prisoner or group of prisoners you are working with when you have needed to, or will need to, use this technique. For example, w</a:t>
            </a:r>
            <a:r>
              <a:rPr lang="en-GB" i="0" dirty="0"/>
              <a:t>hen a prisoner is becoming irate, a prisoner insults you or during an ongoing incident, etc.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Arial" panose="020B0604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2638803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CC657-58E5-9692-A124-D67ACDE7BB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B4E24D-4107-4638-CA0C-80FAC5E80D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ABA1FC-A445-FAA9-0586-FAAB71BF73DF}"/>
              </a:ext>
            </a:extLst>
          </p:cNvPr>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observations and feedback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D17DADCB-15A5-B5C3-2D7B-1FDC27B23C2C}"/>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2149375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53" r:id="rId6"/>
    <p:sldLayoutId id="2147483856" r:id="rId7"/>
    <p:sldLayoutId id="2147483859" r:id="rId8"/>
    <p:sldLayoutId id="2147483865" r:id="rId9"/>
    <p:sldLayoutId id="2147483866" r:id="rId10"/>
    <p:sldLayoutId id="2147483867" r:id="rId11"/>
    <p:sldLayoutId id="2147483854" r:id="rId12"/>
    <p:sldLayoutId id="2147483857" r:id="rId13"/>
    <p:sldLayoutId id="2147483860" r:id="rId14"/>
    <p:sldLayoutId id="2147483868" r:id="rId15"/>
    <p:sldLayoutId id="2147483869" r:id="rId16"/>
    <p:sldLayoutId id="2147483870" r:id="rId17"/>
    <p:sldLayoutId id="2147483855" r:id="rId18"/>
    <p:sldLayoutId id="2147483858" r:id="rId19"/>
    <p:sldLayoutId id="2147483861" r:id="rId20"/>
    <p:sldLayoutId id="2147483871" r:id="rId21"/>
    <p:sldLayoutId id="2147483872" r:id="rId22"/>
    <p:sldLayoutId id="2147483873" r:id="rId23"/>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6.svg"/><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F080A-E7B9-F283-2BD4-728C2F18645D}"/>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8336C09C-6947-5242-6E7B-7328A729A394}"/>
              </a:ext>
            </a:extLst>
          </p:cNvPr>
          <p:cNvSpPr>
            <a:spLocks noGrp="1"/>
          </p:cNvSpPr>
          <p:nvPr>
            <p:ph type="subTitle" idx="1"/>
          </p:nvPr>
        </p:nvSpPr>
        <p:spPr/>
        <p:txBody>
          <a:bodyPr/>
          <a:lstStyle/>
          <a:p>
            <a:r>
              <a:rPr lang="en-US"/>
              <a:t>Training slides</a:t>
            </a:r>
            <a:endParaRPr lang="en-GB"/>
          </a:p>
        </p:txBody>
      </p:sp>
      <p:sp>
        <p:nvSpPr>
          <p:cNvPr id="3" name="Title 2">
            <a:extLst>
              <a:ext uri="{FF2B5EF4-FFF2-40B4-BE49-F238E27FC236}">
                <a16:creationId xmlns:a16="http://schemas.microsoft.com/office/drawing/2014/main" id="{9944DEAF-75C8-D061-E265-022EF8C95EBC}"/>
              </a:ext>
            </a:extLst>
          </p:cNvPr>
          <p:cNvSpPr>
            <a:spLocks noGrp="1"/>
          </p:cNvSpPr>
          <p:nvPr>
            <p:ph type="title"/>
          </p:nvPr>
        </p:nvSpPr>
        <p:spPr>
          <a:xfrm>
            <a:off x="323848" y="1872044"/>
            <a:ext cx="6840000" cy="1136530"/>
          </a:xfrm>
        </p:spPr>
        <p:txBody>
          <a:bodyPr/>
          <a:lstStyle/>
          <a:p>
            <a:r>
              <a:rPr lang="en-US"/>
              <a:t>#10 emotional constancy</a:t>
            </a:r>
            <a:endParaRPr lang="en-GB"/>
          </a:p>
        </p:txBody>
      </p:sp>
    </p:spTree>
    <p:extLst>
      <p:ext uri="{BB962C8B-B14F-4D97-AF65-F5344CB8AC3E}">
        <p14:creationId xmlns:p14="http://schemas.microsoft.com/office/powerpoint/2010/main" val="3152392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5B36D-D927-1963-CFB4-16388B53B964}"/>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D3E846C3-EC45-7587-C17B-CF2DDE72066F}"/>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3452992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51411-EC47-16DE-5385-11DEC6B4C21F}"/>
            </a:ext>
          </a:extLst>
        </p:cNvPr>
        <p:cNvGrpSpPr/>
        <p:nvPr/>
      </p:nvGrpSpPr>
      <p:grpSpPr>
        <a:xfrm>
          <a:off x="0" y="0"/>
          <a:ext cx="0" cy="0"/>
          <a:chOff x="0" y="0"/>
          <a:chExt cx="0" cy="0"/>
        </a:xfrm>
      </p:grpSpPr>
      <p:sp>
        <p:nvSpPr>
          <p:cNvPr id="4" name="Text Placeholder 19">
            <a:extLst>
              <a:ext uri="{FF2B5EF4-FFF2-40B4-BE49-F238E27FC236}">
                <a16:creationId xmlns:a16="http://schemas.microsoft.com/office/drawing/2014/main" id="{239DBA95-7235-A605-5877-56364768D830}"/>
              </a:ext>
            </a:extLst>
          </p:cNvPr>
          <p:cNvSpPr txBox="1">
            <a:spLocks/>
          </p:cNvSpPr>
          <p:nvPr/>
        </p:nvSpPr>
        <p:spPr>
          <a:xfrm>
            <a:off x="323849" y="396876"/>
            <a:ext cx="4960420" cy="4223250"/>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a:t>PREVENTING AND ADDRESSING CONFLICT</a:t>
            </a:r>
            <a:endParaRPr lang="en-GB" sz="2800" b="0" i="0" u="none" strike="noStrike" baseline="0">
              <a:solidFill>
                <a:srgbClr val="000000"/>
              </a:solidFill>
            </a:endParaRPr>
          </a:p>
          <a:p>
            <a:r>
              <a:rPr lang="en-US" sz="1600" b="0" i="0" u="none" strike="noStrike" baseline="0">
                <a:solidFill>
                  <a:srgbClr val="FFFFFF"/>
                </a:solidFill>
              </a:rPr>
              <a:t>The first five strategies in this section support you to pre-empt conflict and address issues authoritatively, effectively and warmly. This helps maintain a safe environment and lays the foundations to help prisoners change. These techniques promote dynamic security and safety, allowing you to build relationships and promote change.</a:t>
            </a:r>
          </a:p>
          <a:p>
            <a:endParaRPr lang="en-US" sz="1600" b="0" i="0" u="none" strike="noStrike" baseline="0">
              <a:solidFill>
                <a:srgbClr val="FFFFFF"/>
              </a:solidFill>
            </a:endParaRPr>
          </a:p>
          <a:p>
            <a:r>
              <a:rPr lang="en-US" sz="1600" b="0">
                <a:solidFill>
                  <a:srgbClr val="FFFFFF"/>
                </a:solidFill>
              </a:rPr>
              <a:t>The following five strategies should be used to de-escalate conflict, resolve incidents and promote positive choices. They can be treated as steps followed in order or individually, as appropriate.</a:t>
            </a:r>
          </a:p>
          <a:p>
            <a:endParaRPr lang="en-GB" sz="1800"/>
          </a:p>
        </p:txBody>
      </p:sp>
      <p:sp>
        <p:nvSpPr>
          <p:cNvPr id="5" name="Text Placeholder 19">
            <a:extLst>
              <a:ext uri="{FF2B5EF4-FFF2-40B4-BE49-F238E27FC236}">
                <a16:creationId xmlns:a16="http://schemas.microsoft.com/office/drawing/2014/main" id="{C30415EC-6D10-32E1-02D8-4483AC03954A}"/>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1" i="0" u="none" strike="noStrike" baseline="0">
                <a:solidFill>
                  <a:srgbClr val="FFFFFF"/>
                </a:solidFill>
              </a:rPr>
              <a:t>#07 Warm / firm</a:t>
            </a:r>
          </a:p>
          <a:p>
            <a:r>
              <a:rPr lang="en-US" sz="1600" b="1" i="0" u="none" strike="noStrike" baseline="0">
                <a:solidFill>
                  <a:srgbClr val="FFFFFF"/>
                </a:solidFill>
              </a:rPr>
              <a:t>#08 Pre-empting problems</a:t>
            </a:r>
          </a:p>
          <a:p>
            <a:r>
              <a:rPr lang="en-US" sz="1600" b="1" i="0" u="none" strike="noStrike" baseline="0">
                <a:solidFill>
                  <a:srgbClr val="FFFFFF"/>
                </a:solidFill>
              </a:rPr>
              <a:t>#09 Least invasive intervention</a:t>
            </a:r>
          </a:p>
          <a:p>
            <a:r>
              <a:rPr lang="en-US" sz="1600" b="1" i="0" u="none" strike="noStrike" baseline="0">
                <a:solidFill>
                  <a:srgbClr val="FFFFFF"/>
                </a:solidFill>
              </a:rPr>
              <a:t>#10 Emotional constancy</a:t>
            </a:r>
          </a:p>
          <a:p>
            <a:r>
              <a:rPr lang="en-US" sz="1600" b="1" i="0" u="none" strike="noStrike" baseline="0">
                <a:solidFill>
                  <a:srgbClr val="FFFFFF"/>
                </a:solidFill>
              </a:rPr>
              <a:t>#11 Giving effective consequences</a:t>
            </a:r>
          </a:p>
          <a:p>
            <a:endParaRPr lang="en-US" sz="1600">
              <a:solidFill>
                <a:srgbClr val="FFFFFF"/>
              </a:solidFill>
            </a:endParaRPr>
          </a:p>
          <a:p>
            <a:r>
              <a:rPr lang="en-US" sz="1600"/>
              <a:t>#12 Create space to de-escalate</a:t>
            </a:r>
          </a:p>
          <a:p>
            <a:r>
              <a:rPr lang="en-US" sz="1600"/>
              <a:t>#13 Identify wants</a:t>
            </a:r>
          </a:p>
          <a:p>
            <a:r>
              <a:rPr lang="en-US" sz="1600"/>
              <a:t>#14 Tactical agreement</a:t>
            </a:r>
          </a:p>
          <a:p>
            <a:r>
              <a:rPr lang="en-US" sz="1600"/>
              <a:t>#15 Clarify expectations</a:t>
            </a:r>
          </a:p>
          <a:p>
            <a:r>
              <a:rPr lang="en-US" sz="1600"/>
              <a:t>#16 Give choices</a:t>
            </a:r>
            <a:endParaRPr lang="en-GB" sz="1600"/>
          </a:p>
        </p:txBody>
      </p:sp>
      <p:sp>
        <p:nvSpPr>
          <p:cNvPr id="6" name="Rectangle 5">
            <a:extLst>
              <a:ext uri="{FF2B5EF4-FFF2-40B4-BE49-F238E27FC236}">
                <a16:creationId xmlns:a16="http://schemas.microsoft.com/office/drawing/2014/main" id="{AF581B70-575A-9949-D55E-5B1F66979517}"/>
              </a:ext>
            </a:extLst>
          </p:cNvPr>
          <p:cNvSpPr/>
          <p:nvPr/>
        </p:nvSpPr>
        <p:spPr>
          <a:xfrm>
            <a:off x="6012179" y="1470988"/>
            <a:ext cx="2121168"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10341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D9950-E9C2-AB18-7190-D5677D91B90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80AD7DB-99AC-CB0F-4058-BBDD1F23371B}"/>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A32CC2A8-93EB-37B6-8A41-9AB7F66393B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942CC3E3-22E6-ED1C-E8EE-411E483BAAF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3388881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43407-0D8A-6BC9-FE7F-C43C4DAEBF5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EA68C7E-0AB2-D2D7-5EF8-701FAD43F85F}"/>
              </a:ext>
            </a:extLst>
          </p:cNvPr>
          <p:cNvSpPr>
            <a:spLocks noGrp="1"/>
          </p:cNvSpPr>
          <p:nvPr>
            <p:ph type="body" sz="quarter" idx="23"/>
          </p:nvPr>
        </p:nvSpPr>
        <p:spPr/>
        <p:txBody>
          <a:bodyPr/>
          <a:lstStyle/>
          <a:p>
            <a:r>
              <a:rPr lang="en-US"/>
              <a:t>#10 Preventing and addressing conflict</a:t>
            </a:r>
          </a:p>
          <a:p>
            <a:pPr lvl="1"/>
            <a:r>
              <a:rPr lang="en-US"/>
              <a:t>EMOTIONAL CONSTANCY</a:t>
            </a:r>
          </a:p>
          <a:p>
            <a:pPr lvl="2"/>
            <a:r>
              <a:rPr lang="en-GB"/>
              <a:t>Keep your emotional display measured in order to project calm, maturity and authority.</a:t>
            </a:r>
            <a:endParaRPr lang="en-US"/>
          </a:p>
        </p:txBody>
      </p:sp>
      <p:pic>
        <p:nvPicPr>
          <p:cNvPr id="3" name="Picture Placeholder 2">
            <a:extLst>
              <a:ext uri="{FF2B5EF4-FFF2-40B4-BE49-F238E27FC236}">
                <a16:creationId xmlns:a16="http://schemas.microsoft.com/office/drawing/2014/main" id="{846B8F98-2AA9-8942-F38A-36A31ED71480}"/>
              </a:ext>
            </a:extLst>
          </p:cNvPr>
          <p:cNvPicPr>
            <a:picLocks noGrp="1" noChangeAspect="1"/>
          </p:cNvPicPr>
          <p:nvPr>
            <p:ph type="pic" sz="quarter" idx="21"/>
          </p:nvPr>
        </p:nvPicPr>
        <p:blipFill>
          <a:blip r:embed="rId3"/>
          <a:srcRect l="502" r="502"/>
          <a:stretch>
            <a:fillRect/>
          </a:stretch>
        </p:blipFill>
        <p:spPr>
          <a:prstGeom prst="rect">
            <a:avLst/>
          </a:prstGeom>
          <a:solidFill>
            <a:srgbClr val="834586"/>
          </a:solidFill>
        </p:spPr>
      </p:pic>
    </p:spTree>
    <p:extLst>
      <p:ext uri="{BB962C8B-B14F-4D97-AF65-F5344CB8AC3E}">
        <p14:creationId xmlns:p14="http://schemas.microsoft.com/office/powerpoint/2010/main" val="1359039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843A1-FCA0-D6B1-35AE-99EF2AFF999A}"/>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4B31718E-4BB1-F010-FB6A-4D3ED60192D6}"/>
              </a:ext>
            </a:extLst>
          </p:cNvPr>
          <p:cNvSpPr>
            <a:spLocks noGrp="1"/>
          </p:cNvSpPr>
          <p:nvPr>
            <p:ph type="body" sz="quarter" idx="17"/>
          </p:nvPr>
        </p:nvSpPr>
        <p:spPr>
          <a:xfrm>
            <a:off x="335599" y="3147814"/>
            <a:ext cx="1930134" cy="888448"/>
          </a:xfrm>
        </p:spPr>
        <p:txBody>
          <a:bodyPr/>
          <a:lstStyle/>
          <a:p>
            <a:r>
              <a:rPr lang="en-US"/>
              <a:t>Slow down and plan</a:t>
            </a:r>
          </a:p>
          <a:p>
            <a:pPr lvl="1">
              <a:defRPr/>
            </a:pPr>
            <a:r>
              <a:rPr lang="en-GB"/>
              <a:t>Use time to think: What am I feeling right now? What might I be projecting? What do I want to project?</a:t>
            </a:r>
            <a:endParaRPr lang="en-US"/>
          </a:p>
        </p:txBody>
      </p:sp>
      <p:sp>
        <p:nvSpPr>
          <p:cNvPr id="13" name="Text Placeholder 12">
            <a:extLst>
              <a:ext uri="{FF2B5EF4-FFF2-40B4-BE49-F238E27FC236}">
                <a16:creationId xmlns:a16="http://schemas.microsoft.com/office/drawing/2014/main" id="{2D540047-A589-EB99-03BB-3EBB2ADBD1A1}"/>
              </a:ext>
            </a:extLst>
          </p:cNvPr>
          <p:cNvSpPr>
            <a:spLocks noGrp="1"/>
          </p:cNvSpPr>
          <p:nvPr>
            <p:ph type="body" sz="quarter" idx="18"/>
          </p:nvPr>
        </p:nvSpPr>
        <p:spPr>
          <a:xfrm>
            <a:off x="2514175" y="3147814"/>
            <a:ext cx="1937067" cy="888448"/>
          </a:xfrm>
        </p:spPr>
        <p:txBody>
          <a:bodyPr/>
          <a:lstStyle/>
          <a:p>
            <a:r>
              <a:rPr lang="en-US"/>
              <a:t>Monitor your emotions</a:t>
            </a:r>
          </a:p>
          <a:p>
            <a:pPr lvl="1">
              <a:defRPr/>
            </a:pPr>
            <a:r>
              <a:rPr lang="en-GB"/>
              <a:t>When possible, metaphorically take a step back and assess how things are going in order to consider your options.</a:t>
            </a:r>
            <a:endParaRPr lang="en-US"/>
          </a:p>
        </p:txBody>
      </p:sp>
      <p:sp>
        <p:nvSpPr>
          <p:cNvPr id="14" name="Text Placeholder 13">
            <a:extLst>
              <a:ext uri="{FF2B5EF4-FFF2-40B4-BE49-F238E27FC236}">
                <a16:creationId xmlns:a16="http://schemas.microsoft.com/office/drawing/2014/main" id="{E9F42CD0-6535-1619-2604-1A8C7F952F59}"/>
              </a:ext>
            </a:extLst>
          </p:cNvPr>
          <p:cNvSpPr>
            <a:spLocks noGrp="1"/>
          </p:cNvSpPr>
          <p:nvPr>
            <p:ph type="body" sz="quarter" idx="19"/>
          </p:nvPr>
        </p:nvSpPr>
        <p:spPr>
          <a:xfrm>
            <a:off x="4706622" y="3147814"/>
            <a:ext cx="1930134" cy="734560"/>
          </a:xfrm>
        </p:spPr>
        <p:txBody>
          <a:bodyPr/>
          <a:lstStyle/>
          <a:p>
            <a:r>
              <a:rPr lang="en-US"/>
              <a:t>Avoid emotive words</a:t>
            </a:r>
          </a:p>
          <a:p>
            <a:pPr lvl="1">
              <a:defRPr/>
            </a:pPr>
            <a:r>
              <a:rPr lang="en-GB"/>
              <a:t>Don’t use emotional or personal words about a prisoner or your own feelings.</a:t>
            </a:r>
            <a:endParaRPr lang="en-US"/>
          </a:p>
        </p:txBody>
      </p:sp>
      <p:sp>
        <p:nvSpPr>
          <p:cNvPr id="15" name="Text Placeholder 14">
            <a:extLst>
              <a:ext uri="{FF2B5EF4-FFF2-40B4-BE49-F238E27FC236}">
                <a16:creationId xmlns:a16="http://schemas.microsoft.com/office/drawing/2014/main" id="{8A3A2F19-6C48-B25B-5CA5-F18E201348B5}"/>
              </a:ext>
            </a:extLst>
          </p:cNvPr>
          <p:cNvSpPr>
            <a:spLocks noGrp="1"/>
          </p:cNvSpPr>
          <p:nvPr>
            <p:ph type="body" sz="quarter" idx="20"/>
          </p:nvPr>
        </p:nvSpPr>
        <p:spPr>
          <a:xfrm>
            <a:off x="6890017" y="3147814"/>
            <a:ext cx="1932252" cy="580672"/>
          </a:xfrm>
        </p:spPr>
        <p:txBody>
          <a:bodyPr/>
          <a:lstStyle/>
          <a:p>
            <a:r>
              <a:rPr lang="en-US"/>
              <a:t>Reflect</a:t>
            </a:r>
          </a:p>
          <a:p>
            <a:pPr lvl="1">
              <a:defRPr/>
            </a:pPr>
            <a:r>
              <a:rPr lang="en-GB"/>
              <a:t>Plan what you might do differently next time.</a:t>
            </a:r>
            <a:endParaRPr lang="en-US"/>
          </a:p>
        </p:txBody>
      </p:sp>
      <p:pic>
        <p:nvPicPr>
          <p:cNvPr id="3" name="Picture Placeholder 2">
            <a:extLst>
              <a:ext uri="{FF2B5EF4-FFF2-40B4-BE49-F238E27FC236}">
                <a16:creationId xmlns:a16="http://schemas.microsoft.com/office/drawing/2014/main" id="{A3FE03BD-8640-3C1D-AD5B-D00E2B02984C}"/>
              </a:ext>
            </a:extLst>
          </p:cNvPr>
          <p:cNvPicPr>
            <a:picLocks noGrp="1" noChangeAspect="1"/>
          </p:cNvPicPr>
          <p:nvPr>
            <p:ph type="pic" sz="quarter" idx="21"/>
          </p:nvPr>
        </p:nvPicPr>
        <p:blipFill>
          <a:blip r:embed="rId3"/>
          <a:srcRect l="502" r="502"/>
          <a:stretch>
            <a:fillRect/>
          </a:stretch>
        </p:blipFill>
        <p:spPr>
          <a:prstGeom prst="rect">
            <a:avLst/>
          </a:prstGeom>
          <a:solidFill>
            <a:srgbClr val="834586"/>
          </a:solidFill>
        </p:spPr>
      </p:pic>
      <p:pic>
        <p:nvPicPr>
          <p:cNvPr id="5" name="Picture Placeholder 4">
            <a:extLst>
              <a:ext uri="{FF2B5EF4-FFF2-40B4-BE49-F238E27FC236}">
                <a16:creationId xmlns:a16="http://schemas.microsoft.com/office/drawing/2014/main" id="{1A26F1A5-5D1A-897D-9A57-4A7FEC0049E1}"/>
              </a:ext>
            </a:extLst>
          </p:cNvPr>
          <p:cNvPicPr>
            <a:picLocks noGrp="1" noChangeAspect="1"/>
          </p:cNvPicPr>
          <p:nvPr>
            <p:ph type="pic" sz="quarter" idx="22"/>
          </p:nvPr>
        </p:nvPicPr>
        <p:blipFill>
          <a:blip r:embed="rId4"/>
          <a:srcRect l="502" r="502"/>
          <a:stretch>
            <a:fillRect/>
          </a:stretch>
        </p:blipFill>
        <p:spPr>
          <a:prstGeom prst="rect">
            <a:avLst/>
          </a:prstGeom>
          <a:solidFill>
            <a:srgbClr val="834586"/>
          </a:solidFill>
        </p:spPr>
      </p:pic>
      <p:pic>
        <p:nvPicPr>
          <p:cNvPr id="7" name="Picture Placeholder 6">
            <a:extLst>
              <a:ext uri="{FF2B5EF4-FFF2-40B4-BE49-F238E27FC236}">
                <a16:creationId xmlns:a16="http://schemas.microsoft.com/office/drawing/2014/main" id="{BEEC378C-8975-A7F7-95E6-EAF55E9535EF}"/>
              </a:ext>
            </a:extLst>
          </p:cNvPr>
          <p:cNvPicPr>
            <a:picLocks noGrp="1" noChangeAspect="1"/>
          </p:cNvPicPr>
          <p:nvPr>
            <p:ph type="pic" sz="quarter" idx="23"/>
          </p:nvPr>
        </p:nvPicPr>
        <p:blipFill>
          <a:blip r:embed="rId5"/>
          <a:srcRect l="502" r="502"/>
          <a:stretch>
            <a:fillRect/>
          </a:stretch>
        </p:blipFill>
        <p:spPr>
          <a:prstGeom prst="rect">
            <a:avLst/>
          </a:prstGeom>
          <a:solidFill>
            <a:srgbClr val="834586"/>
          </a:solidFill>
        </p:spPr>
      </p:pic>
      <p:pic>
        <p:nvPicPr>
          <p:cNvPr id="9" name="Picture Placeholder 8">
            <a:extLst>
              <a:ext uri="{FF2B5EF4-FFF2-40B4-BE49-F238E27FC236}">
                <a16:creationId xmlns:a16="http://schemas.microsoft.com/office/drawing/2014/main" id="{A665691A-CC78-4321-FE14-AA5977280BEB}"/>
              </a:ext>
            </a:extLst>
          </p:cNvPr>
          <p:cNvPicPr>
            <a:picLocks noGrp="1" noChangeAspect="1"/>
          </p:cNvPicPr>
          <p:nvPr>
            <p:ph type="pic" sz="quarter" idx="24"/>
          </p:nvPr>
        </p:nvPicPr>
        <p:blipFill>
          <a:blip r:embed="rId6"/>
          <a:srcRect l="502" r="502"/>
          <a:stretch>
            <a:fillRect/>
          </a:stretch>
        </p:blipFill>
        <p:spPr>
          <a:prstGeom prst="rect">
            <a:avLst/>
          </a:prstGeom>
          <a:solidFill>
            <a:srgbClr val="834586"/>
          </a:solidFill>
        </p:spPr>
      </p:pic>
    </p:spTree>
    <p:extLst>
      <p:ext uri="{BB962C8B-B14F-4D97-AF65-F5344CB8AC3E}">
        <p14:creationId xmlns:p14="http://schemas.microsoft.com/office/powerpoint/2010/main" val="2122377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F1597-442D-B390-0432-9A45DD05EFF1}"/>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A599F3DC-52A2-D146-E331-3D27294D8651}"/>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6156184A-D7D2-FAA0-CA49-0E4F10D496AF}"/>
              </a:ext>
            </a:extLst>
          </p:cNvPr>
          <p:cNvSpPr>
            <a:spLocks noGrp="1"/>
          </p:cNvSpPr>
          <p:nvPr>
            <p:ph type="body" sz="quarter" idx="15"/>
          </p:nvPr>
        </p:nvSpPr>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3645122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04E07-E900-0466-4DF0-68F88A539CD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52AB0D0-30CF-D003-C09B-F5F255B734F8}"/>
              </a:ext>
            </a:extLst>
          </p:cNvPr>
          <p:cNvSpPr>
            <a:spLocks noGrp="1"/>
          </p:cNvSpPr>
          <p:nvPr>
            <p:ph type="subTitle" idx="1"/>
          </p:nvPr>
        </p:nvSpPr>
        <p:spPr/>
        <p:txBody>
          <a:bodyPr>
            <a:normAutofit lnSpcReduction="10000"/>
          </a:bodyPr>
          <a:lstStyle/>
          <a:p>
            <a:r>
              <a:rPr lang="en-GB"/>
              <a:t>Model video</a:t>
            </a:r>
          </a:p>
        </p:txBody>
      </p:sp>
      <p:sp>
        <p:nvSpPr>
          <p:cNvPr id="4" name="TextBox 3">
            <a:hlinkClick r:id="rId3"/>
            <a:extLst>
              <a:ext uri="{FF2B5EF4-FFF2-40B4-BE49-F238E27FC236}">
                <a16:creationId xmlns:a16="http://schemas.microsoft.com/office/drawing/2014/main" id="{7B4A539B-BB57-5617-ACC0-6D28C812D49E}"/>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3399598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9AE8A-0626-B155-D231-BC8EBF8E4124}"/>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AF38F34D-B041-D24D-E0C1-8E7A741B7EF0}"/>
              </a:ext>
            </a:extLst>
          </p:cNvPr>
          <p:cNvSpPr>
            <a:spLocks noGrp="1"/>
          </p:cNvSpPr>
          <p:nvPr>
            <p:ph type="subTitle" idx="1"/>
          </p:nvPr>
        </p:nvSpPr>
        <p:spPr/>
        <p:txBody>
          <a:bodyPr/>
          <a:lstStyle/>
          <a:p>
            <a:r>
              <a:rPr lang="en-US"/>
              <a:t>Practice – emotional constancy </a:t>
            </a:r>
          </a:p>
          <a:p>
            <a:endParaRPr lang="en-GB"/>
          </a:p>
        </p:txBody>
      </p:sp>
      <p:sp>
        <p:nvSpPr>
          <p:cNvPr id="4" name="Subtitle 2">
            <a:extLst>
              <a:ext uri="{FF2B5EF4-FFF2-40B4-BE49-F238E27FC236}">
                <a16:creationId xmlns:a16="http://schemas.microsoft.com/office/drawing/2014/main" id="{B5E67C3B-5F47-0605-8CDA-6F962A7822A7}"/>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5" name="Graphic 15">
            <a:extLst>
              <a:ext uri="{FF2B5EF4-FFF2-40B4-BE49-F238E27FC236}">
                <a16:creationId xmlns:a16="http://schemas.microsoft.com/office/drawing/2014/main" id="{DDF0466D-699A-F80C-4A5A-48EA79236E0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6" name="Graphic 14">
            <a:extLst>
              <a:ext uri="{FF2B5EF4-FFF2-40B4-BE49-F238E27FC236}">
                <a16:creationId xmlns:a16="http://schemas.microsoft.com/office/drawing/2014/main" id="{4629956E-782A-0CC3-A0A3-C61F7F5BA1C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7" name="Subtitle 2">
            <a:extLst>
              <a:ext uri="{FF2B5EF4-FFF2-40B4-BE49-F238E27FC236}">
                <a16:creationId xmlns:a16="http://schemas.microsoft.com/office/drawing/2014/main" id="{A5DF8EFE-A28F-D9CE-E254-0B95CA81386A}"/>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8" name="Text Placeholder 1">
            <a:extLst>
              <a:ext uri="{FF2B5EF4-FFF2-40B4-BE49-F238E27FC236}">
                <a16:creationId xmlns:a16="http://schemas.microsoft.com/office/drawing/2014/main" id="{52EB0299-289F-6210-9495-EE20F0BFEE9E}"/>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Slow down and plan</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Monitor your emotions</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Avoid emotive words</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lang="en-GB">
                <a:solidFill>
                  <a:srgbClr val="555558"/>
                </a:solidFill>
              </a:rPr>
              <a:t>Reflect</a:t>
            </a: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9" name="Text Placeholder 1">
            <a:extLst>
              <a:ext uri="{FF2B5EF4-FFF2-40B4-BE49-F238E27FC236}">
                <a16:creationId xmlns:a16="http://schemas.microsoft.com/office/drawing/2014/main" id="{BB0FF37C-64DE-BBC0-ADDC-0777FC9E3111}"/>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0" name="Text Placeholder 1">
            <a:extLst>
              <a:ext uri="{FF2B5EF4-FFF2-40B4-BE49-F238E27FC236}">
                <a16:creationId xmlns:a16="http://schemas.microsoft.com/office/drawing/2014/main" id="{B66E601E-AE19-AD20-7BCD-60D13F95789E}"/>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Subtitle 2">
            <a:extLst>
              <a:ext uri="{FF2B5EF4-FFF2-40B4-BE49-F238E27FC236}">
                <a16:creationId xmlns:a16="http://schemas.microsoft.com/office/drawing/2014/main" id="{06596022-B91C-6D82-6759-106D79E05BB9}"/>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2" name="Graphic 11">
            <a:extLst>
              <a:ext uri="{FF2B5EF4-FFF2-40B4-BE49-F238E27FC236}">
                <a16:creationId xmlns:a16="http://schemas.microsoft.com/office/drawing/2014/main" id="{092749A7-149C-23B2-99A1-7F8CA173D85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pic>
        <p:nvPicPr>
          <p:cNvPr id="13" name="Picture 12">
            <a:extLst>
              <a:ext uri="{FF2B5EF4-FFF2-40B4-BE49-F238E27FC236}">
                <a16:creationId xmlns:a16="http://schemas.microsoft.com/office/drawing/2014/main" id="{848B528E-7BD2-A657-BDCA-ADB26FB07E2B}"/>
              </a:ext>
            </a:extLst>
          </p:cNvPr>
          <p:cNvPicPr>
            <a:picLocks noChangeAspect="1"/>
          </p:cNvPicPr>
          <p:nvPr/>
        </p:nvPicPr>
        <p:blipFill>
          <a:blip r:embed="rId6"/>
          <a:stretch>
            <a:fillRect/>
          </a:stretch>
        </p:blipFill>
        <p:spPr>
          <a:xfrm>
            <a:off x="4638990" y="2202246"/>
            <a:ext cx="539519" cy="499686"/>
          </a:xfrm>
          <a:prstGeom prst="rect">
            <a:avLst/>
          </a:prstGeom>
        </p:spPr>
      </p:pic>
      <p:pic>
        <p:nvPicPr>
          <p:cNvPr id="14" name="Graphic 13">
            <a:extLst>
              <a:ext uri="{FF2B5EF4-FFF2-40B4-BE49-F238E27FC236}">
                <a16:creationId xmlns:a16="http://schemas.microsoft.com/office/drawing/2014/main" id="{737780CC-AADD-2A69-03EB-07F3696F0EC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pic>
        <p:nvPicPr>
          <p:cNvPr id="15" name="Picture 14">
            <a:extLst>
              <a:ext uri="{FF2B5EF4-FFF2-40B4-BE49-F238E27FC236}">
                <a16:creationId xmlns:a16="http://schemas.microsoft.com/office/drawing/2014/main" id="{CB4ECE97-C179-5726-0C0B-D3832AE3304C}"/>
              </a:ext>
            </a:extLst>
          </p:cNvPr>
          <p:cNvPicPr>
            <a:picLocks noChangeAspect="1"/>
          </p:cNvPicPr>
          <p:nvPr/>
        </p:nvPicPr>
        <p:blipFill>
          <a:blip r:embed="rId6"/>
          <a:stretch>
            <a:fillRect/>
          </a:stretch>
        </p:blipFill>
        <p:spPr>
          <a:xfrm>
            <a:off x="4648357" y="3310139"/>
            <a:ext cx="539519" cy="499686"/>
          </a:xfrm>
          <a:prstGeom prst="rect">
            <a:avLst/>
          </a:prstGeom>
        </p:spPr>
      </p:pic>
      <p:pic>
        <p:nvPicPr>
          <p:cNvPr id="16" name="Graphic 15">
            <a:extLst>
              <a:ext uri="{FF2B5EF4-FFF2-40B4-BE49-F238E27FC236}">
                <a16:creationId xmlns:a16="http://schemas.microsoft.com/office/drawing/2014/main" id="{F8C13D90-0859-A206-0164-1D33826E8DA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cxnSp>
        <p:nvCxnSpPr>
          <p:cNvPr id="17" name="Straight Connector 16">
            <a:extLst>
              <a:ext uri="{FF2B5EF4-FFF2-40B4-BE49-F238E27FC236}">
                <a16:creationId xmlns:a16="http://schemas.microsoft.com/office/drawing/2014/main" id="{F38FA69F-585E-5346-FE62-823ECE37F649}"/>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D20B2528-09F4-4B51-0A6E-FAD3F53A6DD0}"/>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19" name="Text Placeholder 1">
            <a:extLst>
              <a:ext uri="{FF2B5EF4-FFF2-40B4-BE49-F238E27FC236}">
                <a16:creationId xmlns:a16="http://schemas.microsoft.com/office/drawing/2014/main" id="{BCCA2337-DB05-FD01-B96C-06661C9675C8}"/>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0" name="Text Placeholder 1">
            <a:extLst>
              <a:ext uri="{FF2B5EF4-FFF2-40B4-BE49-F238E27FC236}">
                <a16:creationId xmlns:a16="http://schemas.microsoft.com/office/drawing/2014/main" id="{D210EA81-3FDB-5BEC-B740-11D4987FF3FA}"/>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21" name="Text Placeholder 1">
            <a:extLst>
              <a:ext uri="{FF2B5EF4-FFF2-40B4-BE49-F238E27FC236}">
                <a16:creationId xmlns:a16="http://schemas.microsoft.com/office/drawing/2014/main" id="{E815141D-797B-8B9D-0843-29EA203C3BC9}"/>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2" name="Text Placeholder 1">
            <a:extLst>
              <a:ext uri="{FF2B5EF4-FFF2-40B4-BE49-F238E27FC236}">
                <a16:creationId xmlns:a16="http://schemas.microsoft.com/office/drawing/2014/main" id="{59D6189A-33EA-BF65-C49A-5748F2A3E32B}"/>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Tree>
    <p:extLst>
      <p:ext uri="{BB962C8B-B14F-4D97-AF65-F5344CB8AC3E}">
        <p14:creationId xmlns:p14="http://schemas.microsoft.com/office/powerpoint/2010/main" val="3015514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4F3DB-6A50-24AC-2AA7-813CF1D390B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9541C04-E3CD-A17C-EC73-74C971C47CD2}"/>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13990E54-872D-683D-7EB2-1599667B4D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FDCB7EA3-3512-CD61-AA9E-EABBF5CA754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21C06557-F57C-8B69-A97E-EC5A3967934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4226723817"/>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61293615-1dac-44c6-ba3e-bfda57c030e4"/>
    <ds:schemaRef ds:uri="9288989c-8d13-4cf6-98c5-14abe6b013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B8D9017-869D-4B32-BB36-B3865292957A}"/>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37</TotalTime>
  <Words>2235</Words>
  <Application>Microsoft Office PowerPoint</Application>
  <PresentationFormat>On-screen Show (16:9)</PresentationFormat>
  <Paragraphs>163</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Univers Condensed</vt:lpstr>
      <vt:lpstr>Univers LT Std 47 Cn Lt</vt:lpstr>
      <vt:lpstr>Arial</vt:lpstr>
      <vt:lpstr>Univers</vt:lpstr>
      <vt:lpstr>Univers LT Std 67 Bold Condense</vt:lpstr>
      <vt:lpstr>LEADING PRISON LANDINGS - SLIDES</vt:lpstr>
      <vt:lpstr>LEADING PRISON LANDINGS - CONTENT SLIDES</vt:lpstr>
      <vt:lpstr>#10 emotional constancy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2026-08-13T08:35:21Z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