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3" r:id="rId6"/>
    <p:sldId id="3490" r:id="rId7"/>
    <p:sldId id="3538" r:id="rId8"/>
    <p:sldId id="346" r:id="rId9"/>
    <p:sldId id="356" r:id="rId10"/>
    <p:sldId id="3511" r:id="rId11"/>
    <p:sldId id="3512" r:id="rId12"/>
    <p:sldId id="3446" r:id="rId13"/>
    <p:sldId id="3513" r:id="rId14"/>
    <p:sldId id="3601"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3"/>
            <p14:sldId id="3490"/>
            <p14:sldId id="3538"/>
            <p14:sldId id="346"/>
            <p14:sldId id="356"/>
            <p14:sldId id="3511"/>
            <p14:sldId id="3512"/>
            <p14:sldId id="3446"/>
            <p14:sldId id="3513"/>
            <p14:sldId id="360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11:46.141" v="2" actId="47"/>
      <pc:docMkLst>
        <pc:docMk/>
      </pc:docMkLst>
      <pc:sldChg chg="del">
        <pc:chgData name="Frances Steel" userId="79d46658-80de-4106-bb59-cad1b389c72e" providerId="ADAL" clId="{C9A650DF-FC12-494D-9C76-2639CC59E8C5}" dt="2026-08-13T09:11:29.345" v="0" actId="47"/>
        <pc:sldMkLst>
          <pc:docMk/>
          <pc:sldMk cId="694263448" sldId="256"/>
        </pc:sldMkLst>
      </pc:sldChg>
      <pc:sldChg chg="del">
        <pc:chgData name="Frances Steel" userId="79d46658-80de-4106-bb59-cad1b389c72e" providerId="ADAL" clId="{C9A650DF-FC12-494D-9C76-2639CC59E8C5}" dt="2026-08-13T09:11:46.141" v="2" actId="47"/>
        <pc:sldMkLst>
          <pc:docMk/>
          <pc:sldMk cId="1423451525" sldId="274"/>
        </pc:sldMkLst>
      </pc:sldChg>
      <pc:sldChg chg="del">
        <pc:chgData name="Frances Steel" userId="79d46658-80de-4106-bb59-cad1b389c72e" providerId="ADAL" clId="{C9A650DF-FC12-494D-9C76-2639CC59E8C5}" dt="2026-08-13T09:11:46.141" v="2" actId="47"/>
        <pc:sldMkLst>
          <pc:docMk/>
          <pc:sldMk cId="2434011021" sldId="276"/>
        </pc:sldMkLst>
      </pc:sldChg>
      <pc:sldChg chg="del">
        <pc:chgData name="Frances Steel" userId="79d46658-80de-4106-bb59-cad1b389c72e" providerId="ADAL" clId="{C9A650DF-FC12-494D-9C76-2639CC59E8C5}" dt="2026-08-13T09:11:46.141" v="2" actId="47"/>
        <pc:sldMkLst>
          <pc:docMk/>
          <pc:sldMk cId="3731077328" sldId="277"/>
        </pc:sldMkLst>
      </pc:sldChg>
      <pc:sldChg chg="del">
        <pc:chgData name="Frances Steel" userId="79d46658-80de-4106-bb59-cad1b389c72e" providerId="ADAL" clId="{C9A650DF-FC12-494D-9C76-2639CC59E8C5}" dt="2026-08-13T09:11:46.141" v="2" actId="47"/>
        <pc:sldMkLst>
          <pc:docMk/>
          <pc:sldMk cId="1433864914" sldId="306"/>
        </pc:sldMkLst>
      </pc:sldChg>
      <pc:sldChg chg="del">
        <pc:chgData name="Frances Steel" userId="79d46658-80de-4106-bb59-cad1b389c72e" providerId="ADAL" clId="{C9A650DF-FC12-494D-9C76-2639CC59E8C5}" dt="2026-08-13T09:11:46.141" v="2" actId="47"/>
        <pc:sldMkLst>
          <pc:docMk/>
          <pc:sldMk cId="297875374" sldId="316"/>
        </pc:sldMkLst>
      </pc:sldChg>
      <pc:sldChg chg="del">
        <pc:chgData name="Frances Steel" userId="79d46658-80de-4106-bb59-cad1b389c72e" providerId="ADAL" clId="{C9A650DF-FC12-494D-9C76-2639CC59E8C5}" dt="2026-08-13T09:11:29.345" v="0" actId="47"/>
        <pc:sldMkLst>
          <pc:docMk/>
          <pc:sldMk cId="1830645488" sldId="318"/>
        </pc:sldMkLst>
      </pc:sldChg>
      <pc:sldChg chg="del">
        <pc:chgData name="Frances Steel" userId="79d46658-80de-4106-bb59-cad1b389c72e" providerId="ADAL" clId="{C9A650DF-FC12-494D-9C76-2639CC59E8C5}" dt="2026-08-13T09:11:29.345" v="0" actId="47"/>
        <pc:sldMkLst>
          <pc:docMk/>
          <pc:sldMk cId="1041641628" sldId="319"/>
        </pc:sldMkLst>
      </pc:sldChg>
      <pc:sldChg chg="del">
        <pc:chgData name="Frances Steel" userId="79d46658-80de-4106-bb59-cad1b389c72e" providerId="ADAL" clId="{C9A650DF-FC12-494D-9C76-2639CC59E8C5}" dt="2026-08-13T09:11:46.141" v="2" actId="47"/>
        <pc:sldMkLst>
          <pc:docMk/>
          <pc:sldMk cId="912035029" sldId="320"/>
        </pc:sldMkLst>
      </pc:sldChg>
      <pc:sldChg chg="del">
        <pc:chgData name="Frances Steel" userId="79d46658-80de-4106-bb59-cad1b389c72e" providerId="ADAL" clId="{C9A650DF-FC12-494D-9C76-2639CC59E8C5}" dt="2026-08-13T09:11:46.141" v="2" actId="47"/>
        <pc:sldMkLst>
          <pc:docMk/>
          <pc:sldMk cId="3483101807" sldId="321"/>
        </pc:sldMkLst>
      </pc:sldChg>
      <pc:sldChg chg="del">
        <pc:chgData name="Frances Steel" userId="79d46658-80de-4106-bb59-cad1b389c72e" providerId="ADAL" clId="{C9A650DF-FC12-494D-9C76-2639CC59E8C5}" dt="2026-08-13T09:11:46.141" v="2" actId="47"/>
        <pc:sldMkLst>
          <pc:docMk/>
          <pc:sldMk cId="974053162" sldId="322"/>
        </pc:sldMkLst>
      </pc:sldChg>
      <pc:sldChg chg="del">
        <pc:chgData name="Frances Steel" userId="79d46658-80de-4106-bb59-cad1b389c72e" providerId="ADAL" clId="{C9A650DF-FC12-494D-9C76-2639CC59E8C5}" dt="2026-08-13T09:11:46.141" v="2" actId="47"/>
        <pc:sldMkLst>
          <pc:docMk/>
          <pc:sldMk cId="2530830677" sldId="323"/>
        </pc:sldMkLst>
      </pc:sldChg>
      <pc:sldChg chg="del">
        <pc:chgData name="Frances Steel" userId="79d46658-80de-4106-bb59-cad1b389c72e" providerId="ADAL" clId="{C9A650DF-FC12-494D-9C76-2639CC59E8C5}" dt="2026-08-13T09:11:46.141" v="2" actId="47"/>
        <pc:sldMkLst>
          <pc:docMk/>
          <pc:sldMk cId="385605290" sldId="324"/>
        </pc:sldMkLst>
      </pc:sldChg>
      <pc:sldChg chg="del">
        <pc:chgData name="Frances Steel" userId="79d46658-80de-4106-bb59-cad1b389c72e" providerId="ADAL" clId="{C9A650DF-FC12-494D-9C76-2639CC59E8C5}" dt="2026-08-13T09:11:46.141" v="2" actId="47"/>
        <pc:sldMkLst>
          <pc:docMk/>
          <pc:sldMk cId="1690432780" sldId="325"/>
        </pc:sldMkLst>
      </pc:sldChg>
      <pc:sldChg chg="del">
        <pc:chgData name="Frances Steel" userId="79d46658-80de-4106-bb59-cad1b389c72e" providerId="ADAL" clId="{C9A650DF-FC12-494D-9C76-2639CC59E8C5}" dt="2026-08-13T09:11:46.141" v="2" actId="47"/>
        <pc:sldMkLst>
          <pc:docMk/>
          <pc:sldMk cId="1236071642" sldId="326"/>
        </pc:sldMkLst>
      </pc:sldChg>
      <pc:sldChg chg="del">
        <pc:chgData name="Frances Steel" userId="79d46658-80de-4106-bb59-cad1b389c72e" providerId="ADAL" clId="{C9A650DF-FC12-494D-9C76-2639CC59E8C5}" dt="2026-08-13T09:11:46.141" v="2" actId="47"/>
        <pc:sldMkLst>
          <pc:docMk/>
          <pc:sldMk cId="4250660683" sldId="327"/>
        </pc:sldMkLst>
      </pc:sldChg>
      <pc:sldChg chg="del">
        <pc:chgData name="Frances Steel" userId="79d46658-80de-4106-bb59-cad1b389c72e" providerId="ADAL" clId="{C9A650DF-FC12-494D-9C76-2639CC59E8C5}" dt="2026-08-13T09:11:46.141" v="2" actId="47"/>
        <pc:sldMkLst>
          <pc:docMk/>
          <pc:sldMk cId="1683744745" sldId="328"/>
        </pc:sldMkLst>
      </pc:sldChg>
      <pc:sldChg chg="del">
        <pc:chgData name="Frances Steel" userId="79d46658-80de-4106-bb59-cad1b389c72e" providerId="ADAL" clId="{C9A650DF-FC12-494D-9C76-2639CC59E8C5}" dt="2026-08-13T09:11:46.141" v="2" actId="47"/>
        <pc:sldMkLst>
          <pc:docMk/>
          <pc:sldMk cId="43262511" sldId="329"/>
        </pc:sldMkLst>
      </pc:sldChg>
      <pc:sldChg chg="del">
        <pc:chgData name="Frances Steel" userId="79d46658-80de-4106-bb59-cad1b389c72e" providerId="ADAL" clId="{C9A650DF-FC12-494D-9C76-2639CC59E8C5}" dt="2026-08-13T09:11:46.141" v="2" actId="47"/>
        <pc:sldMkLst>
          <pc:docMk/>
          <pc:sldMk cId="1645059187" sldId="330"/>
        </pc:sldMkLst>
      </pc:sldChg>
      <pc:sldChg chg="del">
        <pc:chgData name="Frances Steel" userId="79d46658-80de-4106-bb59-cad1b389c72e" providerId="ADAL" clId="{C9A650DF-FC12-494D-9C76-2639CC59E8C5}" dt="2026-08-13T09:11:46.141" v="2" actId="47"/>
        <pc:sldMkLst>
          <pc:docMk/>
          <pc:sldMk cId="3434089195" sldId="331"/>
        </pc:sldMkLst>
      </pc:sldChg>
      <pc:sldChg chg="del">
        <pc:chgData name="Frances Steel" userId="79d46658-80de-4106-bb59-cad1b389c72e" providerId="ADAL" clId="{C9A650DF-FC12-494D-9C76-2639CC59E8C5}" dt="2026-08-13T09:11:29.345" v="0" actId="47"/>
        <pc:sldMkLst>
          <pc:docMk/>
          <pc:sldMk cId="403890563" sldId="332"/>
        </pc:sldMkLst>
      </pc:sldChg>
      <pc:sldChg chg="del">
        <pc:chgData name="Frances Steel" userId="79d46658-80de-4106-bb59-cad1b389c72e" providerId="ADAL" clId="{C9A650DF-FC12-494D-9C76-2639CC59E8C5}" dt="2026-08-13T09:11:29.345" v="0" actId="47"/>
        <pc:sldMkLst>
          <pc:docMk/>
          <pc:sldMk cId="929501113" sldId="333"/>
        </pc:sldMkLst>
      </pc:sldChg>
      <pc:sldChg chg="del">
        <pc:chgData name="Frances Steel" userId="79d46658-80de-4106-bb59-cad1b389c72e" providerId="ADAL" clId="{C9A650DF-FC12-494D-9C76-2639CC59E8C5}" dt="2026-08-13T09:11:29.345" v="0" actId="47"/>
        <pc:sldMkLst>
          <pc:docMk/>
          <pc:sldMk cId="4028621635" sldId="334"/>
        </pc:sldMkLst>
      </pc:sldChg>
      <pc:sldChg chg="del">
        <pc:chgData name="Frances Steel" userId="79d46658-80de-4106-bb59-cad1b389c72e" providerId="ADAL" clId="{C9A650DF-FC12-494D-9C76-2639CC59E8C5}" dt="2026-08-13T09:11:29.345" v="0" actId="47"/>
        <pc:sldMkLst>
          <pc:docMk/>
          <pc:sldMk cId="1014295931" sldId="335"/>
        </pc:sldMkLst>
      </pc:sldChg>
      <pc:sldChg chg="del">
        <pc:chgData name="Frances Steel" userId="79d46658-80de-4106-bb59-cad1b389c72e" providerId="ADAL" clId="{C9A650DF-FC12-494D-9C76-2639CC59E8C5}" dt="2026-08-13T09:11:29.345" v="0" actId="47"/>
        <pc:sldMkLst>
          <pc:docMk/>
          <pc:sldMk cId="3138081265" sldId="336"/>
        </pc:sldMkLst>
      </pc:sldChg>
      <pc:sldChg chg="del">
        <pc:chgData name="Frances Steel" userId="79d46658-80de-4106-bb59-cad1b389c72e" providerId="ADAL" clId="{C9A650DF-FC12-494D-9C76-2639CC59E8C5}" dt="2026-08-13T09:11:29.345" v="0" actId="47"/>
        <pc:sldMkLst>
          <pc:docMk/>
          <pc:sldMk cId="1318510914" sldId="337"/>
        </pc:sldMkLst>
      </pc:sldChg>
      <pc:sldChg chg="del">
        <pc:chgData name="Frances Steel" userId="79d46658-80de-4106-bb59-cad1b389c72e" providerId="ADAL" clId="{C9A650DF-FC12-494D-9C76-2639CC59E8C5}" dt="2026-08-13T09:11:29.345" v="0" actId="47"/>
        <pc:sldMkLst>
          <pc:docMk/>
          <pc:sldMk cId="793611396" sldId="338"/>
        </pc:sldMkLst>
      </pc:sldChg>
      <pc:sldChg chg="del">
        <pc:chgData name="Frances Steel" userId="79d46658-80de-4106-bb59-cad1b389c72e" providerId="ADAL" clId="{C9A650DF-FC12-494D-9C76-2639CC59E8C5}" dt="2026-08-13T09:11:29.345" v="0" actId="47"/>
        <pc:sldMkLst>
          <pc:docMk/>
          <pc:sldMk cId="2072881248" sldId="339"/>
        </pc:sldMkLst>
      </pc:sldChg>
      <pc:sldChg chg="del">
        <pc:chgData name="Frances Steel" userId="79d46658-80de-4106-bb59-cad1b389c72e" providerId="ADAL" clId="{C9A650DF-FC12-494D-9C76-2639CC59E8C5}" dt="2026-08-13T09:11:36.722" v="1" actId="47"/>
        <pc:sldMkLst>
          <pc:docMk/>
          <pc:sldMk cId="434111584" sldId="340"/>
        </pc:sldMkLst>
      </pc:sldChg>
      <pc:sldChg chg="del">
        <pc:chgData name="Frances Steel" userId="79d46658-80de-4106-bb59-cad1b389c72e" providerId="ADAL" clId="{C9A650DF-FC12-494D-9C76-2639CC59E8C5}" dt="2026-08-13T09:11:36.722" v="1" actId="47"/>
        <pc:sldMkLst>
          <pc:docMk/>
          <pc:sldMk cId="3165110469" sldId="341"/>
        </pc:sldMkLst>
      </pc:sldChg>
      <pc:sldChg chg="del">
        <pc:chgData name="Frances Steel" userId="79d46658-80de-4106-bb59-cad1b389c72e" providerId="ADAL" clId="{C9A650DF-FC12-494D-9C76-2639CC59E8C5}" dt="2026-08-13T09:11:36.722" v="1" actId="47"/>
        <pc:sldMkLst>
          <pc:docMk/>
          <pc:sldMk cId="1942120227" sldId="342"/>
        </pc:sldMkLst>
      </pc:sldChg>
      <pc:sldChg chg="del">
        <pc:chgData name="Frances Steel" userId="79d46658-80de-4106-bb59-cad1b389c72e" providerId="ADAL" clId="{C9A650DF-FC12-494D-9C76-2639CC59E8C5}" dt="2026-08-13T09:11:36.722" v="1" actId="47"/>
        <pc:sldMkLst>
          <pc:docMk/>
          <pc:sldMk cId="1130502122" sldId="343"/>
        </pc:sldMkLst>
      </pc:sldChg>
      <pc:sldChg chg="del">
        <pc:chgData name="Frances Steel" userId="79d46658-80de-4106-bb59-cad1b389c72e" providerId="ADAL" clId="{C9A650DF-FC12-494D-9C76-2639CC59E8C5}" dt="2026-08-13T09:11:36.722" v="1" actId="47"/>
        <pc:sldMkLst>
          <pc:docMk/>
          <pc:sldMk cId="227241366" sldId="344"/>
        </pc:sldMkLst>
      </pc:sldChg>
      <pc:sldChg chg="del">
        <pc:chgData name="Frances Steel" userId="79d46658-80de-4106-bb59-cad1b389c72e" providerId="ADAL" clId="{C9A650DF-FC12-494D-9C76-2639CC59E8C5}" dt="2026-08-13T09:11:36.722" v="1" actId="47"/>
        <pc:sldMkLst>
          <pc:docMk/>
          <pc:sldMk cId="1359039025" sldId="345"/>
        </pc:sldMkLst>
      </pc:sldChg>
      <pc:sldChg chg="del">
        <pc:chgData name="Frances Steel" userId="79d46658-80de-4106-bb59-cad1b389c72e" providerId="ADAL" clId="{C9A650DF-FC12-494D-9C76-2639CC59E8C5}" dt="2026-08-13T09:11:46.141" v="2" actId="47"/>
        <pc:sldMkLst>
          <pc:docMk/>
          <pc:sldMk cId="3402514913" sldId="347"/>
        </pc:sldMkLst>
      </pc:sldChg>
      <pc:sldChg chg="del">
        <pc:chgData name="Frances Steel" userId="79d46658-80de-4106-bb59-cad1b389c72e" providerId="ADAL" clId="{C9A650DF-FC12-494D-9C76-2639CC59E8C5}" dt="2026-08-13T09:11:46.141" v="2" actId="47"/>
        <pc:sldMkLst>
          <pc:docMk/>
          <pc:sldMk cId="3176318026" sldId="348"/>
        </pc:sldMkLst>
      </pc:sldChg>
      <pc:sldChg chg="del">
        <pc:chgData name="Frances Steel" userId="79d46658-80de-4106-bb59-cad1b389c72e" providerId="ADAL" clId="{C9A650DF-FC12-494D-9C76-2639CC59E8C5}" dt="2026-08-13T09:11:46.141" v="2" actId="47"/>
        <pc:sldMkLst>
          <pc:docMk/>
          <pc:sldMk cId="1115766580" sldId="349"/>
        </pc:sldMkLst>
      </pc:sldChg>
      <pc:sldChg chg="del">
        <pc:chgData name="Frances Steel" userId="79d46658-80de-4106-bb59-cad1b389c72e" providerId="ADAL" clId="{C9A650DF-FC12-494D-9C76-2639CC59E8C5}" dt="2026-08-13T09:11:46.141" v="2" actId="47"/>
        <pc:sldMkLst>
          <pc:docMk/>
          <pc:sldMk cId="799748722" sldId="350"/>
        </pc:sldMkLst>
      </pc:sldChg>
      <pc:sldChg chg="del">
        <pc:chgData name="Frances Steel" userId="79d46658-80de-4106-bb59-cad1b389c72e" providerId="ADAL" clId="{C9A650DF-FC12-494D-9C76-2639CC59E8C5}" dt="2026-08-13T09:11:46.141" v="2" actId="47"/>
        <pc:sldMkLst>
          <pc:docMk/>
          <pc:sldMk cId="869973807" sldId="351"/>
        </pc:sldMkLst>
      </pc:sldChg>
      <pc:sldChg chg="del">
        <pc:chgData name="Frances Steel" userId="79d46658-80de-4106-bb59-cad1b389c72e" providerId="ADAL" clId="{C9A650DF-FC12-494D-9C76-2639CC59E8C5}" dt="2026-08-13T09:11:36.722" v="1" actId="47"/>
        <pc:sldMkLst>
          <pc:docMk/>
          <pc:sldMk cId="2847549108" sldId="352"/>
        </pc:sldMkLst>
      </pc:sldChg>
      <pc:sldChg chg="del">
        <pc:chgData name="Frances Steel" userId="79d46658-80de-4106-bb59-cad1b389c72e" providerId="ADAL" clId="{C9A650DF-FC12-494D-9C76-2639CC59E8C5}" dt="2026-08-13T09:11:36.722" v="1" actId="47"/>
        <pc:sldMkLst>
          <pc:docMk/>
          <pc:sldMk cId="1409129158" sldId="353"/>
        </pc:sldMkLst>
      </pc:sldChg>
      <pc:sldChg chg="del">
        <pc:chgData name="Frances Steel" userId="79d46658-80de-4106-bb59-cad1b389c72e" providerId="ADAL" clId="{C9A650DF-FC12-494D-9C76-2639CC59E8C5}" dt="2026-08-13T09:11:36.722" v="1" actId="47"/>
        <pc:sldMkLst>
          <pc:docMk/>
          <pc:sldMk cId="3773325632" sldId="354"/>
        </pc:sldMkLst>
      </pc:sldChg>
      <pc:sldChg chg="del">
        <pc:chgData name="Frances Steel" userId="79d46658-80de-4106-bb59-cad1b389c72e" providerId="ADAL" clId="{C9A650DF-FC12-494D-9C76-2639CC59E8C5}" dt="2026-08-13T09:11:36.722" v="1" actId="47"/>
        <pc:sldMkLst>
          <pc:docMk/>
          <pc:sldMk cId="2122377566" sldId="355"/>
        </pc:sldMkLst>
      </pc:sldChg>
      <pc:sldChg chg="del">
        <pc:chgData name="Frances Steel" userId="79d46658-80de-4106-bb59-cad1b389c72e" providerId="ADAL" clId="{C9A650DF-FC12-494D-9C76-2639CC59E8C5}" dt="2026-08-13T09:11:46.141" v="2" actId="47"/>
        <pc:sldMkLst>
          <pc:docMk/>
          <pc:sldMk cId="3900292432" sldId="357"/>
        </pc:sldMkLst>
      </pc:sldChg>
      <pc:sldChg chg="del">
        <pc:chgData name="Frances Steel" userId="79d46658-80de-4106-bb59-cad1b389c72e" providerId="ADAL" clId="{C9A650DF-FC12-494D-9C76-2639CC59E8C5}" dt="2026-08-13T09:11:46.141" v="2" actId="47"/>
        <pc:sldMkLst>
          <pc:docMk/>
          <pc:sldMk cId="178270253" sldId="358"/>
        </pc:sldMkLst>
      </pc:sldChg>
      <pc:sldChg chg="del">
        <pc:chgData name="Frances Steel" userId="79d46658-80de-4106-bb59-cad1b389c72e" providerId="ADAL" clId="{C9A650DF-FC12-494D-9C76-2639CC59E8C5}" dt="2026-08-13T09:11:46.141" v="2" actId="47"/>
        <pc:sldMkLst>
          <pc:docMk/>
          <pc:sldMk cId="1972560737" sldId="359"/>
        </pc:sldMkLst>
      </pc:sldChg>
      <pc:sldChg chg="del">
        <pc:chgData name="Frances Steel" userId="79d46658-80de-4106-bb59-cad1b389c72e" providerId="ADAL" clId="{C9A650DF-FC12-494D-9C76-2639CC59E8C5}" dt="2026-08-13T09:11:46.141" v="2" actId="47"/>
        <pc:sldMkLst>
          <pc:docMk/>
          <pc:sldMk cId="666957664" sldId="360"/>
        </pc:sldMkLst>
      </pc:sldChg>
      <pc:sldChg chg="del">
        <pc:chgData name="Frances Steel" userId="79d46658-80de-4106-bb59-cad1b389c72e" providerId="ADAL" clId="{C9A650DF-FC12-494D-9C76-2639CC59E8C5}" dt="2026-08-13T09:11:46.141" v="2" actId="47"/>
        <pc:sldMkLst>
          <pc:docMk/>
          <pc:sldMk cId="1375381575" sldId="361"/>
        </pc:sldMkLst>
      </pc:sldChg>
      <pc:sldChg chg="del">
        <pc:chgData name="Frances Steel" userId="79d46658-80de-4106-bb59-cad1b389c72e" providerId="ADAL" clId="{C9A650DF-FC12-494D-9C76-2639CC59E8C5}" dt="2026-08-13T09:11:46.141" v="2" actId="47"/>
        <pc:sldMkLst>
          <pc:docMk/>
          <pc:sldMk cId="3774396332" sldId="362"/>
        </pc:sldMkLst>
      </pc:sldChg>
      <pc:sldChg chg="del">
        <pc:chgData name="Frances Steel" userId="79d46658-80de-4106-bb59-cad1b389c72e" providerId="ADAL" clId="{C9A650DF-FC12-494D-9C76-2639CC59E8C5}" dt="2026-08-13T09:11:46.141" v="2" actId="47"/>
        <pc:sldMkLst>
          <pc:docMk/>
          <pc:sldMk cId="3969832966" sldId="363"/>
        </pc:sldMkLst>
      </pc:sldChg>
      <pc:sldChg chg="del">
        <pc:chgData name="Frances Steel" userId="79d46658-80de-4106-bb59-cad1b389c72e" providerId="ADAL" clId="{C9A650DF-FC12-494D-9C76-2639CC59E8C5}" dt="2026-08-13T09:11:46.141" v="2" actId="47"/>
        <pc:sldMkLst>
          <pc:docMk/>
          <pc:sldMk cId="3929278674" sldId="364"/>
        </pc:sldMkLst>
      </pc:sldChg>
      <pc:sldChg chg="del">
        <pc:chgData name="Frances Steel" userId="79d46658-80de-4106-bb59-cad1b389c72e" providerId="ADAL" clId="{C9A650DF-FC12-494D-9C76-2639CC59E8C5}" dt="2026-08-13T09:11:46.141" v="2" actId="47"/>
        <pc:sldMkLst>
          <pc:docMk/>
          <pc:sldMk cId="285840054" sldId="365"/>
        </pc:sldMkLst>
      </pc:sldChg>
      <pc:sldChg chg="del">
        <pc:chgData name="Frances Steel" userId="79d46658-80de-4106-bb59-cad1b389c72e" providerId="ADAL" clId="{C9A650DF-FC12-494D-9C76-2639CC59E8C5}" dt="2026-08-13T09:11:46.141" v="2" actId="47"/>
        <pc:sldMkLst>
          <pc:docMk/>
          <pc:sldMk cId="3903199392" sldId="366"/>
        </pc:sldMkLst>
      </pc:sldChg>
      <pc:sldChg chg="del">
        <pc:chgData name="Frances Steel" userId="79d46658-80de-4106-bb59-cad1b389c72e" providerId="ADAL" clId="{C9A650DF-FC12-494D-9C76-2639CC59E8C5}" dt="2026-08-13T09:11:46.141" v="2" actId="47"/>
        <pc:sldMkLst>
          <pc:docMk/>
          <pc:sldMk cId="1181487563" sldId="367"/>
        </pc:sldMkLst>
      </pc:sldChg>
      <pc:sldChg chg="del">
        <pc:chgData name="Frances Steel" userId="79d46658-80de-4106-bb59-cad1b389c72e" providerId="ADAL" clId="{C9A650DF-FC12-494D-9C76-2639CC59E8C5}" dt="2026-08-13T09:11:46.141" v="2" actId="47"/>
        <pc:sldMkLst>
          <pc:docMk/>
          <pc:sldMk cId="3082684375" sldId="368"/>
        </pc:sldMkLst>
      </pc:sldChg>
      <pc:sldChg chg="del">
        <pc:chgData name="Frances Steel" userId="79d46658-80de-4106-bb59-cad1b389c72e" providerId="ADAL" clId="{C9A650DF-FC12-494D-9C76-2639CC59E8C5}" dt="2026-08-13T09:11:46.141" v="2" actId="47"/>
        <pc:sldMkLst>
          <pc:docMk/>
          <pc:sldMk cId="2785947965" sldId="369"/>
        </pc:sldMkLst>
      </pc:sldChg>
      <pc:sldChg chg="del">
        <pc:chgData name="Frances Steel" userId="79d46658-80de-4106-bb59-cad1b389c72e" providerId="ADAL" clId="{C9A650DF-FC12-494D-9C76-2639CC59E8C5}" dt="2026-08-13T09:11:46.141" v="2" actId="47"/>
        <pc:sldMkLst>
          <pc:docMk/>
          <pc:sldMk cId="4012602982" sldId="370"/>
        </pc:sldMkLst>
      </pc:sldChg>
      <pc:sldChg chg="del">
        <pc:chgData name="Frances Steel" userId="79d46658-80de-4106-bb59-cad1b389c72e" providerId="ADAL" clId="{C9A650DF-FC12-494D-9C76-2639CC59E8C5}" dt="2026-08-13T09:11:46.141" v="2" actId="47"/>
        <pc:sldMkLst>
          <pc:docMk/>
          <pc:sldMk cId="3310866008" sldId="371"/>
        </pc:sldMkLst>
      </pc:sldChg>
      <pc:sldChg chg="del">
        <pc:chgData name="Frances Steel" userId="79d46658-80de-4106-bb59-cad1b389c72e" providerId="ADAL" clId="{C9A650DF-FC12-494D-9C76-2639CC59E8C5}" dt="2026-08-13T09:11:46.141" v="2" actId="47"/>
        <pc:sldMkLst>
          <pc:docMk/>
          <pc:sldMk cId="4103113797" sldId="372"/>
        </pc:sldMkLst>
      </pc:sldChg>
      <pc:sldChg chg="del">
        <pc:chgData name="Frances Steel" userId="79d46658-80de-4106-bb59-cad1b389c72e" providerId="ADAL" clId="{C9A650DF-FC12-494D-9C76-2639CC59E8C5}" dt="2026-08-13T09:11:46.141" v="2" actId="47"/>
        <pc:sldMkLst>
          <pc:docMk/>
          <pc:sldMk cId="2637083717" sldId="373"/>
        </pc:sldMkLst>
      </pc:sldChg>
      <pc:sldChg chg="del">
        <pc:chgData name="Frances Steel" userId="79d46658-80de-4106-bb59-cad1b389c72e" providerId="ADAL" clId="{C9A650DF-FC12-494D-9C76-2639CC59E8C5}" dt="2026-08-13T09:11:46.141" v="2" actId="47"/>
        <pc:sldMkLst>
          <pc:docMk/>
          <pc:sldMk cId="2942426247" sldId="374"/>
        </pc:sldMkLst>
      </pc:sldChg>
      <pc:sldChg chg="del">
        <pc:chgData name="Frances Steel" userId="79d46658-80de-4106-bb59-cad1b389c72e" providerId="ADAL" clId="{C9A650DF-FC12-494D-9C76-2639CC59E8C5}" dt="2026-08-13T09:11:29.345" v="0" actId="47"/>
        <pc:sldMkLst>
          <pc:docMk/>
          <pc:sldMk cId="2427575694" sldId="876"/>
        </pc:sldMkLst>
      </pc:sldChg>
      <pc:sldChg chg="del">
        <pc:chgData name="Frances Steel" userId="79d46658-80de-4106-bb59-cad1b389c72e" providerId="ADAL" clId="{C9A650DF-FC12-494D-9C76-2639CC59E8C5}" dt="2026-08-13T09:11:29.345" v="0" actId="47"/>
        <pc:sldMkLst>
          <pc:docMk/>
          <pc:sldMk cId="3980086666" sldId="877"/>
        </pc:sldMkLst>
      </pc:sldChg>
      <pc:sldChg chg="del">
        <pc:chgData name="Frances Steel" userId="79d46658-80de-4106-bb59-cad1b389c72e" providerId="ADAL" clId="{C9A650DF-FC12-494D-9C76-2639CC59E8C5}" dt="2026-08-13T09:11:29.345" v="0" actId="47"/>
        <pc:sldMkLst>
          <pc:docMk/>
          <pc:sldMk cId="3969685628" sldId="3329"/>
        </pc:sldMkLst>
      </pc:sldChg>
      <pc:sldChg chg="del">
        <pc:chgData name="Frances Steel" userId="79d46658-80de-4106-bb59-cad1b389c72e" providerId="ADAL" clId="{C9A650DF-FC12-494D-9C76-2639CC59E8C5}" dt="2026-08-13T09:11:29.345" v="0" actId="47"/>
        <pc:sldMkLst>
          <pc:docMk/>
          <pc:sldMk cId="2141623433" sldId="3332"/>
        </pc:sldMkLst>
      </pc:sldChg>
      <pc:sldChg chg="del">
        <pc:chgData name="Frances Steel" userId="79d46658-80de-4106-bb59-cad1b389c72e" providerId="ADAL" clId="{C9A650DF-FC12-494D-9C76-2639CC59E8C5}" dt="2026-08-13T09:11:29.345" v="0" actId="47"/>
        <pc:sldMkLst>
          <pc:docMk/>
          <pc:sldMk cId="2382823530" sldId="3358"/>
        </pc:sldMkLst>
      </pc:sldChg>
      <pc:sldChg chg="del">
        <pc:chgData name="Frances Steel" userId="79d46658-80de-4106-bb59-cad1b389c72e" providerId="ADAL" clId="{C9A650DF-FC12-494D-9C76-2639CC59E8C5}" dt="2026-08-13T09:11:29.345" v="0" actId="47"/>
        <pc:sldMkLst>
          <pc:docMk/>
          <pc:sldMk cId="3519545674" sldId="3386"/>
        </pc:sldMkLst>
      </pc:sldChg>
      <pc:sldChg chg="del">
        <pc:chgData name="Frances Steel" userId="79d46658-80de-4106-bb59-cad1b389c72e" providerId="ADAL" clId="{C9A650DF-FC12-494D-9C76-2639CC59E8C5}" dt="2026-08-13T09:11:29.345" v="0" actId="47"/>
        <pc:sldMkLst>
          <pc:docMk/>
          <pc:sldMk cId="1262788985" sldId="3387"/>
        </pc:sldMkLst>
      </pc:sldChg>
      <pc:sldChg chg="del">
        <pc:chgData name="Frances Steel" userId="79d46658-80de-4106-bb59-cad1b389c72e" providerId="ADAL" clId="{C9A650DF-FC12-494D-9C76-2639CC59E8C5}" dt="2026-08-13T09:11:29.345" v="0" actId="47"/>
        <pc:sldMkLst>
          <pc:docMk/>
          <pc:sldMk cId="2532067555" sldId="3389"/>
        </pc:sldMkLst>
      </pc:sldChg>
      <pc:sldChg chg="del">
        <pc:chgData name="Frances Steel" userId="79d46658-80de-4106-bb59-cad1b389c72e" providerId="ADAL" clId="{C9A650DF-FC12-494D-9C76-2639CC59E8C5}" dt="2026-08-13T09:11:29.345" v="0" actId="47"/>
        <pc:sldMkLst>
          <pc:docMk/>
          <pc:sldMk cId="1477754103" sldId="3390"/>
        </pc:sldMkLst>
      </pc:sldChg>
      <pc:sldChg chg="del">
        <pc:chgData name="Frances Steel" userId="79d46658-80de-4106-bb59-cad1b389c72e" providerId="ADAL" clId="{C9A650DF-FC12-494D-9C76-2639CC59E8C5}" dt="2026-08-13T09:11:29.345" v="0" actId="47"/>
        <pc:sldMkLst>
          <pc:docMk/>
          <pc:sldMk cId="3338066366" sldId="3391"/>
        </pc:sldMkLst>
      </pc:sldChg>
      <pc:sldChg chg="del">
        <pc:chgData name="Frances Steel" userId="79d46658-80de-4106-bb59-cad1b389c72e" providerId="ADAL" clId="{C9A650DF-FC12-494D-9C76-2639CC59E8C5}" dt="2026-08-13T09:11:29.345" v="0" actId="47"/>
        <pc:sldMkLst>
          <pc:docMk/>
          <pc:sldMk cId="1342595668" sldId="3392"/>
        </pc:sldMkLst>
      </pc:sldChg>
      <pc:sldChg chg="del">
        <pc:chgData name="Frances Steel" userId="79d46658-80de-4106-bb59-cad1b389c72e" providerId="ADAL" clId="{C9A650DF-FC12-494D-9C76-2639CC59E8C5}" dt="2026-08-13T09:11:29.345" v="0" actId="47"/>
        <pc:sldMkLst>
          <pc:docMk/>
          <pc:sldMk cId="2666447488" sldId="3393"/>
        </pc:sldMkLst>
      </pc:sldChg>
      <pc:sldChg chg="del">
        <pc:chgData name="Frances Steel" userId="79d46658-80de-4106-bb59-cad1b389c72e" providerId="ADAL" clId="{C9A650DF-FC12-494D-9C76-2639CC59E8C5}" dt="2026-08-13T09:11:46.141" v="2" actId="47"/>
        <pc:sldMkLst>
          <pc:docMk/>
          <pc:sldMk cId="3092657117" sldId="3394"/>
        </pc:sldMkLst>
      </pc:sldChg>
      <pc:sldChg chg="del">
        <pc:chgData name="Frances Steel" userId="79d46658-80de-4106-bb59-cad1b389c72e" providerId="ADAL" clId="{C9A650DF-FC12-494D-9C76-2639CC59E8C5}" dt="2026-08-13T09:11:46.141" v="2" actId="47"/>
        <pc:sldMkLst>
          <pc:docMk/>
          <pc:sldMk cId="2156946705" sldId="3395"/>
        </pc:sldMkLst>
      </pc:sldChg>
      <pc:sldChg chg="del">
        <pc:chgData name="Frances Steel" userId="79d46658-80de-4106-bb59-cad1b389c72e" providerId="ADAL" clId="{C9A650DF-FC12-494D-9C76-2639CC59E8C5}" dt="2026-08-13T09:11:46.141" v="2" actId="47"/>
        <pc:sldMkLst>
          <pc:docMk/>
          <pc:sldMk cId="2707613481" sldId="3396"/>
        </pc:sldMkLst>
      </pc:sldChg>
      <pc:sldChg chg="del">
        <pc:chgData name="Frances Steel" userId="79d46658-80de-4106-bb59-cad1b389c72e" providerId="ADAL" clId="{C9A650DF-FC12-494D-9C76-2639CC59E8C5}" dt="2026-08-13T09:11:29.345" v="0" actId="47"/>
        <pc:sldMkLst>
          <pc:docMk/>
          <pc:sldMk cId="1442663243" sldId="3408"/>
        </pc:sldMkLst>
      </pc:sldChg>
      <pc:sldChg chg="del">
        <pc:chgData name="Frances Steel" userId="79d46658-80de-4106-bb59-cad1b389c72e" providerId="ADAL" clId="{C9A650DF-FC12-494D-9C76-2639CC59E8C5}" dt="2026-08-13T09:11:29.345" v="0" actId="47"/>
        <pc:sldMkLst>
          <pc:docMk/>
          <pc:sldMk cId="1622485376" sldId="3411"/>
        </pc:sldMkLst>
      </pc:sldChg>
      <pc:sldChg chg="del">
        <pc:chgData name="Frances Steel" userId="79d46658-80de-4106-bb59-cad1b389c72e" providerId="ADAL" clId="{C9A650DF-FC12-494D-9C76-2639CC59E8C5}" dt="2026-08-13T09:11:29.345" v="0" actId="47"/>
        <pc:sldMkLst>
          <pc:docMk/>
          <pc:sldMk cId="3731085038" sldId="3412"/>
        </pc:sldMkLst>
      </pc:sldChg>
      <pc:sldChg chg="del">
        <pc:chgData name="Frances Steel" userId="79d46658-80de-4106-bb59-cad1b389c72e" providerId="ADAL" clId="{C9A650DF-FC12-494D-9C76-2639CC59E8C5}" dt="2026-08-13T09:11:29.345" v="0" actId="47"/>
        <pc:sldMkLst>
          <pc:docMk/>
          <pc:sldMk cId="1375777329" sldId="3413"/>
        </pc:sldMkLst>
      </pc:sldChg>
      <pc:sldChg chg="del">
        <pc:chgData name="Frances Steel" userId="79d46658-80de-4106-bb59-cad1b389c72e" providerId="ADAL" clId="{C9A650DF-FC12-494D-9C76-2639CC59E8C5}" dt="2026-08-13T09:11:29.345" v="0" actId="47"/>
        <pc:sldMkLst>
          <pc:docMk/>
          <pc:sldMk cId="1281320042" sldId="3414"/>
        </pc:sldMkLst>
      </pc:sldChg>
      <pc:sldChg chg="del">
        <pc:chgData name="Frances Steel" userId="79d46658-80de-4106-bb59-cad1b389c72e" providerId="ADAL" clId="{C9A650DF-FC12-494D-9C76-2639CC59E8C5}" dt="2026-08-13T09:11:29.345" v="0" actId="47"/>
        <pc:sldMkLst>
          <pc:docMk/>
          <pc:sldMk cId="4019393009" sldId="3415"/>
        </pc:sldMkLst>
      </pc:sldChg>
      <pc:sldChg chg="del">
        <pc:chgData name="Frances Steel" userId="79d46658-80de-4106-bb59-cad1b389c72e" providerId="ADAL" clId="{C9A650DF-FC12-494D-9C76-2639CC59E8C5}" dt="2026-08-13T09:11:29.345" v="0" actId="47"/>
        <pc:sldMkLst>
          <pc:docMk/>
          <pc:sldMk cId="2425874984" sldId="3416"/>
        </pc:sldMkLst>
      </pc:sldChg>
      <pc:sldChg chg="del">
        <pc:chgData name="Frances Steel" userId="79d46658-80de-4106-bb59-cad1b389c72e" providerId="ADAL" clId="{C9A650DF-FC12-494D-9C76-2639CC59E8C5}" dt="2026-08-13T09:11:29.345" v="0" actId="47"/>
        <pc:sldMkLst>
          <pc:docMk/>
          <pc:sldMk cId="3348936492" sldId="3417"/>
        </pc:sldMkLst>
      </pc:sldChg>
      <pc:sldChg chg="del">
        <pc:chgData name="Frances Steel" userId="79d46658-80de-4106-bb59-cad1b389c72e" providerId="ADAL" clId="{C9A650DF-FC12-494D-9C76-2639CC59E8C5}" dt="2026-08-13T09:11:36.722" v="1" actId="47"/>
        <pc:sldMkLst>
          <pc:docMk/>
          <pc:sldMk cId="732575021" sldId="3418"/>
        </pc:sldMkLst>
      </pc:sldChg>
      <pc:sldChg chg="del">
        <pc:chgData name="Frances Steel" userId="79d46658-80de-4106-bb59-cad1b389c72e" providerId="ADAL" clId="{C9A650DF-FC12-494D-9C76-2639CC59E8C5}" dt="2026-08-13T09:11:36.722" v="1" actId="47"/>
        <pc:sldMkLst>
          <pc:docMk/>
          <pc:sldMk cId="3027048397" sldId="3419"/>
        </pc:sldMkLst>
      </pc:sldChg>
      <pc:sldChg chg="del">
        <pc:chgData name="Frances Steel" userId="79d46658-80de-4106-bb59-cad1b389c72e" providerId="ADAL" clId="{C9A650DF-FC12-494D-9C76-2639CC59E8C5}" dt="2026-08-13T09:11:36.722" v="1" actId="47"/>
        <pc:sldMkLst>
          <pc:docMk/>
          <pc:sldMk cId="4263646275" sldId="3420"/>
        </pc:sldMkLst>
      </pc:sldChg>
      <pc:sldChg chg="del">
        <pc:chgData name="Frances Steel" userId="79d46658-80de-4106-bb59-cad1b389c72e" providerId="ADAL" clId="{C9A650DF-FC12-494D-9C76-2639CC59E8C5}" dt="2026-08-13T09:11:36.722" v="1" actId="47"/>
        <pc:sldMkLst>
          <pc:docMk/>
          <pc:sldMk cId="3666104551" sldId="3421"/>
        </pc:sldMkLst>
      </pc:sldChg>
      <pc:sldChg chg="del">
        <pc:chgData name="Frances Steel" userId="79d46658-80de-4106-bb59-cad1b389c72e" providerId="ADAL" clId="{C9A650DF-FC12-494D-9C76-2639CC59E8C5}" dt="2026-08-13T09:11:36.722" v="1" actId="47"/>
        <pc:sldMkLst>
          <pc:docMk/>
          <pc:sldMk cId="3152392390" sldId="3422"/>
        </pc:sldMkLst>
      </pc:sldChg>
      <pc:sldChg chg="del">
        <pc:chgData name="Frances Steel" userId="79d46658-80de-4106-bb59-cad1b389c72e" providerId="ADAL" clId="{C9A650DF-FC12-494D-9C76-2639CC59E8C5}" dt="2026-08-13T09:11:46.141" v="2" actId="47"/>
        <pc:sldMkLst>
          <pc:docMk/>
          <pc:sldMk cId="701240817" sldId="3424"/>
        </pc:sldMkLst>
      </pc:sldChg>
      <pc:sldChg chg="del">
        <pc:chgData name="Frances Steel" userId="79d46658-80de-4106-bb59-cad1b389c72e" providerId="ADAL" clId="{C9A650DF-FC12-494D-9C76-2639CC59E8C5}" dt="2026-08-13T09:11:46.141" v="2" actId="47"/>
        <pc:sldMkLst>
          <pc:docMk/>
          <pc:sldMk cId="3653745888" sldId="3425"/>
        </pc:sldMkLst>
      </pc:sldChg>
      <pc:sldChg chg="del">
        <pc:chgData name="Frances Steel" userId="79d46658-80de-4106-bb59-cad1b389c72e" providerId="ADAL" clId="{C9A650DF-FC12-494D-9C76-2639CC59E8C5}" dt="2026-08-13T09:11:46.141" v="2" actId="47"/>
        <pc:sldMkLst>
          <pc:docMk/>
          <pc:sldMk cId="3754624934" sldId="3426"/>
        </pc:sldMkLst>
      </pc:sldChg>
      <pc:sldChg chg="del">
        <pc:chgData name="Frances Steel" userId="79d46658-80de-4106-bb59-cad1b389c72e" providerId="ADAL" clId="{C9A650DF-FC12-494D-9C76-2639CC59E8C5}" dt="2026-08-13T09:11:46.141" v="2" actId="47"/>
        <pc:sldMkLst>
          <pc:docMk/>
          <pc:sldMk cId="996894215" sldId="3427"/>
        </pc:sldMkLst>
      </pc:sldChg>
      <pc:sldChg chg="del">
        <pc:chgData name="Frances Steel" userId="79d46658-80de-4106-bb59-cad1b389c72e" providerId="ADAL" clId="{C9A650DF-FC12-494D-9C76-2639CC59E8C5}" dt="2026-08-13T09:11:46.141" v="2" actId="47"/>
        <pc:sldMkLst>
          <pc:docMk/>
          <pc:sldMk cId="2514051786" sldId="3428"/>
        </pc:sldMkLst>
      </pc:sldChg>
      <pc:sldChg chg="del">
        <pc:chgData name="Frances Steel" userId="79d46658-80de-4106-bb59-cad1b389c72e" providerId="ADAL" clId="{C9A650DF-FC12-494D-9C76-2639CC59E8C5}" dt="2026-08-13T09:11:46.141" v="2" actId="47"/>
        <pc:sldMkLst>
          <pc:docMk/>
          <pc:sldMk cId="732343090" sldId="3429"/>
        </pc:sldMkLst>
      </pc:sldChg>
      <pc:sldChg chg="del">
        <pc:chgData name="Frances Steel" userId="79d46658-80de-4106-bb59-cad1b389c72e" providerId="ADAL" clId="{C9A650DF-FC12-494D-9C76-2639CC59E8C5}" dt="2026-08-13T09:11:46.141" v="2" actId="47"/>
        <pc:sldMkLst>
          <pc:docMk/>
          <pc:sldMk cId="196501381" sldId="3430"/>
        </pc:sldMkLst>
      </pc:sldChg>
      <pc:sldChg chg="del">
        <pc:chgData name="Frances Steel" userId="79d46658-80de-4106-bb59-cad1b389c72e" providerId="ADAL" clId="{C9A650DF-FC12-494D-9C76-2639CC59E8C5}" dt="2026-08-13T09:11:46.141" v="2" actId="47"/>
        <pc:sldMkLst>
          <pc:docMk/>
          <pc:sldMk cId="1970930798" sldId="3431"/>
        </pc:sldMkLst>
      </pc:sldChg>
      <pc:sldChg chg="del">
        <pc:chgData name="Frances Steel" userId="79d46658-80de-4106-bb59-cad1b389c72e" providerId="ADAL" clId="{C9A650DF-FC12-494D-9C76-2639CC59E8C5}" dt="2026-08-13T09:11:46.141" v="2" actId="47"/>
        <pc:sldMkLst>
          <pc:docMk/>
          <pc:sldMk cId="4253187682" sldId="3432"/>
        </pc:sldMkLst>
      </pc:sldChg>
      <pc:sldChg chg="del">
        <pc:chgData name="Frances Steel" userId="79d46658-80de-4106-bb59-cad1b389c72e" providerId="ADAL" clId="{C9A650DF-FC12-494D-9C76-2639CC59E8C5}" dt="2026-08-13T09:11:46.141" v="2" actId="47"/>
        <pc:sldMkLst>
          <pc:docMk/>
          <pc:sldMk cId="1546944119" sldId="3433"/>
        </pc:sldMkLst>
      </pc:sldChg>
      <pc:sldChg chg="del">
        <pc:chgData name="Frances Steel" userId="79d46658-80de-4106-bb59-cad1b389c72e" providerId="ADAL" clId="{C9A650DF-FC12-494D-9C76-2639CC59E8C5}" dt="2026-08-13T09:11:46.141" v="2" actId="47"/>
        <pc:sldMkLst>
          <pc:docMk/>
          <pc:sldMk cId="2013113174" sldId="3434"/>
        </pc:sldMkLst>
      </pc:sldChg>
      <pc:sldChg chg="del">
        <pc:chgData name="Frances Steel" userId="79d46658-80de-4106-bb59-cad1b389c72e" providerId="ADAL" clId="{C9A650DF-FC12-494D-9C76-2639CC59E8C5}" dt="2026-08-13T09:11:46.141" v="2" actId="47"/>
        <pc:sldMkLst>
          <pc:docMk/>
          <pc:sldMk cId="2456157581" sldId="3435"/>
        </pc:sldMkLst>
      </pc:sldChg>
      <pc:sldChg chg="del">
        <pc:chgData name="Frances Steel" userId="79d46658-80de-4106-bb59-cad1b389c72e" providerId="ADAL" clId="{C9A650DF-FC12-494D-9C76-2639CC59E8C5}" dt="2026-08-13T09:11:46.141" v="2" actId="47"/>
        <pc:sldMkLst>
          <pc:docMk/>
          <pc:sldMk cId="2774960457" sldId="3436"/>
        </pc:sldMkLst>
      </pc:sldChg>
      <pc:sldChg chg="del">
        <pc:chgData name="Frances Steel" userId="79d46658-80de-4106-bb59-cad1b389c72e" providerId="ADAL" clId="{C9A650DF-FC12-494D-9C76-2639CC59E8C5}" dt="2026-08-13T09:11:46.141" v="2" actId="47"/>
        <pc:sldMkLst>
          <pc:docMk/>
          <pc:sldMk cId="2963010713" sldId="3437"/>
        </pc:sldMkLst>
      </pc:sldChg>
      <pc:sldChg chg="del">
        <pc:chgData name="Frances Steel" userId="79d46658-80de-4106-bb59-cad1b389c72e" providerId="ADAL" clId="{C9A650DF-FC12-494D-9C76-2639CC59E8C5}" dt="2026-08-13T09:11:29.345" v="0" actId="47"/>
        <pc:sldMkLst>
          <pc:docMk/>
          <pc:sldMk cId="2817255563" sldId="3438"/>
        </pc:sldMkLst>
      </pc:sldChg>
      <pc:sldChg chg="del">
        <pc:chgData name="Frances Steel" userId="79d46658-80de-4106-bb59-cad1b389c72e" providerId="ADAL" clId="{C9A650DF-FC12-494D-9C76-2639CC59E8C5}" dt="2026-08-13T09:11:29.345" v="0" actId="47"/>
        <pc:sldMkLst>
          <pc:docMk/>
          <pc:sldMk cId="629913557" sldId="3439"/>
        </pc:sldMkLst>
      </pc:sldChg>
      <pc:sldChg chg="del">
        <pc:chgData name="Frances Steel" userId="79d46658-80de-4106-bb59-cad1b389c72e" providerId="ADAL" clId="{C9A650DF-FC12-494D-9C76-2639CC59E8C5}" dt="2026-08-13T09:11:29.345" v="0" actId="47"/>
        <pc:sldMkLst>
          <pc:docMk/>
          <pc:sldMk cId="2523091378" sldId="3440"/>
        </pc:sldMkLst>
      </pc:sldChg>
      <pc:sldChg chg="del">
        <pc:chgData name="Frances Steel" userId="79d46658-80de-4106-bb59-cad1b389c72e" providerId="ADAL" clId="{C9A650DF-FC12-494D-9C76-2639CC59E8C5}" dt="2026-08-13T09:11:36.722" v="1" actId="47"/>
        <pc:sldMkLst>
          <pc:docMk/>
          <pc:sldMk cId="2054709051" sldId="3441"/>
        </pc:sldMkLst>
      </pc:sldChg>
      <pc:sldChg chg="del">
        <pc:chgData name="Frances Steel" userId="79d46658-80de-4106-bb59-cad1b389c72e" providerId="ADAL" clId="{C9A650DF-FC12-494D-9C76-2639CC59E8C5}" dt="2026-08-13T09:11:36.722" v="1" actId="47"/>
        <pc:sldMkLst>
          <pc:docMk/>
          <pc:sldMk cId="2962587947" sldId="3442"/>
        </pc:sldMkLst>
      </pc:sldChg>
      <pc:sldChg chg="del">
        <pc:chgData name="Frances Steel" userId="79d46658-80de-4106-bb59-cad1b389c72e" providerId="ADAL" clId="{C9A650DF-FC12-494D-9C76-2639CC59E8C5}" dt="2026-08-13T09:11:36.722" v="1" actId="47"/>
        <pc:sldMkLst>
          <pc:docMk/>
          <pc:sldMk cId="3558395744" sldId="3443"/>
        </pc:sldMkLst>
      </pc:sldChg>
      <pc:sldChg chg="del">
        <pc:chgData name="Frances Steel" userId="79d46658-80de-4106-bb59-cad1b389c72e" providerId="ADAL" clId="{C9A650DF-FC12-494D-9C76-2639CC59E8C5}" dt="2026-08-13T09:11:36.722" v="1" actId="47"/>
        <pc:sldMkLst>
          <pc:docMk/>
          <pc:sldMk cId="2974355294" sldId="3444"/>
        </pc:sldMkLst>
      </pc:sldChg>
      <pc:sldChg chg="del">
        <pc:chgData name="Frances Steel" userId="79d46658-80de-4106-bb59-cad1b389c72e" providerId="ADAL" clId="{C9A650DF-FC12-494D-9C76-2639CC59E8C5}" dt="2026-08-13T09:11:36.722" v="1" actId="47"/>
        <pc:sldMkLst>
          <pc:docMk/>
          <pc:sldMk cId="3015514144" sldId="3445"/>
        </pc:sldMkLst>
      </pc:sldChg>
      <pc:sldChg chg="del">
        <pc:chgData name="Frances Steel" userId="79d46658-80de-4106-bb59-cad1b389c72e" providerId="ADAL" clId="{C9A650DF-FC12-494D-9C76-2639CC59E8C5}" dt="2026-08-13T09:11:46.141" v="2" actId="47"/>
        <pc:sldMkLst>
          <pc:docMk/>
          <pc:sldMk cId="1408167290" sldId="3447"/>
        </pc:sldMkLst>
      </pc:sldChg>
      <pc:sldChg chg="del">
        <pc:chgData name="Frances Steel" userId="79d46658-80de-4106-bb59-cad1b389c72e" providerId="ADAL" clId="{C9A650DF-FC12-494D-9C76-2639CC59E8C5}" dt="2026-08-13T09:11:46.141" v="2" actId="47"/>
        <pc:sldMkLst>
          <pc:docMk/>
          <pc:sldMk cId="451251373" sldId="3448"/>
        </pc:sldMkLst>
      </pc:sldChg>
      <pc:sldChg chg="del">
        <pc:chgData name="Frances Steel" userId="79d46658-80de-4106-bb59-cad1b389c72e" providerId="ADAL" clId="{C9A650DF-FC12-494D-9C76-2639CC59E8C5}" dt="2026-08-13T09:11:46.141" v="2" actId="47"/>
        <pc:sldMkLst>
          <pc:docMk/>
          <pc:sldMk cId="1751069794" sldId="3449"/>
        </pc:sldMkLst>
      </pc:sldChg>
      <pc:sldChg chg="del">
        <pc:chgData name="Frances Steel" userId="79d46658-80de-4106-bb59-cad1b389c72e" providerId="ADAL" clId="{C9A650DF-FC12-494D-9C76-2639CC59E8C5}" dt="2026-08-13T09:11:46.141" v="2" actId="47"/>
        <pc:sldMkLst>
          <pc:docMk/>
          <pc:sldMk cId="3150827541" sldId="3450"/>
        </pc:sldMkLst>
      </pc:sldChg>
      <pc:sldChg chg="del">
        <pc:chgData name="Frances Steel" userId="79d46658-80de-4106-bb59-cad1b389c72e" providerId="ADAL" clId="{C9A650DF-FC12-494D-9C76-2639CC59E8C5}" dt="2026-08-13T09:11:46.141" v="2" actId="47"/>
        <pc:sldMkLst>
          <pc:docMk/>
          <pc:sldMk cId="2307836138" sldId="3451"/>
        </pc:sldMkLst>
      </pc:sldChg>
      <pc:sldChg chg="del">
        <pc:chgData name="Frances Steel" userId="79d46658-80de-4106-bb59-cad1b389c72e" providerId="ADAL" clId="{C9A650DF-FC12-494D-9C76-2639CC59E8C5}" dt="2026-08-13T09:11:46.141" v="2" actId="47"/>
        <pc:sldMkLst>
          <pc:docMk/>
          <pc:sldMk cId="3269978723" sldId="3452"/>
        </pc:sldMkLst>
      </pc:sldChg>
      <pc:sldChg chg="del">
        <pc:chgData name="Frances Steel" userId="79d46658-80de-4106-bb59-cad1b389c72e" providerId="ADAL" clId="{C9A650DF-FC12-494D-9C76-2639CC59E8C5}" dt="2026-08-13T09:11:46.141" v="2" actId="47"/>
        <pc:sldMkLst>
          <pc:docMk/>
          <pc:sldMk cId="1398045960" sldId="3453"/>
        </pc:sldMkLst>
      </pc:sldChg>
      <pc:sldChg chg="del">
        <pc:chgData name="Frances Steel" userId="79d46658-80de-4106-bb59-cad1b389c72e" providerId="ADAL" clId="{C9A650DF-FC12-494D-9C76-2639CC59E8C5}" dt="2026-08-13T09:11:46.141" v="2" actId="47"/>
        <pc:sldMkLst>
          <pc:docMk/>
          <pc:sldMk cId="135208967" sldId="3454"/>
        </pc:sldMkLst>
      </pc:sldChg>
      <pc:sldChg chg="del">
        <pc:chgData name="Frances Steel" userId="79d46658-80de-4106-bb59-cad1b389c72e" providerId="ADAL" clId="{C9A650DF-FC12-494D-9C76-2639CC59E8C5}" dt="2026-08-13T09:11:46.141" v="2" actId="47"/>
        <pc:sldMkLst>
          <pc:docMk/>
          <pc:sldMk cId="709258493" sldId="3455"/>
        </pc:sldMkLst>
      </pc:sldChg>
      <pc:sldChg chg="del">
        <pc:chgData name="Frances Steel" userId="79d46658-80de-4106-bb59-cad1b389c72e" providerId="ADAL" clId="{C9A650DF-FC12-494D-9C76-2639CC59E8C5}" dt="2026-08-13T09:11:46.141" v="2" actId="47"/>
        <pc:sldMkLst>
          <pc:docMk/>
          <pc:sldMk cId="1892078471" sldId="3456"/>
        </pc:sldMkLst>
      </pc:sldChg>
      <pc:sldChg chg="del">
        <pc:chgData name="Frances Steel" userId="79d46658-80de-4106-bb59-cad1b389c72e" providerId="ADAL" clId="{C9A650DF-FC12-494D-9C76-2639CC59E8C5}" dt="2026-08-13T09:11:46.141" v="2" actId="47"/>
        <pc:sldMkLst>
          <pc:docMk/>
          <pc:sldMk cId="2802277404" sldId="3457"/>
        </pc:sldMkLst>
      </pc:sldChg>
      <pc:sldChg chg="del">
        <pc:chgData name="Frances Steel" userId="79d46658-80de-4106-bb59-cad1b389c72e" providerId="ADAL" clId="{C9A650DF-FC12-494D-9C76-2639CC59E8C5}" dt="2026-08-13T09:11:46.141" v="2" actId="47"/>
        <pc:sldMkLst>
          <pc:docMk/>
          <pc:sldMk cId="1875161157" sldId="3458"/>
        </pc:sldMkLst>
      </pc:sldChg>
      <pc:sldChg chg="del">
        <pc:chgData name="Frances Steel" userId="79d46658-80de-4106-bb59-cad1b389c72e" providerId="ADAL" clId="{C9A650DF-FC12-494D-9C76-2639CC59E8C5}" dt="2026-08-13T09:11:29.345" v="0" actId="47"/>
        <pc:sldMkLst>
          <pc:docMk/>
          <pc:sldMk cId="1397874623" sldId="3461"/>
        </pc:sldMkLst>
      </pc:sldChg>
      <pc:sldChg chg="del">
        <pc:chgData name="Frances Steel" userId="79d46658-80de-4106-bb59-cad1b389c72e" providerId="ADAL" clId="{C9A650DF-FC12-494D-9C76-2639CC59E8C5}" dt="2026-08-13T09:11:29.345" v="0" actId="47"/>
        <pc:sldMkLst>
          <pc:docMk/>
          <pc:sldMk cId="3990801221" sldId="3462"/>
        </pc:sldMkLst>
      </pc:sldChg>
      <pc:sldChg chg="del">
        <pc:chgData name="Frances Steel" userId="79d46658-80de-4106-bb59-cad1b389c72e" providerId="ADAL" clId="{C9A650DF-FC12-494D-9C76-2639CC59E8C5}" dt="2026-08-13T09:11:29.345" v="0" actId="47"/>
        <pc:sldMkLst>
          <pc:docMk/>
          <pc:sldMk cId="1433606448" sldId="3463"/>
        </pc:sldMkLst>
      </pc:sldChg>
      <pc:sldChg chg="del">
        <pc:chgData name="Frances Steel" userId="79d46658-80de-4106-bb59-cad1b389c72e" providerId="ADAL" clId="{C9A650DF-FC12-494D-9C76-2639CC59E8C5}" dt="2026-08-13T09:11:29.345" v="0" actId="47"/>
        <pc:sldMkLst>
          <pc:docMk/>
          <pc:sldMk cId="1308502466" sldId="3465"/>
        </pc:sldMkLst>
      </pc:sldChg>
      <pc:sldChg chg="del">
        <pc:chgData name="Frances Steel" userId="79d46658-80de-4106-bb59-cad1b389c72e" providerId="ADAL" clId="{C9A650DF-FC12-494D-9C76-2639CC59E8C5}" dt="2026-08-13T09:11:29.345" v="0" actId="47"/>
        <pc:sldMkLst>
          <pc:docMk/>
          <pc:sldMk cId="2771169003" sldId="3466"/>
        </pc:sldMkLst>
      </pc:sldChg>
      <pc:sldChg chg="del">
        <pc:chgData name="Frances Steel" userId="79d46658-80de-4106-bb59-cad1b389c72e" providerId="ADAL" clId="{C9A650DF-FC12-494D-9C76-2639CC59E8C5}" dt="2026-08-13T09:11:29.345" v="0" actId="47"/>
        <pc:sldMkLst>
          <pc:docMk/>
          <pc:sldMk cId="473468100" sldId="3468"/>
        </pc:sldMkLst>
      </pc:sldChg>
      <pc:sldChg chg="del">
        <pc:chgData name="Frances Steel" userId="79d46658-80de-4106-bb59-cad1b389c72e" providerId="ADAL" clId="{C9A650DF-FC12-494D-9C76-2639CC59E8C5}" dt="2026-08-13T09:11:29.345" v="0" actId="47"/>
        <pc:sldMkLst>
          <pc:docMk/>
          <pc:sldMk cId="2708207427" sldId="3469"/>
        </pc:sldMkLst>
      </pc:sldChg>
      <pc:sldChg chg="del">
        <pc:chgData name="Frances Steel" userId="79d46658-80de-4106-bb59-cad1b389c72e" providerId="ADAL" clId="{C9A650DF-FC12-494D-9C76-2639CC59E8C5}" dt="2026-08-13T09:11:29.345" v="0" actId="47"/>
        <pc:sldMkLst>
          <pc:docMk/>
          <pc:sldMk cId="2229494516" sldId="3470"/>
        </pc:sldMkLst>
      </pc:sldChg>
      <pc:sldChg chg="del">
        <pc:chgData name="Frances Steel" userId="79d46658-80de-4106-bb59-cad1b389c72e" providerId="ADAL" clId="{C9A650DF-FC12-494D-9C76-2639CC59E8C5}" dt="2026-08-13T09:11:29.345" v="0" actId="47"/>
        <pc:sldMkLst>
          <pc:docMk/>
          <pc:sldMk cId="1189961926" sldId="3471"/>
        </pc:sldMkLst>
      </pc:sldChg>
      <pc:sldChg chg="del">
        <pc:chgData name="Frances Steel" userId="79d46658-80de-4106-bb59-cad1b389c72e" providerId="ADAL" clId="{C9A650DF-FC12-494D-9C76-2639CC59E8C5}" dt="2026-08-13T09:11:29.345" v="0" actId="47"/>
        <pc:sldMkLst>
          <pc:docMk/>
          <pc:sldMk cId="490836839" sldId="3472"/>
        </pc:sldMkLst>
      </pc:sldChg>
      <pc:sldChg chg="del">
        <pc:chgData name="Frances Steel" userId="79d46658-80de-4106-bb59-cad1b389c72e" providerId="ADAL" clId="{C9A650DF-FC12-494D-9C76-2639CC59E8C5}" dt="2026-08-13T09:11:29.345" v="0" actId="47"/>
        <pc:sldMkLst>
          <pc:docMk/>
          <pc:sldMk cId="2572690167" sldId="3473"/>
        </pc:sldMkLst>
      </pc:sldChg>
      <pc:sldChg chg="del">
        <pc:chgData name="Frances Steel" userId="79d46658-80de-4106-bb59-cad1b389c72e" providerId="ADAL" clId="{C9A650DF-FC12-494D-9C76-2639CC59E8C5}" dt="2026-08-13T09:11:29.345" v="0" actId="47"/>
        <pc:sldMkLst>
          <pc:docMk/>
          <pc:sldMk cId="353951598" sldId="3474"/>
        </pc:sldMkLst>
      </pc:sldChg>
      <pc:sldChg chg="del">
        <pc:chgData name="Frances Steel" userId="79d46658-80de-4106-bb59-cad1b389c72e" providerId="ADAL" clId="{C9A650DF-FC12-494D-9C76-2639CC59E8C5}" dt="2026-08-13T09:11:29.345" v="0" actId="47"/>
        <pc:sldMkLst>
          <pc:docMk/>
          <pc:sldMk cId="416135146" sldId="3475"/>
        </pc:sldMkLst>
      </pc:sldChg>
      <pc:sldChg chg="del">
        <pc:chgData name="Frances Steel" userId="79d46658-80de-4106-bb59-cad1b389c72e" providerId="ADAL" clId="{C9A650DF-FC12-494D-9C76-2639CC59E8C5}" dt="2026-08-13T09:11:46.141" v="2" actId="47"/>
        <pc:sldMkLst>
          <pc:docMk/>
          <pc:sldMk cId="753230931" sldId="3476"/>
        </pc:sldMkLst>
      </pc:sldChg>
      <pc:sldChg chg="del">
        <pc:chgData name="Frances Steel" userId="79d46658-80de-4106-bb59-cad1b389c72e" providerId="ADAL" clId="{C9A650DF-FC12-494D-9C76-2639CC59E8C5}" dt="2026-08-13T09:11:46.141" v="2" actId="47"/>
        <pc:sldMkLst>
          <pc:docMk/>
          <pc:sldMk cId="1241921477" sldId="3477"/>
        </pc:sldMkLst>
      </pc:sldChg>
      <pc:sldChg chg="del">
        <pc:chgData name="Frances Steel" userId="79d46658-80de-4106-bb59-cad1b389c72e" providerId="ADAL" clId="{C9A650DF-FC12-494D-9C76-2639CC59E8C5}" dt="2026-08-13T09:11:46.141" v="2" actId="47"/>
        <pc:sldMkLst>
          <pc:docMk/>
          <pc:sldMk cId="1334669254" sldId="3478"/>
        </pc:sldMkLst>
      </pc:sldChg>
      <pc:sldChg chg="del">
        <pc:chgData name="Frances Steel" userId="79d46658-80de-4106-bb59-cad1b389c72e" providerId="ADAL" clId="{C9A650DF-FC12-494D-9C76-2639CC59E8C5}" dt="2026-08-13T09:11:29.345" v="0" actId="47"/>
        <pc:sldMkLst>
          <pc:docMk/>
          <pc:sldMk cId="2753653064" sldId="3479"/>
        </pc:sldMkLst>
      </pc:sldChg>
      <pc:sldChg chg="del">
        <pc:chgData name="Frances Steel" userId="79d46658-80de-4106-bb59-cad1b389c72e" providerId="ADAL" clId="{C9A650DF-FC12-494D-9C76-2639CC59E8C5}" dt="2026-08-13T09:11:29.345" v="0" actId="47"/>
        <pc:sldMkLst>
          <pc:docMk/>
          <pc:sldMk cId="3144471218" sldId="3480"/>
        </pc:sldMkLst>
      </pc:sldChg>
      <pc:sldChg chg="del">
        <pc:chgData name="Frances Steel" userId="79d46658-80de-4106-bb59-cad1b389c72e" providerId="ADAL" clId="{C9A650DF-FC12-494D-9C76-2639CC59E8C5}" dt="2026-08-13T09:11:29.345" v="0" actId="47"/>
        <pc:sldMkLst>
          <pc:docMk/>
          <pc:sldMk cId="1616419491" sldId="3481"/>
        </pc:sldMkLst>
      </pc:sldChg>
      <pc:sldChg chg="del">
        <pc:chgData name="Frances Steel" userId="79d46658-80de-4106-bb59-cad1b389c72e" providerId="ADAL" clId="{C9A650DF-FC12-494D-9C76-2639CC59E8C5}" dt="2026-08-13T09:11:29.345" v="0" actId="47"/>
        <pc:sldMkLst>
          <pc:docMk/>
          <pc:sldMk cId="1630513365" sldId="3482"/>
        </pc:sldMkLst>
      </pc:sldChg>
      <pc:sldChg chg="del">
        <pc:chgData name="Frances Steel" userId="79d46658-80de-4106-bb59-cad1b389c72e" providerId="ADAL" clId="{C9A650DF-FC12-494D-9C76-2639CC59E8C5}" dt="2026-08-13T09:11:36.722" v="1" actId="47"/>
        <pc:sldMkLst>
          <pc:docMk/>
          <pc:sldMk cId="437441463" sldId="3483"/>
        </pc:sldMkLst>
      </pc:sldChg>
      <pc:sldChg chg="del">
        <pc:chgData name="Frances Steel" userId="79d46658-80de-4106-bb59-cad1b389c72e" providerId="ADAL" clId="{C9A650DF-FC12-494D-9C76-2639CC59E8C5}" dt="2026-08-13T09:11:36.722" v="1" actId="47"/>
        <pc:sldMkLst>
          <pc:docMk/>
          <pc:sldMk cId="2112930976" sldId="3486"/>
        </pc:sldMkLst>
      </pc:sldChg>
      <pc:sldChg chg="del">
        <pc:chgData name="Frances Steel" userId="79d46658-80de-4106-bb59-cad1b389c72e" providerId="ADAL" clId="{C9A650DF-FC12-494D-9C76-2639CC59E8C5}" dt="2026-08-13T09:11:36.722" v="1" actId="47"/>
        <pc:sldMkLst>
          <pc:docMk/>
          <pc:sldMk cId="2086938515" sldId="3487"/>
        </pc:sldMkLst>
      </pc:sldChg>
      <pc:sldChg chg="del">
        <pc:chgData name="Frances Steel" userId="79d46658-80de-4106-bb59-cad1b389c72e" providerId="ADAL" clId="{C9A650DF-FC12-494D-9C76-2639CC59E8C5}" dt="2026-08-13T09:11:36.722" v="1" actId="47"/>
        <pc:sldMkLst>
          <pc:docMk/>
          <pc:sldMk cId="4080006921" sldId="3488"/>
        </pc:sldMkLst>
      </pc:sldChg>
      <pc:sldChg chg="del">
        <pc:chgData name="Frances Steel" userId="79d46658-80de-4106-bb59-cad1b389c72e" providerId="ADAL" clId="{C9A650DF-FC12-494D-9C76-2639CC59E8C5}" dt="2026-08-13T09:11:36.722" v="1" actId="47"/>
        <pc:sldMkLst>
          <pc:docMk/>
          <pc:sldMk cId="2010341970" sldId="3489"/>
        </pc:sldMkLst>
      </pc:sldChg>
      <pc:sldChg chg="del">
        <pc:chgData name="Frances Steel" userId="79d46658-80de-4106-bb59-cad1b389c72e" providerId="ADAL" clId="{C9A650DF-FC12-494D-9C76-2639CC59E8C5}" dt="2026-08-13T09:11:46.141" v="2" actId="47"/>
        <pc:sldMkLst>
          <pc:docMk/>
          <pc:sldMk cId="23735505" sldId="3491"/>
        </pc:sldMkLst>
      </pc:sldChg>
      <pc:sldChg chg="del">
        <pc:chgData name="Frances Steel" userId="79d46658-80de-4106-bb59-cad1b389c72e" providerId="ADAL" clId="{C9A650DF-FC12-494D-9C76-2639CC59E8C5}" dt="2026-08-13T09:11:46.141" v="2" actId="47"/>
        <pc:sldMkLst>
          <pc:docMk/>
          <pc:sldMk cId="2853838900" sldId="3492"/>
        </pc:sldMkLst>
      </pc:sldChg>
      <pc:sldChg chg="del">
        <pc:chgData name="Frances Steel" userId="79d46658-80de-4106-bb59-cad1b389c72e" providerId="ADAL" clId="{C9A650DF-FC12-494D-9C76-2639CC59E8C5}" dt="2026-08-13T09:11:46.141" v="2" actId="47"/>
        <pc:sldMkLst>
          <pc:docMk/>
          <pc:sldMk cId="1850173605" sldId="3493"/>
        </pc:sldMkLst>
      </pc:sldChg>
      <pc:sldChg chg="del">
        <pc:chgData name="Frances Steel" userId="79d46658-80de-4106-bb59-cad1b389c72e" providerId="ADAL" clId="{C9A650DF-FC12-494D-9C76-2639CC59E8C5}" dt="2026-08-13T09:11:46.141" v="2" actId="47"/>
        <pc:sldMkLst>
          <pc:docMk/>
          <pc:sldMk cId="2353171162" sldId="3494"/>
        </pc:sldMkLst>
      </pc:sldChg>
      <pc:sldChg chg="del">
        <pc:chgData name="Frances Steel" userId="79d46658-80de-4106-bb59-cad1b389c72e" providerId="ADAL" clId="{C9A650DF-FC12-494D-9C76-2639CC59E8C5}" dt="2026-08-13T09:11:46.141" v="2" actId="47"/>
        <pc:sldMkLst>
          <pc:docMk/>
          <pc:sldMk cId="3421250468" sldId="3495"/>
        </pc:sldMkLst>
      </pc:sldChg>
      <pc:sldChg chg="del">
        <pc:chgData name="Frances Steel" userId="79d46658-80de-4106-bb59-cad1b389c72e" providerId="ADAL" clId="{C9A650DF-FC12-494D-9C76-2639CC59E8C5}" dt="2026-08-13T09:11:36.722" v="1" actId="47"/>
        <pc:sldMkLst>
          <pc:docMk/>
          <pc:sldMk cId="2605559591" sldId="3496"/>
        </pc:sldMkLst>
      </pc:sldChg>
      <pc:sldChg chg="del">
        <pc:chgData name="Frances Steel" userId="79d46658-80de-4106-bb59-cad1b389c72e" providerId="ADAL" clId="{C9A650DF-FC12-494D-9C76-2639CC59E8C5}" dt="2026-08-13T09:11:36.722" v="1" actId="47"/>
        <pc:sldMkLst>
          <pc:docMk/>
          <pc:sldMk cId="3019473682" sldId="3497"/>
        </pc:sldMkLst>
      </pc:sldChg>
      <pc:sldChg chg="del">
        <pc:chgData name="Frances Steel" userId="79d46658-80de-4106-bb59-cad1b389c72e" providerId="ADAL" clId="{C9A650DF-FC12-494D-9C76-2639CC59E8C5}" dt="2026-08-13T09:11:36.722" v="1" actId="47"/>
        <pc:sldMkLst>
          <pc:docMk/>
          <pc:sldMk cId="3430485344" sldId="3498"/>
        </pc:sldMkLst>
      </pc:sldChg>
      <pc:sldChg chg="del">
        <pc:chgData name="Frances Steel" userId="79d46658-80de-4106-bb59-cad1b389c72e" providerId="ADAL" clId="{C9A650DF-FC12-494D-9C76-2639CC59E8C5}" dt="2026-08-13T09:11:36.722" v="1" actId="47"/>
        <pc:sldMkLst>
          <pc:docMk/>
          <pc:sldMk cId="2532119436" sldId="3499"/>
        </pc:sldMkLst>
      </pc:sldChg>
      <pc:sldChg chg="del">
        <pc:chgData name="Frances Steel" userId="79d46658-80de-4106-bb59-cad1b389c72e" providerId="ADAL" clId="{C9A650DF-FC12-494D-9C76-2639CC59E8C5}" dt="2026-08-13T09:11:36.722" v="1" actId="47"/>
        <pc:sldMkLst>
          <pc:docMk/>
          <pc:sldMk cId="704409088" sldId="3500"/>
        </pc:sldMkLst>
      </pc:sldChg>
      <pc:sldChg chg="del">
        <pc:chgData name="Frances Steel" userId="79d46658-80de-4106-bb59-cad1b389c72e" providerId="ADAL" clId="{C9A650DF-FC12-494D-9C76-2639CC59E8C5}" dt="2026-08-13T09:11:36.722" v="1" actId="47"/>
        <pc:sldMkLst>
          <pc:docMk/>
          <pc:sldMk cId="2353131324" sldId="3501"/>
        </pc:sldMkLst>
      </pc:sldChg>
      <pc:sldChg chg="del">
        <pc:chgData name="Frances Steel" userId="79d46658-80de-4106-bb59-cad1b389c72e" providerId="ADAL" clId="{C9A650DF-FC12-494D-9C76-2639CC59E8C5}" dt="2026-08-13T09:11:36.722" v="1" actId="47"/>
        <pc:sldMkLst>
          <pc:docMk/>
          <pc:sldMk cId="3396178178" sldId="3502"/>
        </pc:sldMkLst>
      </pc:sldChg>
      <pc:sldChg chg="del">
        <pc:chgData name="Frances Steel" userId="79d46658-80de-4106-bb59-cad1b389c72e" providerId="ADAL" clId="{C9A650DF-FC12-494D-9C76-2639CC59E8C5}" dt="2026-08-13T09:11:36.722" v="1" actId="47"/>
        <pc:sldMkLst>
          <pc:docMk/>
          <pc:sldMk cId="2709978293" sldId="3503"/>
        </pc:sldMkLst>
      </pc:sldChg>
      <pc:sldChg chg="del">
        <pc:chgData name="Frances Steel" userId="79d46658-80de-4106-bb59-cad1b389c72e" providerId="ADAL" clId="{C9A650DF-FC12-494D-9C76-2639CC59E8C5}" dt="2026-08-13T09:11:36.722" v="1" actId="47"/>
        <pc:sldMkLst>
          <pc:docMk/>
          <pc:sldMk cId="2671953120" sldId="3504"/>
        </pc:sldMkLst>
      </pc:sldChg>
      <pc:sldChg chg="del">
        <pc:chgData name="Frances Steel" userId="79d46658-80de-4106-bb59-cad1b389c72e" providerId="ADAL" clId="{C9A650DF-FC12-494D-9C76-2639CC59E8C5}" dt="2026-08-13T09:11:36.722" v="1" actId="47"/>
        <pc:sldMkLst>
          <pc:docMk/>
          <pc:sldMk cId="1008188172" sldId="3505"/>
        </pc:sldMkLst>
      </pc:sldChg>
      <pc:sldChg chg="del">
        <pc:chgData name="Frances Steel" userId="79d46658-80de-4106-bb59-cad1b389c72e" providerId="ADAL" clId="{C9A650DF-FC12-494D-9C76-2639CC59E8C5}" dt="2026-08-13T09:11:36.722" v="1" actId="47"/>
        <pc:sldMkLst>
          <pc:docMk/>
          <pc:sldMk cId="2843093134" sldId="3506"/>
        </pc:sldMkLst>
      </pc:sldChg>
      <pc:sldChg chg="del">
        <pc:chgData name="Frances Steel" userId="79d46658-80de-4106-bb59-cad1b389c72e" providerId="ADAL" clId="{C9A650DF-FC12-494D-9C76-2639CC59E8C5}" dt="2026-08-13T09:11:36.722" v="1" actId="47"/>
        <pc:sldMkLst>
          <pc:docMk/>
          <pc:sldMk cId="2683176477" sldId="3507"/>
        </pc:sldMkLst>
      </pc:sldChg>
      <pc:sldChg chg="del">
        <pc:chgData name="Frances Steel" userId="79d46658-80de-4106-bb59-cad1b389c72e" providerId="ADAL" clId="{C9A650DF-FC12-494D-9C76-2639CC59E8C5}" dt="2026-08-13T09:11:36.722" v="1" actId="47"/>
        <pc:sldMkLst>
          <pc:docMk/>
          <pc:sldMk cId="3645122337" sldId="3508"/>
        </pc:sldMkLst>
      </pc:sldChg>
      <pc:sldChg chg="del">
        <pc:chgData name="Frances Steel" userId="79d46658-80de-4106-bb59-cad1b389c72e" providerId="ADAL" clId="{C9A650DF-FC12-494D-9C76-2639CC59E8C5}" dt="2026-08-13T09:11:36.722" v="1" actId="47"/>
        <pc:sldMkLst>
          <pc:docMk/>
          <pc:sldMk cId="3399598983" sldId="3509"/>
        </pc:sldMkLst>
      </pc:sldChg>
      <pc:sldChg chg="del">
        <pc:chgData name="Frances Steel" userId="79d46658-80de-4106-bb59-cad1b389c72e" providerId="ADAL" clId="{C9A650DF-FC12-494D-9C76-2639CC59E8C5}" dt="2026-08-13T09:11:36.722" v="1" actId="47"/>
        <pc:sldMkLst>
          <pc:docMk/>
          <pc:sldMk cId="4226723817" sldId="3510"/>
        </pc:sldMkLst>
      </pc:sldChg>
      <pc:sldChg chg="del">
        <pc:chgData name="Frances Steel" userId="79d46658-80de-4106-bb59-cad1b389c72e" providerId="ADAL" clId="{C9A650DF-FC12-494D-9C76-2639CC59E8C5}" dt="2026-08-13T09:11:46.141" v="2" actId="47"/>
        <pc:sldMkLst>
          <pc:docMk/>
          <pc:sldMk cId="4239140734" sldId="3514"/>
        </pc:sldMkLst>
      </pc:sldChg>
      <pc:sldChg chg="del">
        <pc:chgData name="Frances Steel" userId="79d46658-80de-4106-bb59-cad1b389c72e" providerId="ADAL" clId="{C9A650DF-FC12-494D-9C76-2639CC59E8C5}" dt="2026-08-13T09:11:46.141" v="2" actId="47"/>
        <pc:sldMkLst>
          <pc:docMk/>
          <pc:sldMk cId="3229127114" sldId="3515"/>
        </pc:sldMkLst>
      </pc:sldChg>
      <pc:sldChg chg="del">
        <pc:chgData name="Frances Steel" userId="79d46658-80de-4106-bb59-cad1b389c72e" providerId="ADAL" clId="{C9A650DF-FC12-494D-9C76-2639CC59E8C5}" dt="2026-08-13T09:11:46.141" v="2" actId="47"/>
        <pc:sldMkLst>
          <pc:docMk/>
          <pc:sldMk cId="1625996598" sldId="3516"/>
        </pc:sldMkLst>
      </pc:sldChg>
      <pc:sldChg chg="del">
        <pc:chgData name="Frances Steel" userId="79d46658-80de-4106-bb59-cad1b389c72e" providerId="ADAL" clId="{C9A650DF-FC12-494D-9C76-2639CC59E8C5}" dt="2026-08-13T09:11:46.141" v="2" actId="47"/>
        <pc:sldMkLst>
          <pc:docMk/>
          <pc:sldMk cId="34955089" sldId="3517"/>
        </pc:sldMkLst>
      </pc:sldChg>
      <pc:sldChg chg="del">
        <pc:chgData name="Frances Steel" userId="79d46658-80de-4106-bb59-cad1b389c72e" providerId="ADAL" clId="{C9A650DF-FC12-494D-9C76-2639CC59E8C5}" dt="2026-08-13T09:11:46.141" v="2" actId="47"/>
        <pc:sldMkLst>
          <pc:docMk/>
          <pc:sldMk cId="3930742870" sldId="3518"/>
        </pc:sldMkLst>
      </pc:sldChg>
      <pc:sldChg chg="del">
        <pc:chgData name="Frances Steel" userId="79d46658-80de-4106-bb59-cad1b389c72e" providerId="ADAL" clId="{C9A650DF-FC12-494D-9C76-2639CC59E8C5}" dt="2026-08-13T09:11:46.141" v="2" actId="47"/>
        <pc:sldMkLst>
          <pc:docMk/>
          <pc:sldMk cId="1761024289" sldId="3519"/>
        </pc:sldMkLst>
      </pc:sldChg>
      <pc:sldChg chg="del">
        <pc:chgData name="Frances Steel" userId="79d46658-80de-4106-bb59-cad1b389c72e" providerId="ADAL" clId="{C9A650DF-FC12-494D-9C76-2639CC59E8C5}" dt="2026-08-13T09:11:46.141" v="2" actId="47"/>
        <pc:sldMkLst>
          <pc:docMk/>
          <pc:sldMk cId="468020510" sldId="3520"/>
        </pc:sldMkLst>
      </pc:sldChg>
      <pc:sldChg chg="del">
        <pc:chgData name="Frances Steel" userId="79d46658-80de-4106-bb59-cad1b389c72e" providerId="ADAL" clId="{C9A650DF-FC12-494D-9C76-2639CC59E8C5}" dt="2026-08-13T09:11:46.141" v="2" actId="47"/>
        <pc:sldMkLst>
          <pc:docMk/>
          <pc:sldMk cId="1692839814" sldId="3521"/>
        </pc:sldMkLst>
      </pc:sldChg>
      <pc:sldChg chg="del">
        <pc:chgData name="Frances Steel" userId="79d46658-80de-4106-bb59-cad1b389c72e" providerId="ADAL" clId="{C9A650DF-FC12-494D-9C76-2639CC59E8C5}" dt="2026-08-13T09:11:46.141" v="2" actId="47"/>
        <pc:sldMkLst>
          <pc:docMk/>
          <pc:sldMk cId="485105097" sldId="3522"/>
        </pc:sldMkLst>
      </pc:sldChg>
      <pc:sldChg chg="del">
        <pc:chgData name="Frances Steel" userId="79d46658-80de-4106-bb59-cad1b389c72e" providerId="ADAL" clId="{C9A650DF-FC12-494D-9C76-2639CC59E8C5}" dt="2026-08-13T09:11:46.141" v="2" actId="47"/>
        <pc:sldMkLst>
          <pc:docMk/>
          <pc:sldMk cId="274534297" sldId="3523"/>
        </pc:sldMkLst>
      </pc:sldChg>
      <pc:sldChg chg="del">
        <pc:chgData name="Frances Steel" userId="79d46658-80de-4106-bb59-cad1b389c72e" providerId="ADAL" clId="{C9A650DF-FC12-494D-9C76-2639CC59E8C5}" dt="2026-08-13T09:11:46.141" v="2" actId="47"/>
        <pc:sldMkLst>
          <pc:docMk/>
          <pc:sldMk cId="2206756454" sldId="3524"/>
        </pc:sldMkLst>
      </pc:sldChg>
      <pc:sldChg chg="del">
        <pc:chgData name="Frances Steel" userId="79d46658-80de-4106-bb59-cad1b389c72e" providerId="ADAL" clId="{C9A650DF-FC12-494D-9C76-2639CC59E8C5}" dt="2026-08-13T09:11:46.141" v="2" actId="47"/>
        <pc:sldMkLst>
          <pc:docMk/>
          <pc:sldMk cId="1660752254" sldId="3525"/>
        </pc:sldMkLst>
      </pc:sldChg>
      <pc:sldChg chg="del">
        <pc:chgData name="Frances Steel" userId="79d46658-80de-4106-bb59-cad1b389c72e" providerId="ADAL" clId="{C9A650DF-FC12-494D-9C76-2639CC59E8C5}" dt="2026-08-13T09:11:46.141" v="2" actId="47"/>
        <pc:sldMkLst>
          <pc:docMk/>
          <pc:sldMk cId="2533332080" sldId="3526"/>
        </pc:sldMkLst>
      </pc:sldChg>
      <pc:sldChg chg="del">
        <pc:chgData name="Frances Steel" userId="79d46658-80de-4106-bb59-cad1b389c72e" providerId="ADAL" clId="{C9A650DF-FC12-494D-9C76-2639CC59E8C5}" dt="2026-08-13T09:11:46.141" v="2" actId="47"/>
        <pc:sldMkLst>
          <pc:docMk/>
          <pc:sldMk cId="4065841812" sldId="3527"/>
        </pc:sldMkLst>
      </pc:sldChg>
      <pc:sldChg chg="del">
        <pc:chgData name="Frances Steel" userId="79d46658-80de-4106-bb59-cad1b389c72e" providerId="ADAL" clId="{C9A650DF-FC12-494D-9C76-2639CC59E8C5}" dt="2026-08-13T09:11:46.141" v="2" actId="47"/>
        <pc:sldMkLst>
          <pc:docMk/>
          <pc:sldMk cId="589465397" sldId="3528"/>
        </pc:sldMkLst>
      </pc:sldChg>
      <pc:sldChg chg="del">
        <pc:chgData name="Frances Steel" userId="79d46658-80de-4106-bb59-cad1b389c72e" providerId="ADAL" clId="{C9A650DF-FC12-494D-9C76-2639CC59E8C5}" dt="2026-08-13T09:11:29.345" v="0" actId="47"/>
        <pc:sldMkLst>
          <pc:docMk/>
          <pc:sldMk cId="2993787579" sldId="3529"/>
        </pc:sldMkLst>
      </pc:sldChg>
      <pc:sldChg chg="del">
        <pc:chgData name="Frances Steel" userId="79d46658-80de-4106-bb59-cad1b389c72e" providerId="ADAL" clId="{C9A650DF-FC12-494D-9C76-2639CC59E8C5}" dt="2026-08-13T09:11:29.345" v="0" actId="47"/>
        <pc:sldMkLst>
          <pc:docMk/>
          <pc:sldMk cId="371695293" sldId="3530"/>
        </pc:sldMkLst>
      </pc:sldChg>
      <pc:sldChg chg="del">
        <pc:chgData name="Frances Steel" userId="79d46658-80de-4106-bb59-cad1b389c72e" providerId="ADAL" clId="{C9A650DF-FC12-494D-9C76-2639CC59E8C5}" dt="2026-08-13T09:11:29.345" v="0" actId="47"/>
        <pc:sldMkLst>
          <pc:docMk/>
          <pc:sldMk cId="2960759844" sldId="3531"/>
        </pc:sldMkLst>
      </pc:sldChg>
      <pc:sldChg chg="del">
        <pc:chgData name="Frances Steel" userId="79d46658-80de-4106-bb59-cad1b389c72e" providerId="ADAL" clId="{C9A650DF-FC12-494D-9C76-2639CC59E8C5}" dt="2026-08-13T09:11:29.345" v="0" actId="47"/>
        <pc:sldMkLst>
          <pc:docMk/>
          <pc:sldMk cId="1086988512" sldId="3532"/>
        </pc:sldMkLst>
      </pc:sldChg>
      <pc:sldChg chg="del">
        <pc:chgData name="Frances Steel" userId="79d46658-80de-4106-bb59-cad1b389c72e" providerId="ADAL" clId="{C9A650DF-FC12-494D-9C76-2639CC59E8C5}" dt="2026-08-13T09:11:36.722" v="1" actId="47"/>
        <pc:sldMkLst>
          <pc:docMk/>
          <pc:sldMk cId="414757199" sldId="3533"/>
        </pc:sldMkLst>
      </pc:sldChg>
      <pc:sldChg chg="del">
        <pc:chgData name="Frances Steel" userId="79d46658-80de-4106-bb59-cad1b389c72e" providerId="ADAL" clId="{C9A650DF-FC12-494D-9C76-2639CC59E8C5}" dt="2026-08-13T09:11:36.722" v="1" actId="47"/>
        <pc:sldMkLst>
          <pc:docMk/>
          <pc:sldMk cId="3135178155" sldId="3534"/>
        </pc:sldMkLst>
      </pc:sldChg>
      <pc:sldChg chg="del">
        <pc:chgData name="Frances Steel" userId="79d46658-80de-4106-bb59-cad1b389c72e" providerId="ADAL" clId="{C9A650DF-FC12-494D-9C76-2639CC59E8C5}" dt="2026-08-13T09:11:36.722" v="1" actId="47"/>
        <pc:sldMkLst>
          <pc:docMk/>
          <pc:sldMk cId="28073093" sldId="3535"/>
        </pc:sldMkLst>
      </pc:sldChg>
      <pc:sldChg chg="del">
        <pc:chgData name="Frances Steel" userId="79d46658-80de-4106-bb59-cad1b389c72e" providerId="ADAL" clId="{C9A650DF-FC12-494D-9C76-2639CC59E8C5}" dt="2026-08-13T09:11:36.722" v="1" actId="47"/>
        <pc:sldMkLst>
          <pc:docMk/>
          <pc:sldMk cId="1073880402" sldId="3536"/>
        </pc:sldMkLst>
      </pc:sldChg>
      <pc:sldChg chg="del">
        <pc:chgData name="Frances Steel" userId="79d46658-80de-4106-bb59-cad1b389c72e" providerId="ADAL" clId="{C9A650DF-FC12-494D-9C76-2639CC59E8C5}" dt="2026-08-13T09:11:36.722" v="1" actId="47"/>
        <pc:sldMkLst>
          <pc:docMk/>
          <pc:sldMk cId="3388881317" sldId="3537"/>
        </pc:sldMkLst>
      </pc:sldChg>
      <pc:sldChg chg="del">
        <pc:chgData name="Frances Steel" userId="79d46658-80de-4106-bb59-cad1b389c72e" providerId="ADAL" clId="{C9A650DF-FC12-494D-9C76-2639CC59E8C5}" dt="2026-08-13T09:11:46.141" v="2" actId="47"/>
        <pc:sldMkLst>
          <pc:docMk/>
          <pc:sldMk cId="771806197" sldId="3539"/>
        </pc:sldMkLst>
      </pc:sldChg>
      <pc:sldChg chg="del">
        <pc:chgData name="Frances Steel" userId="79d46658-80de-4106-bb59-cad1b389c72e" providerId="ADAL" clId="{C9A650DF-FC12-494D-9C76-2639CC59E8C5}" dt="2026-08-13T09:11:46.141" v="2" actId="47"/>
        <pc:sldMkLst>
          <pc:docMk/>
          <pc:sldMk cId="3942614258" sldId="3540"/>
        </pc:sldMkLst>
      </pc:sldChg>
      <pc:sldChg chg="del">
        <pc:chgData name="Frances Steel" userId="79d46658-80de-4106-bb59-cad1b389c72e" providerId="ADAL" clId="{C9A650DF-FC12-494D-9C76-2639CC59E8C5}" dt="2026-08-13T09:11:46.141" v="2" actId="47"/>
        <pc:sldMkLst>
          <pc:docMk/>
          <pc:sldMk cId="1889031152" sldId="3541"/>
        </pc:sldMkLst>
      </pc:sldChg>
      <pc:sldChg chg="del">
        <pc:chgData name="Frances Steel" userId="79d46658-80de-4106-bb59-cad1b389c72e" providerId="ADAL" clId="{C9A650DF-FC12-494D-9C76-2639CC59E8C5}" dt="2026-08-13T09:11:46.141" v="2" actId="47"/>
        <pc:sldMkLst>
          <pc:docMk/>
          <pc:sldMk cId="4284772620" sldId="3542"/>
        </pc:sldMkLst>
      </pc:sldChg>
      <pc:sldChg chg="del">
        <pc:chgData name="Frances Steel" userId="79d46658-80de-4106-bb59-cad1b389c72e" providerId="ADAL" clId="{C9A650DF-FC12-494D-9C76-2639CC59E8C5}" dt="2026-08-13T09:11:46.141" v="2" actId="47"/>
        <pc:sldMkLst>
          <pc:docMk/>
          <pc:sldMk cId="1952090991" sldId="3543"/>
        </pc:sldMkLst>
      </pc:sldChg>
      <pc:sldChg chg="del">
        <pc:chgData name="Frances Steel" userId="79d46658-80de-4106-bb59-cad1b389c72e" providerId="ADAL" clId="{C9A650DF-FC12-494D-9C76-2639CC59E8C5}" dt="2026-08-13T09:11:29.345" v="0" actId="47"/>
        <pc:sldMkLst>
          <pc:docMk/>
          <pc:sldMk cId="340517371" sldId="3544"/>
        </pc:sldMkLst>
      </pc:sldChg>
      <pc:sldChg chg="del">
        <pc:chgData name="Frances Steel" userId="79d46658-80de-4106-bb59-cad1b389c72e" providerId="ADAL" clId="{C9A650DF-FC12-494D-9C76-2639CC59E8C5}" dt="2026-08-13T09:11:29.345" v="0" actId="47"/>
        <pc:sldMkLst>
          <pc:docMk/>
          <pc:sldMk cId="891527419" sldId="3545"/>
        </pc:sldMkLst>
      </pc:sldChg>
      <pc:sldChg chg="del">
        <pc:chgData name="Frances Steel" userId="79d46658-80de-4106-bb59-cad1b389c72e" providerId="ADAL" clId="{C9A650DF-FC12-494D-9C76-2639CC59E8C5}" dt="2026-08-13T09:11:29.345" v="0" actId="47"/>
        <pc:sldMkLst>
          <pc:docMk/>
          <pc:sldMk cId="360682497" sldId="3546"/>
        </pc:sldMkLst>
      </pc:sldChg>
      <pc:sldChg chg="del">
        <pc:chgData name="Frances Steel" userId="79d46658-80de-4106-bb59-cad1b389c72e" providerId="ADAL" clId="{C9A650DF-FC12-494D-9C76-2639CC59E8C5}" dt="2026-08-13T09:11:46.141" v="2" actId="47"/>
        <pc:sldMkLst>
          <pc:docMk/>
          <pc:sldMk cId="3116679550" sldId="3547"/>
        </pc:sldMkLst>
      </pc:sldChg>
      <pc:sldChg chg="del">
        <pc:chgData name="Frances Steel" userId="79d46658-80de-4106-bb59-cad1b389c72e" providerId="ADAL" clId="{C9A650DF-FC12-494D-9C76-2639CC59E8C5}" dt="2026-08-13T09:11:46.141" v="2" actId="47"/>
        <pc:sldMkLst>
          <pc:docMk/>
          <pc:sldMk cId="1269151997" sldId="3548"/>
        </pc:sldMkLst>
      </pc:sldChg>
      <pc:sldChg chg="del">
        <pc:chgData name="Frances Steel" userId="79d46658-80de-4106-bb59-cad1b389c72e" providerId="ADAL" clId="{C9A650DF-FC12-494D-9C76-2639CC59E8C5}" dt="2026-08-13T09:11:46.141" v="2" actId="47"/>
        <pc:sldMkLst>
          <pc:docMk/>
          <pc:sldMk cId="2428663583" sldId="3549"/>
        </pc:sldMkLst>
      </pc:sldChg>
      <pc:sldChg chg="del">
        <pc:chgData name="Frances Steel" userId="79d46658-80de-4106-bb59-cad1b389c72e" providerId="ADAL" clId="{C9A650DF-FC12-494D-9C76-2639CC59E8C5}" dt="2026-08-13T09:11:46.141" v="2" actId="47"/>
        <pc:sldMkLst>
          <pc:docMk/>
          <pc:sldMk cId="2209366147" sldId="3550"/>
        </pc:sldMkLst>
      </pc:sldChg>
      <pc:sldChg chg="del">
        <pc:chgData name="Frances Steel" userId="79d46658-80de-4106-bb59-cad1b389c72e" providerId="ADAL" clId="{C9A650DF-FC12-494D-9C76-2639CC59E8C5}" dt="2026-08-13T09:11:46.141" v="2" actId="47"/>
        <pc:sldMkLst>
          <pc:docMk/>
          <pc:sldMk cId="870760244" sldId="3551"/>
        </pc:sldMkLst>
      </pc:sldChg>
      <pc:sldChg chg="del">
        <pc:chgData name="Frances Steel" userId="79d46658-80de-4106-bb59-cad1b389c72e" providerId="ADAL" clId="{C9A650DF-FC12-494D-9C76-2639CC59E8C5}" dt="2026-08-13T09:11:46.141" v="2" actId="47"/>
        <pc:sldMkLst>
          <pc:docMk/>
          <pc:sldMk cId="604370478" sldId="3552"/>
        </pc:sldMkLst>
      </pc:sldChg>
      <pc:sldChg chg="del">
        <pc:chgData name="Frances Steel" userId="79d46658-80de-4106-bb59-cad1b389c72e" providerId="ADAL" clId="{C9A650DF-FC12-494D-9C76-2639CC59E8C5}" dt="2026-08-13T09:11:46.141" v="2" actId="47"/>
        <pc:sldMkLst>
          <pc:docMk/>
          <pc:sldMk cId="2243130878" sldId="3553"/>
        </pc:sldMkLst>
      </pc:sldChg>
      <pc:sldChg chg="del">
        <pc:chgData name="Frances Steel" userId="79d46658-80de-4106-bb59-cad1b389c72e" providerId="ADAL" clId="{C9A650DF-FC12-494D-9C76-2639CC59E8C5}" dt="2026-08-13T09:11:46.141" v="2" actId="47"/>
        <pc:sldMkLst>
          <pc:docMk/>
          <pc:sldMk cId="620553186" sldId="3554"/>
        </pc:sldMkLst>
      </pc:sldChg>
      <pc:sldChg chg="del">
        <pc:chgData name="Frances Steel" userId="79d46658-80de-4106-bb59-cad1b389c72e" providerId="ADAL" clId="{C9A650DF-FC12-494D-9C76-2639CC59E8C5}" dt="2026-08-13T09:11:46.141" v="2" actId="47"/>
        <pc:sldMkLst>
          <pc:docMk/>
          <pc:sldMk cId="2407289677" sldId="3555"/>
        </pc:sldMkLst>
      </pc:sldChg>
      <pc:sldChg chg="del">
        <pc:chgData name="Frances Steel" userId="79d46658-80de-4106-bb59-cad1b389c72e" providerId="ADAL" clId="{C9A650DF-FC12-494D-9C76-2639CC59E8C5}" dt="2026-08-13T09:11:46.141" v="2" actId="47"/>
        <pc:sldMkLst>
          <pc:docMk/>
          <pc:sldMk cId="3721920874" sldId="3556"/>
        </pc:sldMkLst>
      </pc:sldChg>
      <pc:sldChg chg="del">
        <pc:chgData name="Frances Steel" userId="79d46658-80de-4106-bb59-cad1b389c72e" providerId="ADAL" clId="{C9A650DF-FC12-494D-9C76-2639CC59E8C5}" dt="2026-08-13T09:11:46.141" v="2" actId="47"/>
        <pc:sldMkLst>
          <pc:docMk/>
          <pc:sldMk cId="549278476" sldId="3557"/>
        </pc:sldMkLst>
      </pc:sldChg>
      <pc:sldChg chg="del">
        <pc:chgData name="Frances Steel" userId="79d46658-80de-4106-bb59-cad1b389c72e" providerId="ADAL" clId="{C9A650DF-FC12-494D-9C76-2639CC59E8C5}" dt="2026-08-13T09:11:46.141" v="2" actId="47"/>
        <pc:sldMkLst>
          <pc:docMk/>
          <pc:sldMk cId="3122842810" sldId="3558"/>
        </pc:sldMkLst>
      </pc:sldChg>
      <pc:sldChg chg="del">
        <pc:chgData name="Frances Steel" userId="79d46658-80de-4106-bb59-cad1b389c72e" providerId="ADAL" clId="{C9A650DF-FC12-494D-9C76-2639CC59E8C5}" dt="2026-08-13T09:11:46.141" v="2" actId="47"/>
        <pc:sldMkLst>
          <pc:docMk/>
          <pc:sldMk cId="1430127400" sldId="3559"/>
        </pc:sldMkLst>
      </pc:sldChg>
      <pc:sldChg chg="del">
        <pc:chgData name="Frances Steel" userId="79d46658-80de-4106-bb59-cad1b389c72e" providerId="ADAL" clId="{C9A650DF-FC12-494D-9C76-2639CC59E8C5}" dt="2026-08-13T09:11:46.141" v="2" actId="47"/>
        <pc:sldMkLst>
          <pc:docMk/>
          <pc:sldMk cId="713790187" sldId="3560"/>
        </pc:sldMkLst>
      </pc:sldChg>
      <pc:sldChg chg="del">
        <pc:chgData name="Frances Steel" userId="79d46658-80de-4106-bb59-cad1b389c72e" providerId="ADAL" clId="{C9A650DF-FC12-494D-9C76-2639CC59E8C5}" dt="2026-08-13T09:11:46.141" v="2" actId="47"/>
        <pc:sldMkLst>
          <pc:docMk/>
          <pc:sldMk cId="3676417349" sldId="3561"/>
        </pc:sldMkLst>
      </pc:sldChg>
      <pc:sldChg chg="del">
        <pc:chgData name="Frances Steel" userId="79d46658-80de-4106-bb59-cad1b389c72e" providerId="ADAL" clId="{C9A650DF-FC12-494D-9C76-2639CC59E8C5}" dt="2026-08-13T09:11:46.141" v="2" actId="47"/>
        <pc:sldMkLst>
          <pc:docMk/>
          <pc:sldMk cId="1395979418" sldId="3562"/>
        </pc:sldMkLst>
      </pc:sldChg>
      <pc:sldChg chg="del">
        <pc:chgData name="Frances Steel" userId="79d46658-80de-4106-bb59-cad1b389c72e" providerId="ADAL" clId="{C9A650DF-FC12-494D-9C76-2639CC59E8C5}" dt="2026-08-13T09:11:46.141" v="2" actId="47"/>
        <pc:sldMkLst>
          <pc:docMk/>
          <pc:sldMk cId="3368464879" sldId="3563"/>
        </pc:sldMkLst>
      </pc:sldChg>
      <pc:sldChg chg="del">
        <pc:chgData name="Frances Steel" userId="79d46658-80de-4106-bb59-cad1b389c72e" providerId="ADAL" clId="{C9A650DF-FC12-494D-9C76-2639CC59E8C5}" dt="2026-08-13T09:11:46.141" v="2" actId="47"/>
        <pc:sldMkLst>
          <pc:docMk/>
          <pc:sldMk cId="1575245538" sldId="3564"/>
        </pc:sldMkLst>
      </pc:sldChg>
      <pc:sldChg chg="del">
        <pc:chgData name="Frances Steel" userId="79d46658-80de-4106-bb59-cad1b389c72e" providerId="ADAL" clId="{C9A650DF-FC12-494D-9C76-2639CC59E8C5}" dt="2026-08-13T09:11:46.141" v="2" actId="47"/>
        <pc:sldMkLst>
          <pc:docMk/>
          <pc:sldMk cId="3303511093" sldId="3565"/>
        </pc:sldMkLst>
      </pc:sldChg>
      <pc:sldChg chg="del">
        <pc:chgData name="Frances Steel" userId="79d46658-80de-4106-bb59-cad1b389c72e" providerId="ADAL" clId="{C9A650DF-FC12-494D-9C76-2639CC59E8C5}" dt="2026-08-13T09:11:46.141" v="2" actId="47"/>
        <pc:sldMkLst>
          <pc:docMk/>
          <pc:sldMk cId="2452142336" sldId="3566"/>
        </pc:sldMkLst>
      </pc:sldChg>
      <pc:sldChg chg="del">
        <pc:chgData name="Frances Steel" userId="79d46658-80de-4106-bb59-cad1b389c72e" providerId="ADAL" clId="{C9A650DF-FC12-494D-9C76-2639CC59E8C5}" dt="2026-08-13T09:11:46.141" v="2" actId="47"/>
        <pc:sldMkLst>
          <pc:docMk/>
          <pc:sldMk cId="545092800" sldId="3567"/>
        </pc:sldMkLst>
      </pc:sldChg>
      <pc:sldChg chg="del">
        <pc:chgData name="Frances Steel" userId="79d46658-80de-4106-bb59-cad1b389c72e" providerId="ADAL" clId="{C9A650DF-FC12-494D-9C76-2639CC59E8C5}" dt="2026-08-13T09:11:46.141" v="2" actId="47"/>
        <pc:sldMkLst>
          <pc:docMk/>
          <pc:sldMk cId="4180720052" sldId="3568"/>
        </pc:sldMkLst>
      </pc:sldChg>
      <pc:sldChg chg="del">
        <pc:chgData name="Frances Steel" userId="79d46658-80de-4106-bb59-cad1b389c72e" providerId="ADAL" clId="{C9A650DF-FC12-494D-9C76-2639CC59E8C5}" dt="2026-08-13T09:11:46.141" v="2" actId="47"/>
        <pc:sldMkLst>
          <pc:docMk/>
          <pc:sldMk cId="3309602404" sldId="3569"/>
        </pc:sldMkLst>
      </pc:sldChg>
      <pc:sldChg chg="del">
        <pc:chgData name="Frances Steel" userId="79d46658-80de-4106-bb59-cad1b389c72e" providerId="ADAL" clId="{C9A650DF-FC12-494D-9C76-2639CC59E8C5}" dt="2026-08-13T09:11:46.141" v="2" actId="47"/>
        <pc:sldMkLst>
          <pc:docMk/>
          <pc:sldMk cId="3175223818" sldId="3571"/>
        </pc:sldMkLst>
      </pc:sldChg>
      <pc:sldChg chg="del">
        <pc:chgData name="Frances Steel" userId="79d46658-80de-4106-bb59-cad1b389c72e" providerId="ADAL" clId="{C9A650DF-FC12-494D-9C76-2639CC59E8C5}" dt="2026-08-13T09:11:46.141" v="2" actId="47"/>
        <pc:sldMkLst>
          <pc:docMk/>
          <pc:sldMk cId="2240629409" sldId="3572"/>
        </pc:sldMkLst>
      </pc:sldChg>
      <pc:sldChg chg="del">
        <pc:chgData name="Frances Steel" userId="79d46658-80de-4106-bb59-cad1b389c72e" providerId="ADAL" clId="{C9A650DF-FC12-494D-9C76-2639CC59E8C5}" dt="2026-08-13T09:11:46.141" v="2" actId="47"/>
        <pc:sldMkLst>
          <pc:docMk/>
          <pc:sldMk cId="1444226533" sldId="3573"/>
        </pc:sldMkLst>
      </pc:sldChg>
      <pc:sldChg chg="del">
        <pc:chgData name="Frances Steel" userId="79d46658-80de-4106-bb59-cad1b389c72e" providerId="ADAL" clId="{C9A650DF-FC12-494D-9C76-2639CC59E8C5}" dt="2026-08-13T09:11:46.141" v="2" actId="47"/>
        <pc:sldMkLst>
          <pc:docMk/>
          <pc:sldMk cId="2992094980" sldId="3574"/>
        </pc:sldMkLst>
      </pc:sldChg>
      <pc:sldChg chg="del">
        <pc:chgData name="Frances Steel" userId="79d46658-80de-4106-bb59-cad1b389c72e" providerId="ADAL" clId="{C9A650DF-FC12-494D-9C76-2639CC59E8C5}" dt="2026-08-13T09:11:46.141" v="2" actId="47"/>
        <pc:sldMkLst>
          <pc:docMk/>
          <pc:sldMk cId="3402670211" sldId="3576"/>
        </pc:sldMkLst>
      </pc:sldChg>
      <pc:sldChg chg="del">
        <pc:chgData name="Frances Steel" userId="79d46658-80de-4106-bb59-cad1b389c72e" providerId="ADAL" clId="{C9A650DF-FC12-494D-9C76-2639CC59E8C5}" dt="2026-08-13T09:11:46.141" v="2" actId="47"/>
        <pc:sldMkLst>
          <pc:docMk/>
          <pc:sldMk cId="1087445837" sldId="3583"/>
        </pc:sldMkLst>
      </pc:sldChg>
      <pc:sldChg chg="del">
        <pc:chgData name="Frances Steel" userId="79d46658-80de-4106-bb59-cad1b389c72e" providerId="ADAL" clId="{C9A650DF-FC12-494D-9C76-2639CC59E8C5}" dt="2026-08-13T09:11:46.141" v="2" actId="47"/>
        <pc:sldMkLst>
          <pc:docMk/>
          <pc:sldMk cId="774319632" sldId="3585"/>
        </pc:sldMkLst>
      </pc:sldChg>
      <pc:sldChg chg="del">
        <pc:chgData name="Frances Steel" userId="79d46658-80de-4106-bb59-cad1b389c72e" providerId="ADAL" clId="{C9A650DF-FC12-494D-9C76-2639CC59E8C5}" dt="2026-08-13T09:11:46.141" v="2" actId="47"/>
        <pc:sldMkLst>
          <pc:docMk/>
          <pc:sldMk cId="3021341923" sldId="3586"/>
        </pc:sldMkLst>
      </pc:sldChg>
      <pc:sldChg chg="del">
        <pc:chgData name="Frances Steel" userId="79d46658-80de-4106-bb59-cad1b389c72e" providerId="ADAL" clId="{C9A650DF-FC12-494D-9C76-2639CC59E8C5}" dt="2026-08-13T09:11:46.141" v="2" actId="47"/>
        <pc:sldMkLst>
          <pc:docMk/>
          <pc:sldMk cId="3404830875" sldId="3587"/>
        </pc:sldMkLst>
      </pc:sldChg>
      <pc:sldChg chg="del">
        <pc:chgData name="Frances Steel" userId="79d46658-80de-4106-bb59-cad1b389c72e" providerId="ADAL" clId="{C9A650DF-FC12-494D-9C76-2639CC59E8C5}" dt="2026-08-13T09:11:46.141" v="2" actId="47"/>
        <pc:sldMkLst>
          <pc:docMk/>
          <pc:sldMk cId="639701333" sldId="3588"/>
        </pc:sldMkLst>
      </pc:sldChg>
      <pc:sldChg chg="del">
        <pc:chgData name="Frances Steel" userId="79d46658-80de-4106-bb59-cad1b389c72e" providerId="ADAL" clId="{C9A650DF-FC12-494D-9C76-2639CC59E8C5}" dt="2026-08-13T09:11:46.141" v="2" actId="47"/>
        <pc:sldMkLst>
          <pc:docMk/>
          <pc:sldMk cId="1546815046" sldId="3589"/>
        </pc:sldMkLst>
      </pc:sldChg>
      <pc:sldChg chg="del">
        <pc:chgData name="Frances Steel" userId="79d46658-80de-4106-bb59-cad1b389c72e" providerId="ADAL" clId="{C9A650DF-FC12-494D-9C76-2639CC59E8C5}" dt="2026-08-13T09:11:46.141" v="2" actId="47"/>
        <pc:sldMkLst>
          <pc:docMk/>
          <pc:sldMk cId="4096960989" sldId="3590"/>
        </pc:sldMkLst>
      </pc:sldChg>
      <pc:sldChg chg="del">
        <pc:chgData name="Frances Steel" userId="79d46658-80de-4106-bb59-cad1b389c72e" providerId="ADAL" clId="{C9A650DF-FC12-494D-9C76-2639CC59E8C5}" dt="2026-08-13T09:11:29.345" v="0" actId="47"/>
        <pc:sldMkLst>
          <pc:docMk/>
          <pc:sldMk cId="488233633" sldId="3591"/>
        </pc:sldMkLst>
      </pc:sldChg>
      <pc:sldChg chg="del">
        <pc:chgData name="Frances Steel" userId="79d46658-80de-4106-bb59-cad1b389c72e" providerId="ADAL" clId="{C9A650DF-FC12-494D-9C76-2639CC59E8C5}" dt="2026-08-13T09:11:29.345" v="0" actId="47"/>
        <pc:sldMkLst>
          <pc:docMk/>
          <pc:sldMk cId="1632537218" sldId="3592"/>
        </pc:sldMkLst>
      </pc:sldChg>
      <pc:sldChg chg="del">
        <pc:chgData name="Frances Steel" userId="79d46658-80de-4106-bb59-cad1b389c72e" providerId="ADAL" clId="{C9A650DF-FC12-494D-9C76-2639CC59E8C5}" dt="2026-08-13T09:11:29.345" v="0" actId="47"/>
        <pc:sldMkLst>
          <pc:docMk/>
          <pc:sldMk cId="85705141" sldId="3593"/>
        </pc:sldMkLst>
      </pc:sldChg>
      <pc:sldChg chg="del">
        <pc:chgData name="Frances Steel" userId="79d46658-80de-4106-bb59-cad1b389c72e" providerId="ADAL" clId="{C9A650DF-FC12-494D-9C76-2639CC59E8C5}" dt="2026-08-13T09:11:29.345" v="0" actId="47"/>
        <pc:sldMkLst>
          <pc:docMk/>
          <pc:sldMk cId="2990844815" sldId="3594"/>
        </pc:sldMkLst>
      </pc:sldChg>
      <pc:sldChg chg="del">
        <pc:chgData name="Frances Steel" userId="79d46658-80de-4106-bb59-cad1b389c72e" providerId="ADAL" clId="{C9A650DF-FC12-494D-9C76-2639CC59E8C5}" dt="2026-08-13T09:11:29.345" v="0" actId="47"/>
        <pc:sldMkLst>
          <pc:docMk/>
          <pc:sldMk cId="3294856732" sldId="3595"/>
        </pc:sldMkLst>
      </pc:sldChg>
      <pc:sldChg chg="del">
        <pc:chgData name="Frances Steel" userId="79d46658-80de-4106-bb59-cad1b389c72e" providerId="ADAL" clId="{C9A650DF-FC12-494D-9C76-2639CC59E8C5}" dt="2026-08-13T09:11:36.722" v="1" actId="47"/>
        <pc:sldMkLst>
          <pc:docMk/>
          <pc:sldMk cId="1621689607" sldId="3596"/>
        </pc:sldMkLst>
      </pc:sldChg>
      <pc:sldChg chg="del">
        <pc:chgData name="Frances Steel" userId="79d46658-80de-4106-bb59-cad1b389c72e" providerId="ADAL" clId="{C9A650DF-FC12-494D-9C76-2639CC59E8C5}" dt="2026-08-13T09:11:36.722" v="1" actId="47"/>
        <pc:sldMkLst>
          <pc:docMk/>
          <pc:sldMk cId="1867903476" sldId="3597"/>
        </pc:sldMkLst>
      </pc:sldChg>
      <pc:sldChg chg="del">
        <pc:chgData name="Frances Steel" userId="79d46658-80de-4106-bb59-cad1b389c72e" providerId="ADAL" clId="{C9A650DF-FC12-494D-9C76-2639CC59E8C5}" dt="2026-08-13T09:11:36.722" v="1" actId="47"/>
        <pc:sldMkLst>
          <pc:docMk/>
          <pc:sldMk cId="4034703726" sldId="3598"/>
        </pc:sldMkLst>
      </pc:sldChg>
      <pc:sldChg chg="del">
        <pc:chgData name="Frances Steel" userId="79d46658-80de-4106-bb59-cad1b389c72e" providerId="ADAL" clId="{C9A650DF-FC12-494D-9C76-2639CC59E8C5}" dt="2026-08-13T09:11:36.722" v="1" actId="47"/>
        <pc:sldMkLst>
          <pc:docMk/>
          <pc:sldMk cId="1056544355" sldId="3599"/>
        </pc:sldMkLst>
      </pc:sldChg>
      <pc:sldChg chg="del">
        <pc:chgData name="Frances Steel" userId="79d46658-80de-4106-bb59-cad1b389c72e" providerId="ADAL" clId="{C9A650DF-FC12-494D-9C76-2639CC59E8C5}" dt="2026-08-13T09:11:36.722" v="1" actId="47"/>
        <pc:sldMkLst>
          <pc:docMk/>
          <pc:sldMk cId="3452992296" sldId="3600"/>
        </pc:sldMkLst>
      </pc:sldChg>
      <pc:sldChg chg="del">
        <pc:chgData name="Frances Steel" userId="79d46658-80de-4106-bb59-cad1b389c72e" providerId="ADAL" clId="{C9A650DF-FC12-494D-9C76-2639CC59E8C5}" dt="2026-08-13T09:11:46.141" v="2" actId="47"/>
        <pc:sldMkLst>
          <pc:docMk/>
          <pc:sldMk cId="2846457177" sldId="3602"/>
        </pc:sldMkLst>
      </pc:sldChg>
      <pc:sldChg chg="del">
        <pc:chgData name="Frances Steel" userId="79d46658-80de-4106-bb59-cad1b389c72e" providerId="ADAL" clId="{C9A650DF-FC12-494D-9C76-2639CC59E8C5}" dt="2026-08-13T09:11:46.141" v="2" actId="47"/>
        <pc:sldMkLst>
          <pc:docMk/>
          <pc:sldMk cId="2574039626" sldId="3603"/>
        </pc:sldMkLst>
      </pc:sldChg>
      <pc:sldChg chg="del">
        <pc:chgData name="Frances Steel" userId="79d46658-80de-4106-bb59-cad1b389c72e" providerId="ADAL" clId="{C9A650DF-FC12-494D-9C76-2639CC59E8C5}" dt="2026-08-13T09:11:46.141" v="2" actId="47"/>
        <pc:sldMkLst>
          <pc:docMk/>
          <pc:sldMk cId="1213233620" sldId="3604"/>
        </pc:sldMkLst>
      </pc:sldChg>
      <pc:sldChg chg="del">
        <pc:chgData name="Frances Steel" userId="79d46658-80de-4106-bb59-cad1b389c72e" providerId="ADAL" clId="{C9A650DF-FC12-494D-9C76-2639CC59E8C5}" dt="2026-08-13T09:11:46.141" v="2" actId="47"/>
        <pc:sldMkLst>
          <pc:docMk/>
          <pc:sldMk cId="3740316804" sldId="3605"/>
        </pc:sldMkLst>
      </pc:sldChg>
      <pc:sldChg chg="del">
        <pc:chgData name="Frances Steel" userId="79d46658-80de-4106-bb59-cad1b389c72e" providerId="ADAL" clId="{C9A650DF-FC12-494D-9C76-2639CC59E8C5}" dt="2026-08-13T09:11:46.141" v="2" actId="47"/>
        <pc:sldMkLst>
          <pc:docMk/>
          <pc:sldMk cId="184770298" sldId="3606"/>
        </pc:sldMkLst>
      </pc:sldChg>
      <pc:sldChg chg="del">
        <pc:chgData name="Frances Steel" userId="79d46658-80de-4106-bb59-cad1b389c72e" providerId="ADAL" clId="{C9A650DF-FC12-494D-9C76-2639CC59E8C5}" dt="2026-08-13T09:11:46.141" v="2" actId="47"/>
        <pc:sldMkLst>
          <pc:docMk/>
          <pc:sldMk cId="1093369827" sldId="3607"/>
        </pc:sldMkLst>
      </pc:sldChg>
      <pc:sldChg chg="del">
        <pc:chgData name="Frances Steel" userId="79d46658-80de-4106-bb59-cad1b389c72e" providerId="ADAL" clId="{C9A650DF-FC12-494D-9C76-2639CC59E8C5}" dt="2026-08-13T09:11:46.141" v="2" actId="47"/>
        <pc:sldMkLst>
          <pc:docMk/>
          <pc:sldMk cId="2860019110" sldId="3608"/>
        </pc:sldMkLst>
      </pc:sldChg>
      <pc:sldChg chg="del">
        <pc:chgData name="Frances Steel" userId="79d46658-80de-4106-bb59-cad1b389c72e" providerId="ADAL" clId="{C9A650DF-FC12-494D-9C76-2639CC59E8C5}" dt="2026-08-13T09:11:46.141" v="2" actId="47"/>
        <pc:sldMkLst>
          <pc:docMk/>
          <pc:sldMk cId="1057550712" sldId="3609"/>
        </pc:sldMkLst>
      </pc:sldChg>
      <pc:sldChg chg="del">
        <pc:chgData name="Frances Steel" userId="79d46658-80de-4106-bb59-cad1b389c72e" providerId="ADAL" clId="{C9A650DF-FC12-494D-9C76-2639CC59E8C5}" dt="2026-08-13T09:11:46.141" v="2" actId="47"/>
        <pc:sldMkLst>
          <pc:docMk/>
          <pc:sldMk cId="4290369166" sldId="3610"/>
        </pc:sldMkLst>
      </pc:sldChg>
      <pc:sldChg chg="del">
        <pc:chgData name="Frances Steel" userId="79d46658-80de-4106-bb59-cad1b389c72e" providerId="ADAL" clId="{C9A650DF-FC12-494D-9C76-2639CC59E8C5}" dt="2026-08-13T09:11:46.141" v="2" actId="47"/>
        <pc:sldMkLst>
          <pc:docMk/>
          <pc:sldMk cId="2064590978" sldId="3611"/>
        </pc:sldMkLst>
      </pc:sldChg>
      <pc:sldChg chg="del">
        <pc:chgData name="Frances Steel" userId="79d46658-80de-4106-bb59-cad1b389c72e" providerId="ADAL" clId="{C9A650DF-FC12-494D-9C76-2639CC59E8C5}" dt="2026-08-13T09:11:46.141" v="2" actId="47"/>
        <pc:sldMkLst>
          <pc:docMk/>
          <pc:sldMk cId="3364598706" sldId="3612"/>
        </pc:sldMkLst>
      </pc:sldChg>
      <pc:sldChg chg="del">
        <pc:chgData name="Frances Steel" userId="79d46658-80de-4106-bb59-cad1b389c72e" providerId="ADAL" clId="{C9A650DF-FC12-494D-9C76-2639CC59E8C5}" dt="2026-08-13T09:11:46.141" v="2" actId="47"/>
        <pc:sldMkLst>
          <pc:docMk/>
          <pc:sldMk cId="2551435383" sldId="3613"/>
        </pc:sldMkLst>
      </pc:sldChg>
      <pc:sldChg chg="del">
        <pc:chgData name="Frances Steel" userId="79d46658-80de-4106-bb59-cad1b389c72e" providerId="ADAL" clId="{C9A650DF-FC12-494D-9C76-2639CC59E8C5}" dt="2026-08-13T09:11:46.141" v="2" actId="47"/>
        <pc:sldMkLst>
          <pc:docMk/>
          <pc:sldMk cId="2672549274" sldId="3614"/>
        </pc:sldMkLst>
      </pc:sldChg>
      <pc:sldMasterChg chg="delSldLayout">
        <pc:chgData name="Frances Steel" userId="79d46658-80de-4106-bb59-cad1b389c72e" providerId="ADAL" clId="{C9A650DF-FC12-494D-9C76-2639CC59E8C5}" dt="2026-08-13T09:11:46.141" v="2" actId="47"/>
        <pc:sldMasterMkLst>
          <pc:docMk/>
          <pc:sldMasterMk cId="2460629482" sldId="2147483744"/>
        </pc:sldMasterMkLst>
        <pc:sldLayoutChg chg="del">
          <pc:chgData name="Frances Steel" userId="79d46658-80de-4106-bb59-cad1b389c72e" providerId="ADAL" clId="{C9A650DF-FC12-494D-9C76-2639CC59E8C5}" dt="2026-08-13T09:11:46.141"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11:29.345"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11:36.722" v="1"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11:36.722" v="1"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11:46.141" v="2" actId="47"/>
        <pc:sldMasterMkLst>
          <pc:docMk/>
          <pc:sldMasterMk cId="55287480" sldId="2147483844"/>
        </pc:sldMasterMkLst>
        <pc:sldLayoutChg chg="del">
          <pc:chgData name="Frances Steel" userId="79d46658-80de-4106-bb59-cad1b389c72e" providerId="ADAL" clId="{C9A650DF-FC12-494D-9C76-2639CC59E8C5}" dt="2026-08-13T09:11:46.141"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11:46.141"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699074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preventing conflict techniques allow you to prevent conflict from happening in the first place. They </a:t>
            </a:r>
            <a:r>
              <a:rPr lang="en-US" sz="1200" b="0" i="0" u="none" strike="noStrike" baseline="0" dirty="0">
                <a:solidFill>
                  <a:srgbClr val="FFFFFF"/>
                </a:solidFill>
              </a:rPr>
              <a:t>support you to pre-empt conflict and address issues authoritatively, effectively and warmly. This helps to maintain safe environment and lays the foundations to help prisoners change. Many of these techniques don’t just prevent conflict they also help to keep the smooth day to running of the prison and lead to improved daily interactions between prisoners and staff. Therefore, mastering these techniques not only helps to keep the wing safe but also helps to improves staff/prisoner relationships which in turn contributes to better outcomes for prisoners. </a:t>
            </a:r>
            <a:endParaRPr lang="en-GB"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3312160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CAC9B-FFE6-246B-56FF-EFFEEF825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C2D2D2-A282-BEB1-1C73-244D8E140A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A3E48-DB18-D29F-4B24-A2867DF2E37B}"/>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09775957-917E-6820-D3A0-C1A221D5E90C}"/>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626149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GIVING EFFECTIVE CONSEQUENCES</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dirty="0"/>
          </a:p>
          <a:p>
            <a:r>
              <a:rPr lang="en-GB" sz="1200" b="1" dirty="0"/>
              <a:t>EXPLAIN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If a prisoner doesn’t do as they are asked, they can expect a consequence. But prisoners lack control over most aspects of their lives. A consequence – a further loss of control, or of the limited privileges they enjoy – is likely to feel particularly upsetting to them.</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This makes an angry response to a consequence quite likely.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A prisoner may rage against the consequence, the system, the messenger, or all three. If they keep digging, or lash out, it can make the situation worse.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We want prisoners to accept the consequences of their actions and to learn from their mistakes. We want to avoid escalation. How we give a consequence is crucial to achieving this.</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This technique gives you some steps that improve the chance that giving a consequence won’t lead to further escalation and conflict.</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For clarity</a:t>
            </a:r>
            <a:r>
              <a:rPr lang="en-GB" sz="1200" dirty="0"/>
              <a:t>, this technique is not just about giving formal consequences (adjudications etc) it can also be used to give more informal consequences such as telling a prisoner to go to the back of the servery queue after pushing in. </a:t>
            </a:r>
          </a:p>
          <a:p>
            <a:pPr marL="0" indent="0">
              <a:buFont typeface="Arial" panose="020B0604020202020204" pitchFamily="34" charset="0"/>
              <a:buNone/>
            </a:pPr>
            <a:endParaRPr lang="en-GB" sz="1300"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2451007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GIVING EFFECTIVE CONSEQUENCES</a:t>
            </a:r>
          </a:p>
          <a:p>
            <a:endParaRPr lang="en-GB" sz="1200" b="1" dirty="0"/>
          </a:p>
          <a:p>
            <a:r>
              <a:rPr lang="en-GB" sz="1200" b="1" dirty="0"/>
              <a:t>EXPLAIN </a:t>
            </a:r>
          </a:p>
          <a:p>
            <a:r>
              <a:rPr lang="en-GB" sz="1200" b="0" dirty="0"/>
              <a:t>We are now going to go through each of the steps for this technique. </a:t>
            </a:r>
            <a:endParaRPr lang="en-GB" sz="1200" b="1" dirty="0"/>
          </a:p>
          <a:p>
            <a:endParaRPr lang="en-GB" sz="1200" b="1" dirty="0"/>
          </a:p>
          <a:p>
            <a:pPr marL="241584" indent="-241584">
              <a:buFont typeface="+mj-lt"/>
              <a:buAutoNum type="alphaUcPeriod"/>
            </a:pPr>
            <a:r>
              <a:rPr lang="en-GB" sz="1200" b="1" dirty="0"/>
              <a:t>Narrate the situation.</a:t>
            </a:r>
            <a:r>
              <a:rPr lang="en-GB" sz="1200" dirty="0"/>
              <a:t> The first element of this strategy is to switch from stating the consequence to telling a story. Stories are a powerful and memorable way to convey an idea. We need to tell prisoners a story which:</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Explains the reason for the consequence: </a:t>
            </a:r>
            <a:r>
              <a:rPr lang="en-GB" sz="1200" b="0" i="0" kern="1200" dirty="0">
                <a:solidFill>
                  <a:schemeClr val="tx1"/>
                </a:solidFill>
                <a:latin typeface="Univers" panose="020B0503020202020204" pitchFamily="34" charset="0"/>
                <a:ea typeface="+mn-ea"/>
                <a:cs typeface="+mn-cs"/>
              </a:rPr>
              <a:t>Consequences are about more than keeping prisoners in line and applying the rules. They are about maintaining a decent society and being ready for a better life after release. We give consequences, not just “because the rules say so,” but because, “This helps us keep the wing decent.” You could also appeal to reasons such as safety, responsibility, cleanliness etc whatever the reason for the consequence may be. We can also think about both immediate goals, and the goals that prisoners are working towards on release, or in future.</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Explains how to change: </a:t>
            </a:r>
            <a:r>
              <a:rPr lang="en-GB" sz="1200" b="0" i="0" kern="1200" dirty="0">
                <a:solidFill>
                  <a:schemeClr val="tx1"/>
                </a:solidFill>
                <a:latin typeface="Univers" panose="020B0503020202020204" pitchFamily="34" charset="0"/>
                <a:ea typeface="+mn-ea"/>
                <a:cs typeface="+mn-cs"/>
              </a:rPr>
              <a:t>Emphasise that people can change, and that we believe this prisoner will change. A consequence reflects past actions. We need to describe what the prisoner can do now. For example, we might tell them that “You can learn from this. Think about what you’re going to do differently tomorrow.” This also helps to emphasise that we care: that we’re holding the prisoner to a high standard, not just punishing them for our benefit.</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Is positive</a:t>
            </a:r>
            <a:r>
              <a:rPr lang="en-GB" sz="1200" b="1" dirty="0"/>
              <a:t>, clear and concise:</a:t>
            </a:r>
            <a:r>
              <a:rPr lang="en-GB" sz="1200" dirty="0"/>
              <a:t> We may be telling a story, but we want something that’s the length of a joke, not a long, involved anecdote. This is particularly important if we’re talking to a prisoner for whom English isn’t a first language, or who has a limited vocabulary. We want something like: “Threatening violence isn’t acceptable in prison or outside.” Rather than “The thing that you need to understand is that the kind of stuff you’ve done, like threatening people, it isn’t on. It’s not right. You need to avoid it…”</a:t>
            </a:r>
          </a:p>
          <a:p>
            <a:pPr marL="241584" indent="-241584">
              <a:buFont typeface="+mj-lt"/>
              <a:buAutoNum type="alphaUcPeriod"/>
            </a:pPr>
            <a:endParaRPr lang="en-GB" sz="1200" b="1" dirty="0"/>
          </a:p>
          <a:p>
            <a:pPr marL="241584" indent="-241584">
              <a:buFont typeface="+mj-lt"/>
              <a:buAutoNum type="alphaUcPeriod"/>
            </a:pPr>
            <a:r>
              <a:rPr lang="en-GB" sz="1200" b="1" dirty="0"/>
              <a:t>Assume positive intent:</a:t>
            </a:r>
            <a:r>
              <a:rPr lang="en-GB" sz="1200" dirty="0"/>
              <a:t> When people behave undesirably, we often assume the worst of them. We attribute bad driving to selfishness, for example, rather than inattention or confusion. When we articulate or imply judgements like these, we create conflict. We close down prisoners’ opportunities to change. By contrast, when we assume positive intent, we give prisoners the benefit of the doubt. We attribute to them the intentions we want them to behave. For example, compare the following responses:</a:t>
            </a:r>
          </a:p>
          <a:p>
            <a:pPr marL="638388" lvl="2" indent="-181188" algn="l" defTabSz="914400" rtl="0" eaLnBrk="1" latinLnBrk="0" hangingPunct="1">
              <a:buFont typeface="Univers" panose="020B0503020202020204" pitchFamily="34" charset="0"/>
              <a:buChar char="–"/>
            </a:pPr>
            <a:r>
              <a:rPr lang="en-GB" sz="1200" dirty="0"/>
              <a:t>“</a:t>
            </a:r>
            <a:r>
              <a:rPr lang="en-GB" sz="1200" b="0" i="0" kern="1200" dirty="0">
                <a:solidFill>
                  <a:schemeClr val="tx1"/>
                </a:solidFill>
                <a:latin typeface="Univers" panose="020B0503020202020204" pitchFamily="34" charset="0"/>
                <a:ea typeface="+mn-ea"/>
                <a:cs typeface="+mn-cs"/>
              </a:rPr>
              <a:t>Are you trying to take the mick, wearing sliders on the landing?”</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“I look </a:t>
            </a:r>
            <a:r>
              <a:rPr lang="en-GB" sz="1200" dirty="0"/>
              <a:t>at your feet and wonder whether you’ve forgotten something, pop back to your cell and put some shoes on for me, would you?”</a:t>
            </a:r>
          </a:p>
          <a:p>
            <a:pPr marL="0" indent="0">
              <a:buFont typeface="Arial" panose="020B0604020202020204" pitchFamily="34" charset="0"/>
              <a:buNone/>
            </a:pPr>
            <a:r>
              <a:rPr lang="en-GB" sz="1200" dirty="0"/>
              <a:t>The situation is identical. But in the first example, the implication is that the prisoner’s actions are intentional, and in some way disrespectful. In the second example, the implication is that the prisoner has wandered out of their cell absent-mindedly. The first example promotes conflict – “I’m not taking the mick” – and implies that the officer will be watching the prisoner for future infractions. The second example encourages a response like “Oh yeah, I’ll grab them now,” and implies the prison officer is on the prisoner’s side. Either way, we hold the prisoner to the desired standard. But when we assume positive intent, we characterise undesirable behaviour as an accidental omission or moment of forgetfulness – not an intentional misdeed.</a:t>
            </a:r>
          </a:p>
          <a:p>
            <a:endParaRPr lang="en-GB" sz="1200" dirty="0"/>
          </a:p>
          <a:p>
            <a:pPr marL="241584" indent="-241584">
              <a:buFont typeface="+mj-lt"/>
              <a:buAutoNum type="alphaUcPeriod" startAt="3"/>
            </a:pPr>
            <a:r>
              <a:rPr lang="en-GB" sz="1200" b="1" dirty="0"/>
              <a:t>Be factual:</a:t>
            </a:r>
            <a:r>
              <a:rPr lang="en-GB" sz="1200" dirty="0"/>
              <a:t> As the discussion of assuming positive intent illustrates, the same situation can be described – sincerely – in different ways. We can choose words which minimise conflict and encourage desirable behaviour. In particular, we can:</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Describe exactly what happened: </a:t>
            </a:r>
            <a:r>
              <a:rPr lang="en-GB" sz="1200" b="0" i="0" kern="1200" dirty="0">
                <a:solidFill>
                  <a:schemeClr val="tx1"/>
                </a:solidFill>
                <a:latin typeface="Univers" panose="020B0503020202020204" pitchFamily="34" charset="0"/>
                <a:ea typeface="+mn-ea"/>
                <a:cs typeface="+mn-cs"/>
              </a:rPr>
              <a:t>We want to stick to the facts, not get into motives and judgements. If we tell a prisoner to stop “Messing around,” we invite an argument: “No I’m not!” If we tell a prisoner that they “Didn’t go straight back to your cell after collecting lunch,” there is less to argue over, and the discussion is focused on what happened, and what should have happened.</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Depersonalise the issue </a:t>
            </a:r>
            <a:r>
              <a:rPr lang="en-GB" sz="1200" b="0" i="0" kern="1200" dirty="0">
                <a:solidFill>
                  <a:schemeClr val="tx1"/>
                </a:solidFill>
                <a:latin typeface="Univers" panose="020B0503020202020204" pitchFamily="34" charset="0"/>
                <a:ea typeface="+mn-ea"/>
                <a:cs typeface="+mn-cs"/>
              </a:rPr>
              <a:t>– rather than making it personal. We don’t want to run a landing to be a battle between them and us. Choose words which focus on the thing you want the prisoner to do differently – not on you and them. “I don’t like what you’re doing,” or “I find that really unpleasant,” focus attention on us, and our reactions. A prisoner might respond “Well no one else minds,” or “Mr Andrews doesn’t care.” Better to focus on the issue: “Keeping food like this in a cell isn’t safe or hygienic.” This avoids a battle of egos and focuses on what needs to change: food storage, not your feelings.</a:t>
            </a:r>
          </a:p>
          <a:p>
            <a:pPr marL="638388" lvl="2"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State</a:t>
            </a:r>
            <a:r>
              <a:rPr lang="en-GB" sz="1200" b="0" i="0" kern="1200" dirty="0">
                <a:solidFill>
                  <a:schemeClr val="tx1"/>
                </a:solidFill>
                <a:latin typeface="Univers" panose="020B0503020202020204" pitchFamily="34" charset="0"/>
                <a:ea typeface="+mn-ea"/>
                <a:cs typeface="+mn-cs"/>
              </a:rPr>
              <a:t> </a:t>
            </a:r>
            <a:r>
              <a:rPr lang="en-GB" sz="1200" b="1" dirty="0"/>
              <a:t>a learning or change opportunity</a:t>
            </a:r>
            <a:r>
              <a:rPr lang="en-GB" sz="1200" dirty="0"/>
              <a:t> – rather than nagging about the problem. We can encourage prisoners to act by highlighting prisoners’ goals, and how the right actions now work towards them. Imagine a prisoner has been rude. We could tell them, “That isn’t going to do you any favours.” Or we could say something more persuasive, like: “You’ve told me you want to be a cleaner – responding politely when you get asked to do something will help you towards that.”</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1775082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4CD5B-6A39-806D-C40B-C6DAE8A3F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17A61A-7968-6E5D-3284-4D55FBDF5C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771679-A56E-5341-D2D8-B403C9B0BDFD}"/>
              </a:ext>
            </a:extLst>
          </p:cNvPr>
          <p:cNvSpPr>
            <a:spLocks noGrp="1"/>
          </p:cNvSpPr>
          <p:nvPr>
            <p:ph type="body" idx="1"/>
          </p:nvPr>
        </p:nvSpPr>
        <p:spPr/>
        <p:txBody>
          <a:bodyPr/>
          <a:lstStyle/>
          <a:p>
            <a:r>
              <a:rPr lang="en-GB" b="1" dirty="0"/>
              <a:t>TURN AND TALK: </a:t>
            </a:r>
            <a:r>
              <a:rPr lang="en-GB" sz="1200" b="1" dirty="0"/>
              <a:t>GIVING EFFECTIVE CONSEQUENCES</a:t>
            </a:r>
          </a:p>
          <a:p>
            <a:endParaRPr lang="en-GB" b="1" dirty="0"/>
          </a:p>
          <a:p>
            <a:r>
              <a:rPr lang="en-GB" b="1" dirty="0"/>
              <a:t>PAIRED DISCUSSION </a:t>
            </a:r>
          </a:p>
          <a:p>
            <a:r>
              <a:rPr lang="en-GB" b="0" dirty="0"/>
              <a:t>In pairs I would like you to discuss the following questions using the pocket guide as a reference </a:t>
            </a:r>
            <a:r>
              <a:rPr lang="en-GB" b="1" dirty="0"/>
              <a:t>(p32):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DB93215D-D345-5D89-9679-CEC1680A6527}"/>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4271726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6E534-2805-AFC5-24BE-FF58E4EC1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719438-38F9-AA80-6777-63958D731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8306F9-F76A-8D98-5FC7-A5F16213313E}"/>
              </a:ext>
            </a:extLst>
          </p:cNvPr>
          <p:cNvSpPr>
            <a:spLocks noGrp="1"/>
          </p:cNvSpPr>
          <p:nvPr>
            <p:ph type="body" idx="1"/>
          </p:nvPr>
        </p:nvSpPr>
        <p:spPr/>
        <p:txBody>
          <a:bodyPr/>
          <a:lstStyle/>
          <a:p>
            <a:r>
              <a:rPr lang="en-GB" b="1" dirty="0"/>
              <a:t>MODEL VIDEO: </a:t>
            </a:r>
            <a:r>
              <a:rPr lang="en-GB" sz="1200" b="1" dirty="0"/>
              <a:t>GIVING EFFECTIVE CONSEQUENCES</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1" i="0" kern="1200" dirty="0">
                <a:solidFill>
                  <a:schemeClr val="tx1"/>
                </a:solidFill>
                <a:latin typeface="Univers" panose="020B0503020202020204" pitchFamily="34" charset="0"/>
                <a:ea typeface="+mn-ea"/>
                <a:cs typeface="+mn-cs"/>
              </a:rPr>
              <a:t>Assuming positive intent doesn’t mean letting prisoners off.  </a:t>
            </a:r>
            <a:r>
              <a:rPr lang="en-GB" sz="1200" b="0" i="0" kern="1200" dirty="0">
                <a:solidFill>
                  <a:schemeClr val="tx1"/>
                </a:solidFill>
                <a:latin typeface="Univers" panose="020B0503020202020204" pitchFamily="34" charset="0"/>
                <a:ea typeface="+mn-ea"/>
                <a:cs typeface="+mn-cs"/>
              </a:rPr>
              <a:t>It’s a mistake to say something like, “I’m sure you didn’t mean do that, so I won’t write it up this time, as I know you’ll do better next time.”  This assumes positive intent – but fails to hold the prisoner responsible for their action.  It’s more powerful to say something like “What you’ve done isn’t acceptable.  I will have to speak to your keyworker, but I’d like to be able to tell them you know what’s wrong and you’ll do better next time.  Can I?”  This assumes the best of the prisoner and highlights the path to change – without letting them off for what they have done.  Offering both a consequence for poor behaviour and a path forward makes for a powerful </a:t>
            </a:r>
            <a:r>
              <a:rPr lang="en-GB" sz="1200" dirty="0"/>
              <a:t>and effective consequence. </a:t>
            </a:r>
          </a:p>
          <a:p>
            <a:pPr marL="181188" indent="-181188"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endParaRPr lang="en-GB" sz="1200" dirty="0"/>
          </a:p>
          <a:p>
            <a:endParaRPr lang="en-GB" sz="1400" dirty="0"/>
          </a:p>
        </p:txBody>
      </p:sp>
      <p:sp>
        <p:nvSpPr>
          <p:cNvPr id="4" name="Slide Number Placeholder 3">
            <a:extLst>
              <a:ext uri="{FF2B5EF4-FFF2-40B4-BE49-F238E27FC236}">
                <a16:creationId xmlns:a16="http://schemas.microsoft.com/office/drawing/2014/main" id="{224496F1-36AF-96E7-544D-8B3282DA5BBE}"/>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3258664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GIVING EFFECTIVE CONSEQUENCES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r>
              <a:rPr lang="en-GB" b="0" i="0" dirty="0"/>
              <a:t>We are now going to practise using the technique giving effective consequences: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When might you use the technique of giving effective consequences? Think about a prisoner or group of prisoners you are working with when you have needed to, or will need to, use this technique. For example, when issuing an IEP warning, a prisoner is acting up during a visit, or a prisoner is vaping on the landing,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sz="1200" b="0" i="0" kern="1200" dirty="0">
                <a:solidFill>
                  <a:schemeClr val="tx1"/>
                </a:solidFill>
                <a:latin typeface="Univers" panose="020B0503020202020204" pitchFamily="34" charset="0"/>
                <a:ea typeface="+mn-ea"/>
                <a:cs typeface="+mn-cs"/>
              </a:rPr>
              <a:t>To remind you, the success checks for this practice are: </a:t>
            </a:r>
          </a:p>
          <a:p>
            <a:pPr marL="664357" lvl="1"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READ SUCCESS CHECKS FROM SLIDE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(Check all have chosen a real-life scenario – choose people to share theirs if time.)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You each now have 1 minute to script what you would say and do in the scenario you have chosen, using the success checks.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(Trainer then allocate pairs.)</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Person nearest the door is going to be the prisoner first (Participant A) and the other will be the officer (Participant B).</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For practice round 1, Participant B explain your scenario to your partner – they will be playing the role of the prisoner.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Ok, when I say go, you will have 2 minutes to run the practice using the scenario Participant B has given. If you finish before the 2 minutes, give feedback and practice again, making improvements.</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Remember to stay in role throughout.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a:t>
            </a:r>
            <a:r>
              <a:rPr lang="en-GB" sz="1200" b="0" i="0" kern="1200" dirty="0">
                <a:solidFill>
                  <a:schemeClr val="tx1"/>
                </a:solidFill>
                <a:latin typeface="Univers" panose="020B0503020202020204" pitchFamily="34" charset="0"/>
                <a:ea typeface="+mn-ea"/>
                <a:cs typeface="+mn-cs"/>
              </a:rPr>
              <a:t>feedback</a:t>
            </a:r>
            <a:r>
              <a:rPr lang="en-GB" b="0" i="0" dirty="0"/>
              <a:t>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3625307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F1BB3-DB7E-57A1-5202-FFEADF8D0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9E288-7B25-6401-C6F9-FC7C3D3E6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AEB7F2-BD7A-7957-970A-AC653565DB92}"/>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E2C5A3FE-A7CB-B9DD-5A47-41DEFDFB1574}"/>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3152464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hemeOverride" Target="../theme/themeOverride1.xml"/><Relationship Id="rId4" Type="http://schemas.openxmlformats.org/officeDocument/2006/relationships/hyperlink" Target="https://unlockedgrads.org.uk/leading-prison-landings/the-video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D9C79-6DA2-E5DF-0885-0701449511E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F66EEE16-ABB3-5A65-700E-443DCF4E5A01}"/>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67F442D9-5CF7-5FE1-A295-B313944A8B13}"/>
              </a:ext>
            </a:extLst>
          </p:cNvPr>
          <p:cNvSpPr>
            <a:spLocks noGrp="1"/>
          </p:cNvSpPr>
          <p:nvPr>
            <p:ph type="title"/>
          </p:nvPr>
        </p:nvSpPr>
        <p:spPr>
          <a:xfrm>
            <a:off x="323848" y="1872044"/>
            <a:ext cx="6840000" cy="1136530"/>
          </a:xfrm>
        </p:spPr>
        <p:txBody>
          <a:bodyPr/>
          <a:lstStyle/>
          <a:p>
            <a:r>
              <a:rPr lang="en-US"/>
              <a:t>#11 giving effective consequences</a:t>
            </a:r>
            <a:endParaRPr lang="en-GB"/>
          </a:p>
        </p:txBody>
      </p:sp>
    </p:spTree>
    <p:extLst>
      <p:ext uri="{BB962C8B-B14F-4D97-AF65-F5344CB8AC3E}">
        <p14:creationId xmlns:p14="http://schemas.microsoft.com/office/powerpoint/2010/main" val="2231678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FE152-B3C3-D30F-2B01-9D94902BD47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8393AC84-E541-0FF3-533E-D5366F031FB3}"/>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1251298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C2186-8F09-6EB0-37EE-19E3E051D6E4}"/>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D8F198C2-7368-1F26-870F-D0985D4DDF2E}"/>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6686E4F8-6850-CDC5-540B-B2CEA5C9C660}"/>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B8099752-0A33-C284-20AB-EB172B5B6AD7}"/>
              </a:ext>
            </a:extLst>
          </p:cNvPr>
          <p:cNvSpPr/>
          <p:nvPr/>
        </p:nvSpPr>
        <p:spPr>
          <a:xfrm>
            <a:off x="6012179" y="1875253"/>
            <a:ext cx="2881564"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3152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842B2-7FA7-5975-7558-06FA9EF8D00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1B75C18-7F74-0D98-CFA5-EC84A8B7E996}"/>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3F9DE488-156F-A57B-7541-81B3A65DFA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1279DD8A-5A28-597B-C6FF-4F7EE74B6C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1634473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8F9D3-0B0D-A22F-A45E-6AB8B900D9C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FE64FC1-8918-9405-E56C-49C5B6D7F44D}"/>
              </a:ext>
            </a:extLst>
          </p:cNvPr>
          <p:cNvSpPr>
            <a:spLocks noGrp="1"/>
          </p:cNvSpPr>
          <p:nvPr>
            <p:ph type="body" sz="quarter" idx="23"/>
          </p:nvPr>
        </p:nvSpPr>
        <p:spPr/>
        <p:txBody>
          <a:bodyPr/>
          <a:lstStyle/>
          <a:p>
            <a:r>
              <a:rPr lang="en-US"/>
              <a:t>#11 Preventing and addressing conflict</a:t>
            </a:r>
          </a:p>
          <a:p>
            <a:pPr lvl="1"/>
            <a:r>
              <a:rPr lang="en-US"/>
              <a:t>GIVING EFFECTIVE CONSEQUENCES</a:t>
            </a:r>
          </a:p>
          <a:p>
            <a:pPr lvl="2"/>
            <a:r>
              <a:rPr lang="en-GB"/>
              <a:t>Narrate the situation and outcome to a prisoner, assume positive intent, and choose words that de-escalate.</a:t>
            </a:r>
            <a:endParaRPr lang="en-US"/>
          </a:p>
        </p:txBody>
      </p:sp>
      <p:pic>
        <p:nvPicPr>
          <p:cNvPr id="3" name="Picture Placeholder 2">
            <a:extLst>
              <a:ext uri="{FF2B5EF4-FFF2-40B4-BE49-F238E27FC236}">
                <a16:creationId xmlns:a16="http://schemas.microsoft.com/office/drawing/2014/main" id="{A115B653-2EBA-D31B-8006-D2A010862A89}"/>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1896653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43772-7073-12D0-BB0C-DD77018CEBD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B130E65-B80D-4724-64F4-86046931BFBE}"/>
              </a:ext>
            </a:extLst>
          </p:cNvPr>
          <p:cNvSpPr>
            <a:spLocks noGrp="1"/>
          </p:cNvSpPr>
          <p:nvPr>
            <p:ph type="body" sz="quarter" idx="17"/>
          </p:nvPr>
        </p:nvSpPr>
        <p:spPr>
          <a:xfrm>
            <a:off x="1000927" y="3147814"/>
            <a:ext cx="1930134" cy="888448"/>
          </a:xfrm>
        </p:spPr>
        <p:txBody>
          <a:bodyPr/>
          <a:lstStyle/>
          <a:p>
            <a:r>
              <a:rPr lang="en-US"/>
              <a:t>Narrate the situation</a:t>
            </a:r>
          </a:p>
          <a:p>
            <a:pPr lvl="1">
              <a:defRPr/>
            </a:pPr>
            <a:r>
              <a:rPr lang="en-GB"/>
              <a:t>Explain the reason for the consequence; explain how to change; be positive, clear and concise.</a:t>
            </a:r>
          </a:p>
        </p:txBody>
      </p:sp>
      <p:sp>
        <p:nvSpPr>
          <p:cNvPr id="9" name="Text Placeholder 8">
            <a:extLst>
              <a:ext uri="{FF2B5EF4-FFF2-40B4-BE49-F238E27FC236}">
                <a16:creationId xmlns:a16="http://schemas.microsoft.com/office/drawing/2014/main" id="{9B0D6337-7CD5-C206-C3F0-0CBA46E31811}"/>
              </a:ext>
            </a:extLst>
          </p:cNvPr>
          <p:cNvSpPr>
            <a:spLocks noGrp="1"/>
          </p:cNvSpPr>
          <p:nvPr>
            <p:ph type="body" sz="quarter" idx="18"/>
          </p:nvPr>
        </p:nvSpPr>
        <p:spPr>
          <a:xfrm>
            <a:off x="3603326" y="3147814"/>
            <a:ext cx="1937067" cy="888448"/>
          </a:xfrm>
        </p:spPr>
        <p:txBody>
          <a:bodyPr/>
          <a:lstStyle/>
          <a:p>
            <a:r>
              <a:rPr lang="en-US"/>
              <a:t>Assume positive intent </a:t>
            </a:r>
          </a:p>
          <a:p>
            <a:pPr lvl="1">
              <a:defRPr/>
            </a:pPr>
            <a:r>
              <a:rPr lang="en-GB"/>
              <a:t>Avoid assuming a prisoner has chosen poor behaviour, instead use questions and check understanding.</a:t>
            </a:r>
            <a:endParaRPr lang="en-US"/>
          </a:p>
        </p:txBody>
      </p:sp>
      <p:sp>
        <p:nvSpPr>
          <p:cNvPr id="10" name="Text Placeholder 9">
            <a:extLst>
              <a:ext uri="{FF2B5EF4-FFF2-40B4-BE49-F238E27FC236}">
                <a16:creationId xmlns:a16="http://schemas.microsoft.com/office/drawing/2014/main" id="{E797C001-5356-208F-8145-942FA04FD0B4}"/>
              </a:ext>
            </a:extLst>
          </p:cNvPr>
          <p:cNvSpPr>
            <a:spLocks noGrp="1"/>
          </p:cNvSpPr>
          <p:nvPr>
            <p:ph type="body" sz="quarter" idx="19"/>
          </p:nvPr>
        </p:nvSpPr>
        <p:spPr>
          <a:xfrm>
            <a:off x="6205726" y="3147814"/>
            <a:ext cx="1930134" cy="1042337"/>
          </a:xfrm>
        </p:spPr>
        <p:txBody>
          <a:bodyPr/>
          <a:lstStyle/>
          <a:p>
            <a:r>
              <a:rPr lang="en-US"/>
              <a:t>Be factual</a:t>
            </a:r>
          </a:p>
          <a:p>
            <a:pPr lvl="1">
              <a:defRPr/>
            </a:pPr>
            <a:r>
              <a:rPr lang="en-GB"/>
              <a:t>Describe exactly what happened in a depersonalised way so a prisoner cannot argue with it; state a possible learning or change opportunity.</a:t>
            </a:r>
            <a:endParaRPr lang="en-US"/>
          </a:p>
        </p:txBody>
      </p:sp>
      <p:pic>
        <p:nvPicPr>
          <p:cNvPr id="3" name="Picture Placeholder 2">
            <a:extLst>
              <a:ext uri="{FF2B5EF4-FFF2-40B4-BE49-F238E27FC236}">
                <a16:creationId xmlns:a16="http://schemas.microsoft.com/office/drawing/2014/main" id="{E9F01388-74DB-83B2-3875-071E4B40EB0B}"/>
              </a:ext>
            </a:extLst>
          </p:cNvPr>
          <p:cNvPicPr>
            <a:picLocks noGrp="1" noChangeAspect="1"/>
          </p:cNvPicPr>
          <p:nvPr>
            <p:ph type="pic" sz="quarter" idx="21"/>
          </p:nvPr>
        </p:nvPicPr>
        <p:blipFill>
          <a:blip r:embed="rId3"/>
          <a:srcRect l="543" r="543"/>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9901BE0E-2FCF-05B3-20C7-4ED87651CA61}"/>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7114FCB4-C0F5-F983-A817-074AE705A277}"/>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3950445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ACF33-79B1-6B03-CFD6-E5EC5275B229}"/>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6203E16-4CE7-D2EC-731D-694FA4CFD8E3}"/>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FAB46841-A07C-CF3A-7CE7-07DD99B62597}"/>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4089627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5749A90-BBBE-E353-3518-170E567E4D8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C96FEF7-12E5-C472-41DF-11C12BFC86D9}"/>
              </a:ext>
            </a:extLst>
          </p:cNvPr>
          <p:cNvSpPr>
            <a:spLocks noGrp="1"/>
          </p:cNvSpPr>
          <p:nvPr>
            <p:ph type="subTitle" idx="1"/>
          </p:nvPr>
        </p:nvSpPr>
        <p:spPr/>
        <p:txBody>
          <a:bodyPr>
            <a:normAutofit lnSpcReduction="10000"/>
          </a:bodyPr>
          <a:lstStyle/>
          <a:p>
            <a:r>
              <a:rPr lang="en-GB"/>
              <a:t>Model video</a:t>
            </a:r>
          </a:p>
        </p:txBody>
      </p:sp>
      <p:sp>
        <p:nvSpPr>
          <p:cNvPr id="4" name="TextBox 3">
            <a:hlinkClick r:id="rId4"/>
            <a:extLst>
              <a:ext uri="{FF2B5EF4-FFF2-40B4-BE49-F238E27FC236}">
                <a16:creationId xmlns:a16="http://schemas.microsoft.com/office/drawing/2014/main" id="{63F6C7FE-1423-CED0-54F4-8E65A203CD48}"/>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1383161007"/>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ED973-7763-EBE1-C3BC-3EB2E18DBFE5}"/>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B44CCDE-6EF5-4924-3F73-7D12A59C1022}"/>
              </a:ext>
            </a:extLst>
          </p:cNvPr>
          <p:cNvSpPr>
            <a:spLocks noGrp="1"/>
          </p:cNvSpPr>
          <p:nvPr>
            <p:ph type="subTitle" idx="1"/>
          </p:nvPr>
        </p:nvSpPr>
        <p:spPr/>
        <p:txBody>
          <a:bodyPr/>
          <a:lstStyle/>
          <a:p>
            <a:r>
              <a:rPr lang="en-US"/>
              <a:t>Practice – giving effective consequences</a:t>
            </a:r>
          </a:p>
          <a:p>
            <a:endParaRPr lang="en-GB"/>
          </a:p>
        </p:txBody>
      </p:sp>
      <p:sp>
        <p:nvSpPr>
          <p:cNvPr id="4" name="Subtitle 2">
            <a:extLst>
              <a:ext uri="{FF2B5EF4-FFF2-40B4-BE49-F238E27FC236}">
                <a16:creationId xmlns:a16="http://schemas.microsoft.com/office/drawing/2014/main" id="{78019C88-591A-B9E4-F140-5A210D2EAE7C}"/>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687580C6-926D-5C43-9A79-695E64555D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37E7B631-1552-3DFA-C3E4-9B8625F425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5ED2A133-1552-4618-74B7-B7BD8A02742D}"/>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72359E09-7329-DE4B-B867-F8B44C1D8151}"/>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lang="en-GB">
                <a:solidFill>
                  <a:srgbClr val="555558"/>
                </a:solidFill>
              </a:rPr>
              <a:t>Narrate the situation</a:t>
            </a: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Assume positive intent</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Be factual; state possible change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39D6263D-69A5-F115-7D8A-1F3CF9D8F18D}"/>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B58E2C7C-8AB7-AFA4-5ACB-566D6C0F2F64}"/>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910E15D0-90CC-C63F-1F23-CEB4BAF0ED1F}"/>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70E8F07F-D743-9169-DC4E-75043464AE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F6ED2B6B-D0A5-D5A6-C561-3ABC03E2851D}"/>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C61655F5-A3A7-5F6E-A4ED-65AF472DA7A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FB6F69A2-2F23-C93A-5F3D-CD9579FFEC2C}"/>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878A5BAD-40BC-BE14-2547-FC2CA6AB00C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0E05BA8D-80F9-F59B-011B-FE6529AACBE6}"/>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D128672F-DD0B-FE39-7A53-89E6826DFADA}"/>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7B83D4FD-9594-5D5D-0E64-FF52DDF741A6}"/>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EFF53327-975D-B5A4-8727-C46D4070AA61}"/>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601331B2-604E-94A0-6C4C-A0EA6AEB9015}"/>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F8F80DE3-993D-CB94-0904-6825F4DEC464}"/>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562799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F80ED-F8B7-1287-F060-E721034B611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1FDA0B1-E2EE-D607-50D6-CA46B4CF5428}"/>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BC29E244-C7B6-1B0F-A3DD-B958377003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4B9453A5-07FF-4BE8-F289-21CC424DCF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D50D9D23-520F-5144-D6FF-2C32009AC3B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3127091271"/>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http://purl.org/dc/terms/"/>
    <ds:schemaRef ds:uri="http://www.w3.org/XML/1998/namespace"/>
    <ds:schemaRef ds:uri="http://purl.org/dc/dcmitype/"/>
    <ds:schemaRef ds:uri="http://schemas.microsoft.com/office/infopath/2007/PartnerControls"/>
    <ds:schemaRef ds:uri="9288989c-8d13-4cf6-98c5-14abe6b013cd"/>
  </ds:schemaRefs>
</ds:datastoreItem>
</file>

<file path=customXml/itemProps2.xml><?xml version="1.0" encoding="utf-8"?>
<ds:datastoreItem xmlns:ds="http://schemas.openxmlformats.org/officeDocument/2006/customXml" ds:itemID="{FF75478E-FEC2-4EDF-92B6-26EE6C7D965E}"/>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2648</Words>
  <Application>Microsoft Office PowerPoint</Application>
  <PresentationFormat>On-screen Show (16:9)</PresentationFormat>
  <Paragraphs>165</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vt:lpstr>
      <vt:lpstr>Univers LT Std 67 Bold Condense</vt:lpstr>
      <vt:lpstr>Arial</vt:lpstr>
      <vt:lpstr>Univers LT Std 47 Cn Lt</vt:lpstr>
      <vt:lpstr>Univers Condensed</vt:lpstr>
      <vt:lpstr>LEADING PRISON LANDINGS - SLIDES</vt:lpstr>
      <vt:lpstr>LEADING PRISON LANDINGS - CONTENT SLIDES</vt:lpstr>
      <vt:lpstr>#11 giving effective consequences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2026-08-13T09:11:47Z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