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24" r:id="rId6"/>
    <p:sldId id="3491" r:id="rId7"/>
    <p:sldId id="3539" r:id="rId8"/>
    <p:sldId id="347" r:id="rId9"/>
    <p:sldId id="357" r:id="rId10"/>
    <p:sldId id="3514" r:id="rId11"/>
    <p:sldId id="3515" r:id="rId12"/>
    <p:sldId id="3447" r:id="rId13"/>
    <p:sldId id="3516" r:id="rId14"/>
    <p:sldId id="3602"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24"/>
            <p14:sldId id="3491"/>
            <p14:sldId id="3539"/>
            <p14:sldId id="347"/>
            <p14:sldId id="357"/>
            <p14:sldId id="3514"/>
            <p14:sldId id="3515"/>
            <p14:sldId id="3447"/>
            <p14:sldId id="3516"/>
            <p14:sldId id="360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9:13:01.308" v="2" actId="47"/>
      <pc:docMkLst>
        <pc:docMk/>
      </pc:docMkLst>
      <pc:sldChg chg="del">
        <pc:chgData name="Frances Steel" userId="79d46658-80de-4106-bb59-cad1b389c72e" providerId="ADAL" clId="{C9A650DF-FC12-494D-9C76-2639CC59E8C5}" dt="2026-08-13T09:12:44.372" v="0" actId="47"/>
        <pc:sldMkLst>
          <pc:docMk/>
          <pc:sldMk cId="694263448" sldId="256"/>
        </pc:sldMkLst>
      </pc:sldChg>
      <pc:sldChg chg="del">
        <pc:chgData name="Frances Steel" userId="79d46658-80de-4106-bb59-cad1b389c72e" providerId="ADAL" clId="{C9A650DF-FC12-494D-9C76-2639CC59E8C5}" dt="2026-08-13T09:13:01.308" v="2" actId="47"/>
        <pc:sldMkLst>
          <pc:docMk/>
          <pc:sldMk cId="1423451525" sldId="274"/>
        </pc:sldMkLst>
      </pc:sldChg>
      <pc:sldChg chg="del">
        <pc:chgData name="Frances Steel" userId="79d46658-80de-4106-bb59-cad1b389c72e" providerId="ADAL" clId="{C9A650DF-FC12-494D-9C76-2639CC59E8C5}" dt="2026-08-13T09:13:01.308" v="2" actId="47"/>
        <pc:sldMkLst>
          <pc:docMk/>
          <pc:sldMk cId="2434011021" sldId="276"/>
        </pc:sldMkLst>
      </pc:sldChg>
      <pc:sldChg chg="del">
        <pc:chgData name="Frances Steel" userId="79d46658-80de-4106-bb59-cad1b389c72e" providerId="ADAL" clId="{C9A650DF-FC12-494D-9C76-2639CC59E8C5}" dt="2026-08-13T09:13:01.308" v="2" actId="47"/>
        <pc:sldMkLst>
          <pc:docMk/>
          <pc:sldMk cId="3731077328" sldId="277"/>
        </pc:sldMkLst>
      </pc:sldChg>
      <pc:sldChg chg="del">
        <pc:chgData name="Frances Steel" userId="79d46658-80de-4106-bb59-cad1b389c72e" providerId="ADAL" clId="{C9A650DF-FC12-494D-9C76-2639CC59E8C5}" dt="2026-08-13T09:13:01.308" v="2" actId="47"/>
        <pc:sldMkLst>
          <pc:docMk/>
          <pc:sldMk cId="1433864914" sldId="306"/>
        </pc:sldMkLst>
      </pc:sldChg>
      <pc:sldChg chg="del">
        <pc:chgData name="Frances Steel" userId="79d46658-80de-4106-bb59-cad1b389c72e" providerId="ADAL" clId="{C9A650DF-FC12-494D-9C76-2639CC59E8C5}" dt="2026-08-13T09:13:01.308" v="2" actId="47"/>
        <pc:sldMkLst>
          <pc:docMk/>
          <pc:sldMk cId="297875374" sldId="316"/>
        </pc:sldMkLst>
      </pc:sldChg>
      <pc:sldChg chg="del">
        <pc:chgData name="Frances Steel" userId="79d46658-80de-4106-bb59-cad1b389c72e" providerId="ADAL" clId="{C9A650DF-FC12-494D-9C76-2639CC59E8C5}" dt="2026-08-13T09:12:44.372" v="0" actId="47"/>
        <pc:sldMkLst>
          <pc:docMk/>
          <pc:sldMk cId="1830645488" sldId="318"/>
        </pc:sldMkLst>
      </pc:sldChg>
      <pc:sldChg chg="del">
        <pc:chgData name="Frances Steel" userId="79d46658-80de-4106-bb59-cad1b389c72e" providerId="ADAL" clId="{C9A650DF-FC12-494D-9C76-2639CC59E8C5}" dt="2026-08-13T09:12:44.372" v="0" actId="47"/>
        <pc:sldMkLst>
          <pc:docMk/>
          <pc:sldMk cId="1041641628" sldId="319"/>
        </pc:sldMkLst>
      </pc:sldChg>
      <pc:sldChg chg="del">
        <pc:chgData name="Frances Steel" userId="79d46658-80de-4106-bb59-cad1b389c72e" providerId="ADAL" clId="{C9A650DF-FC12-494D-9C76-2639CC59E8C5}" dt="2026-08-13T09:13:01.308" v="2" actId="47"/>
        <pc:sldMkLst>
          <pc:docMk/>
          <pc:sldMk cId="912035029" sldId="320"/>
        </pc:sldMkLst>
      </pc:sldChg>
      <pc:sldChg chg="del">
        <pc:chgData name="Frances Steel" userId="79d46658-80de-4106-bb59-cad1b389c72e" providerId="ADAL" clId="{C9A650DF-FC12-494D-9C76-2639CC59E8C5}" dt="2026-08-13T09:13:01.308" v="2" actId="47"/>
        <pc:sldMkLst>
          <pc:docMk/>
          <pc:sldMk cId="3483101807" sldId="321"/>
        </pc:sldMkLst>
      </pc:sldChg>
      <pc:sldChg chg="del">
        <pc:chgData name="Frances Steel" userId="79d46658-80de-4106-bb59-cad1b389c72e" providerId="ADAL" clId="{C9A650DF-FC12-494D-9C76-2639CC59E8C5}" dt="2026-08-13T09:13:01.308" v="2" actId="47"/>
        <pc:sldMkLst>
          <pc:docMk/>
          <pc:sldMk cId="974053162" sldId="322"/>
        </pc:sldMkLst>
      </pc:sldChg>
      <pc:sldChg chg="del">
        <pc:chgData name="Frances Steel" userId="79d46658-80de-4106-bb59-cad1b389c72e" providerId="ADAL" clId="{C9A650DF-FC12-494D-9C76-2639CC59E8C5}" dt="2026-08-13T09:13:01.308" v="2" actId="47"/>
        <pc:sldMkLst>
          <pc:docMk/>
          <pc:sldMk cId="2530830677" sldId="323"/>
        </pc:sldMkLst>
      </pc:sldChg>
      <pc:sldChg chg="del">
        <pc:chgData name="Frances Steel" userId="79d46658-80de-4106-bb59-cad1b389c72e" providerId="ADAL" clId="{C9A650DF-FC12-494D-9C76-2639CC59E8C5}" dt="2026-08-13T09:13:01.308" v="2" actId="47"/>
        <pc:sldMkLst>
          <pc:docMk/>
          <pc:sldMk cId="385605290" sldId="324"/>
        </pc:sldMkLst>
      </pc:sldChg>
      <pc:sldChg chg="del">
        <pc:chgData name="Frances Steel" userId="79d46658-80de-4106-bb59-cad1b389c72e" providerId="ADAL" clId="{C9A650DF-FC12-494D-9C76-2639CC59E8C5}" dt="2026-08-13T09:13:01.308" v="2" actId="47"/>
        <pc:sldMkLst>
          <pc:docMk/>
          <pc:sldMk cId="1690432780" sldId="325"/>
        </pc:sldMkLst>
      </pc:sldChg>
      <pc:sldChg chg="del">
        <pc:chgData name="Frances Steel" userId="79d46658-80de-4106-bb59-cad1b389c72e" providerId="ADAL" clId="{C9A650DF-FC12-494D-9C76-2639CC59E8C5}" dt="2026-08-13T09:13:01.308" v="2" actId="47"/>
        <pc:sldMkLst>
          <pc:docMk/>
          <pc:sldMk cId="1236071642" sldId="326"/>
        </pc:sldMkLst>
      </pc:sldChg>
      <pc:sldChg chg="del">
        <pc:chgData name="Frances Steel" userId="79d46658-80de-4106-bb59-cad1b389c72e" providerId="ADAL" clId="{C9A650DF-FC12-494D-9C76-2639CC59E8C5}" dt="2026-08-13T09:13:01.308" v="2" actId="47"/>
        <pc:sldMkLst>
          <pc:docMk/>
          <pc:sldMk cId="4250660683" sldId="327"/>
        </pc:sldMkLst>
      </pc:sldChg>
      <pc:sldChg chg="del">
        <pc:chgData name="Frances Steel" userId="79d46658-80de-4106-bb59-cad1b389c72e" providerId="ADAL" clId="{C9A650DF-FC12-494D-9C76-2639CC59E8C5}" dt="2026-08-13T09:13:01.308" v="2" actId="47"/>
        <pc:sldMkLst>
          <pc:docMk/>
          <pc:sldMk cId="1683744745" sldId="328"/>
        </pc:sldMkLst>
      </pc:sldChg>
      <pc:sldChg chg="del">
        <pc:chgData name="Frances Steel" userId="79d46658-80de-4106-bb59-cad1b389c72e" providerId="ADAL" clId="{C9A650DF-FC12-494D-9C76-2639CC59E8C5}" dt="2026-08-13T09:13:01.308" v="2" actId="47"/>
        <pc:sldMkLst>
          <pc:docMk/>
          <pc:sldMk cId="43262511" sldId="329"/>
        </pc:sldMkLst>
      </pc:sldChg>
      <pc:sldChg chg="del">
        <pc:chgData name="Frances Steel" userId="79d46658-80de-4106-bb59-cad1b389c72e" providerId="ADAL" clId="{C9A650DF-FC12-494D-9C76-2639CC59E8C5}" dt="2026-08-13T09:13:01.308" v="2" actId="47"/>
        <pc:sldMkLst>
          <pc:docMk/>
          <pc:sldMk cId="1645059187" sldId="330"/>
        </pc:sldMkLst>
      </pc:sldChg>
      <pc:sldChg chg="del">
        <pc:chgData name="Frances Steel" userId="79d46658-80de-4106-bb59-cad1b389c72e" providerId="ADAL" clId="{C9A650DF-FC12-494D-9C76-2639CC59E8C5}" dt="2026-08-13T09:13:01.308" v="2" actId="47"/>
        <pc:sldMkLst>
          <pc:docMk/>
          <pc:sldMk cId="3434089195" sldId="331"/>
        </pc:sldMkLst>
      </pc:sldChg>
      <pc:sldChg chg="del">
        <pc:chgData name="Frances Steel" userId="79d46658-80de-4106-bb59-cad1b389c72e" providerId="ADAL" clId="{C9A650DF-FC12-494D-9C76-2639CC59E8C5}" dt="2026-08-13T09:12:44.372" v="0" actId="47"/>
        <pc:sldMkLst>
          <pc:docMk/>
          <pc:sldMk cId="403890563" sldId="332"/>
        </pc:sldMkLst>
      </pc:sldChg>
      <pc:sldChg chg="del">
        <pc:chgData name="Frances Steel" userId="79d46658-80de-4106-bb59-cad1b389c72e" providerId="ADAL" clId="{C9A650DF-FC12-494D-9C76-2639CC59E8C5}" dt="2026-08-13T09:12:44.372" v="0" actId="47"/>
        <pc:sldMkLst>
          <pc:docMk/>
          <pc:sldMk cId="929501113" sldId="333"/>
        </pc:sldMkLst>
      </pc:sldChg>
      <pc:sldChg chg="del">
        <pc:chgData name="Frances Steel" userId="79d46658-80de-4106-bb59-cad1b389c72e" providerId="ADAL" clId="{C9A650DF-FC12-494D-9C76-2639CC59E8C5}" dt="2026-08-13T09:12:44.372" v="0" actId="47"/>
        <pc:sldMkLst>
          <pc:docMk/>
          <pc:sldMk cId="4028621635" sldId="334"/>
        </pc:sldMkLst>
      </pc:sldChg>
      <pc:sldChg chg="del">
        <pc:chgData name="Frances Steel" userId="79d46658-80de-4106-bb59-cad1b389c72e" providerId="ADAL" clId="{C9A650DF-FC12-494D-9C76-2639CC59E8C5}" dt="2026-08-13T09:12:44.372" v="0" actId="47"/>
        <pc:sldMkLst>
          <pc:docMk/>
          <pc:sldMk cId="1014295931" sldId="335"/>
        </pc:sldMkLst>
      </pc:sldChg>
      <pc:sldChg chg="del">
        <pc:chgData name="Frances Steel" userId="79d46658-80de-4106-bb59-cad1b389c72e" providerId="ADAL" clId="{C9A650DF-FC12-494D-9C76-2639CC59E8C5}" dt="2026-08-13T09:12:44.372" v="0" actId="47"/>
        <pc:sldMkLst>
          <pc:docMk/>
          <pc:sldMk cId="3138081265" sldId="336"/>
        </pc:sldMkLst>
      </pc:sldChg>
      <pc:sldChg chg="del">
        <pc:chgData name="Frances Steel" userId="79d46658-80de-4106-bb59-cad1b389c72e" providerId="ADAL" clId="{C9A650DF-FC12-494D-9C76-2639CC59E8C5}" dt="2026-08-13T09:12:44.372" v="0" actId="47"/>
        <pc:sldMkLst>
          <pc:docMk/>
          <pc:sldMk cId="1318510914" sldId="337"/>
        </pc:sldMkLst>
      </pc:sldChg>
      <pc:sldChg chg="del">
        <pc:chgData name="Frances Steel" userId="79d46658-80de-4106-bb59-cad1b389c72e" providerId="ADAL" clId="{C9A650DF-FC12-494D-9C76-2639CC59E8C5}" dt="2026-08-13T09:12:44.372" v="0" actId="47"/>
        <pc:sldMkLst>
          <pc:docMk/>
          <pc:sldMk cId="793611396" sldId="338"/>
        </pc:sldMkLst>
      </pc:sldChg>
      <pc:sldChg chg="del">
        <pc:chgData name="Frances Steel" userId="79d46658-80de-4106-bb59-cad1b389c72e" providerId="ADAL" clId="{C9A650DF-FC12-494D-9C76-2639CC59E8C5}" dt="2026-08-13T09:12:44.372" v="0" actId="47"/>
        <pc:sldMkLst>
          <pc:docMk/>
          <pc:sldMk cId="2072881248" sldId="339"/>
        </pc:sldMkLst>
      </pc:sldChg>
      <pc:sldChg chg="del">
        <pc:chgData name="Frances Steel" userId="79d46658-80de-4106-bb59-cad1b389c72e" providerId="ADAL" clId="{C9A650DF-FC12-494D-9C76-2639CC59E8C5}" dt="2026-08-13T09:12:44.372" v="0" actId="47"/>
        <pc:sldMkLst>
          <pc:docMk/>
          <pc:sldMk cId="434111584" sldId="340"/>
        </pc:sldMkLst>
      </pc:sldChg>
      <pc:sldChg chg="del">
        <pc:chgData name="Frances Steel" userId="79d46658-80de-4106-bb59-cad1b389c72e" providerId="ADAL" clId="{C9A650DF-FC12-494D-9C76-2639CC59E8C5}" dt="2026-08-13T09:12:44.372" v="0" actId="47"/>
        <pc:sldMkLst>
          <pc:docMk/>
          <pc:sldMk cId="3165110469" sldId="341"/>
        </pc:sldMkLst>
      </pc:sldChg>
      <pc:sldChg chg="del">
        <pc:chgData name="Frances Steel" userId="79d46658-80de-4106-bb59-cad1b389c72e" providerId="ADAL" clId="{C9A650DF-FC12-494D-9C76-2639CC59E8C5}" dt="2026-08-13T09:12:51.061" v="1" actId="47"/>
        <pc:sldMkLst>
          <pc:docMk/>
          <pc:sldMk cId="1942120227" sldId="342"/>
        </pc:sldMkLst>
      </pc:sldChg>
      <pc:sldChg chg="del">
        <pc:chgData name="Frances Steel" userId="79d46658-80de-4106-bb59-cad1b389c72e" providerId="ADAL" clId="{C9A650DF-FC12-494D-9C76-2639CC59E8C5}" dt="2026-08-13T09:12:51.061" v="1" actId="47"/>
        <pc:sldMkLst>
          <pc:docMk/>
          <pc:sldMk cId="1130502122" sldId="343"/>
        </pc:sldMkLst>
      </pc:sldChg>
      <pc:sldChg chg="del">
        <pc:chgData name="Frances Steel" userId="79d46658-80de-4106-bb59-cad1b389c72e" providerId="ADAL" clId="{C9A650DF-FC12-494D-9C76-2639CC59E8C5}" dt="2026-08-13T09:12:51.061" v="1" actId="47"/>
        <pc:sldMkLst>
          <pc:docMk/>
          <pc:sldMk cId="227241366" sldId="344"/>
        </pc:sldMkLst>
      </pc:sldChg>
      <pc:sldChg chg="del">
        <pc:chgData name="Frances Steel" userId="79d46658-80de-4106-bb59-cad1b389c72e" providerId="ADAL" clId="{C9A650DF-FC12-494D-9C76-2639CC59E8C5}" dt="2026-08-13T09:12:51.061" v="1" actId="47"/>
        <pc:sldMkLst>
          <pc:docMk/>
          <pc:sldMk cId="1359039025" sldId="345"/>
        </pc:sldMkLst>
      </pc:sldChg>
      <pc:sldChg chg="del">
        <pc:chgData name="Frances Steel" userId="79d46658-80de-4106-bb59-cad1b389c72e" providerId="ADAL" clId="{C9A650DF-FC12-494D-9C76-2639CC59E8C5}" dt="2026-08-13T09:12:51.061" v="1" actId="47"/>
        <pc:sldMkLst>
          <pc:docMk/>
          <pc:sldMk cId="1896653241" sldId="346"/>
        </pc:sldMkLst>
      </pc:sldChg>
      <pc:sldChg chg="del">
        <pc:chgData name="Frances Steel" userId="79d46658-80de-4106-bb59-cad1b389c72e" providerId="ADAL" clId="{C9A650DF-FC12-494D-9C76-2639CC59E8C5}" dt="2026-08-13T09:13:01.308" v="2" actId="47"/>
        <pc:sldMkLst>
          <pc:docMk/>
          <pc:sldMk cId="3176318026" sldId="348"/>
        </pc:sldMkLst>
      </pc:sldChg>
      <pc:sldChg chg="del">
        <pc:chgData name="Frances Steel" userId="79d46658-80de-4106-bb59-cad1b389c72e" providerId="ADAL" clId="{C9A650DF-FC12-494D-9C76-2639CC59E8C5}" dt="2026-08-13T09:13:01.308" v="2" actId="47"/>
        <pc:sldMkLst>
          <pc:docMk/>
          <pc:sldMk cId="1115766580" sldId="349"/>
        </pc:sldMkLst>
      </pc:sldChg>
      <pc:sldChg chg="del">
        <pc:chgData name="Frances Steel" userId="79d46658-80de-4106-bb59-cad1b389c72e" providerId="ADAL" clId="{C9A650DF-FC12-494D-9C76-2639CC59E8C5}" dt="2026-08-13T09:13:01.308" v="2" actId="47"/>
        <pc:sldMkLst>
          <pc:docMk/>
          <pc:sldMk cId="799748722" sldId="350"/>
        </pc:sldMkLst>
      </pc:sldChg>
      <pc:sldChg chg="del">
        <pc:chgData name="Frances Steel" userId="79d46658-80de-4106-bb59-cad1b389c72e" providerId="ADAL" clId="{C9A650DF-FC12-494D-9C76-2639CC59E8C5}" dt="2026-08-13T09:13:01.308" v="2" actId="47"/>
        <pc:sldMkLst>
          <pc:docMk/>
          <pc:sldMk cId="869973807" sldId="351"/>
        </pc:sldMkLst>
      </pc:sldChg>
      <pc:sldChg chg="del">
        <pc:chgData name="Frances Steel" userId="79d46658-80de-4106-bb59-cad1b389c72e" providerId="ADAL" clId="{C9A650DF-FC12-494D-9C76-2639CC59E8C5}" dt="2026-08-13T09:12:51.061" v="1" actId="47"/>
        <pc:sldMkLst>
          <pc:docMk/>
          <pc:sldMk cId="2847549108" sldId="352"/>
        </pc:sldMkLst>
      </pc:sldChg>
      <pc:sldChg chg="del">
        <pc:chgData name="Frances Steel" userId="79d46658-80de-4106-bb59-cad1b389c72e" providerId="ADAL" clId="{C9A650DF-FC12-494D-9C76-2639CC59E8C5}" dt="2026-08-13T09:12:51.061" v="1" actId="47"/>
        <pc:sldMkLst>
          <pc:docMk/>
          <pc:sldMk cId="1409129158" sldId="353"/>
        </pc:sldMkLst>
      </pc:sldChg>
      <pc:sldChg chg="del">
        <pc:chgData name="Frances Steel" userId="79d46658-80de-4106-bb59-cad1b389c72e" providerId="ADAL" clId="{C9A650DF-FC12-494D-9C76-2639CC59E8C5}" dt="2026-08-13T09:12:51.061" v="1" actId="47"/>
        <pc:sldMkLst>
          <pc:docMk/>
          <pc:sldMk cId="3773325632" sldId="354"/>
        </pc:sldMkLst>
      </pc:sldChg>
      <pc:sldChg chg="del">
        <pc:chgData name="Frances Steel" userId="79d46658-80de-4106-bb59-cad1b389c72e" providerId="ADAL" clId="{C9A650DF-FC12-494D-9C76-2639CC59E8C5}" dt="2026-08-13T09:12:51.061" v="1" actId="47"/>
        <pc:sldMkLst>
          <pc:docMk/>
          <pc:sldMk cId="2122377566" sldId="355"/>
        </pc:sldMkLst>
      </pc:sldChg>
      <pc:sldChg chg="del">
        <pc:chgData name="Frances Steel" userId="79d46658-80de-4106-bb59-cad1b389c72e" providerId="ADAL" clId="{C9A650DF-FC12-494D-9C76-2639CC59E8C5}" dt="2026-08-13T09:12:51.061" v="1" actId="47"/>
        <pc:sldMkLst>
          <pc:docMk/>
          <pc:sldMk cId="3950445478" sldId="356"/>
        </pc:sldMkLst>
      </pc:sldChg>
      <pc:sldChg chg="del">
        <pc:chgData name="Frances Steel" userId="79d46658-80de-4106-bb59-cad1b389c72e" providerId="ADAL" clId="{C9A650DF-FC12-494D-9C76-2639CC59E8C5}" dt="2026-08-13T09:13:01.308" v="2" actId="47"/>
        <pc:sldMkLst>
          <pc:docMk/>
          <pc:sldMk cId="178270253" sldId="358"/>
        </pc:sldMkLst>
      </pc:sldChg>
      <pc:sldChg chg="del">
        <pc:chgData name="Frances Steel" userId="79d46658-80de-4106-bb59-cad1b389c72e" providerId="ADAL" clId="{C9A650DF-FC12-494D-9C76-2639CC59E8C5}" dt="2026-08-13T09:13:01.308" v="2" actId="47"/>
        <pc:sldMkLst>
          <pc:docMk/>
          <pc:sldMk cId="1972560737" sldId="359"/>
        </pc:sldMkLst>
      </pc:sldChg>
      <pc:sldChg chg="del">
        <pc:chgData name="Frances Steel" userId="79d46658-80de-4106-bb59-cad1b389c72e" providerId="ADAL" clId="{C9A650DF-FC12-494D-9C76-2639CC59E8C5}" dt="2026-08-13T09:13:01.308" v="2" actId="47"/>
        <pc:sldMkLst>
          <pc:docMk/>
          <pc:sldMk cId="666957664" sldId="360"/>
        </pc:sldMkLst>
      </pc:sldChg>
      <pc:sldChg chg="del">
        <pc:chgData name="Frances Steel" userId="79d46658-80de-4106-bb59-cad1b389c72e" providerId="ADAL" clId="{C9A650DF-FC12-494D-9C76-2639CC59E8C5}" dt="2026-08-13T09:13:01.308" v="2" actId="47"/>
        <pc:sldMkLst>
          <pc:docMk/>
          <pc:sldMk cId="1375381575" sldId="361"/>
        </pc:sldMkLst>
      </pc:sldChg>
      <pc:sldChg chg="del">
        <pc:chgData name="Frances Steel" userId="79d46658-80de-4106-bb59-cad1b389c72e" providerId="ADAL" clId="{C9A650DF-FC12-494D-9C76-2639CC59E8C5}" dt="2026-08-13T09:13:01.308" v="2" actId="47"/>
        <pc:sldMkLst>
          <pc:docMk/>
          <pc:sldMk cId="3774396332" sldId="362"/>
        </pc:sldMkLst>
      </pc:sldChg>
      <pc:sldChg chg="del">
        <pc:chgData name="Frances Steel" userId="79d46658-80de-4106-bb59-cad1b389c72e" providerId="ADAL" clId="{C9A650DF-FC12-494D-9C76-2639CC59E8C5}" dt="2026-08-13T09:13:01.308" v="2" actId="47"/>
        <pc:sldMkLst>
          <pc:docMk/>
          <pc:sldMk cId="3969832966" sldId="363"/>
        </pc:sldMkLst>
      </pc:sldChg>
      <pc:sldChg chg="del">
        <pc:chgData name="Frances Steel" userId="79d46658-80de-4106-bb59-cad1b389c72e" providerId="ADAL" clId="{C9A650DF-FC12-494D-9C76-2639CC59E8C5}" dt="2026-08-13T09:13:01.308" v="2" actId="47"/>
        <pc:sldMkLst>
          <pc:docMk/>
          <pc:sldMk cId="3929278674" sldId="364"/>
        </pc:sldMkLst>
      </pc:sldChg>
      <pc:sldChg chg="del">
        <pc:chgData name="Frances Steel" userId="79d46658-80de-4106-bb59-cad1b389c72e" providerId="ADAL" clId="{C9A650DF-FC12-494D-9C76-2639CC59E8C5}" dt="2026-08-13T09:13:01.308" v="2" actId="47"/>
        <pc:sldMkLst>
          <pc:docMk/>
          <pc:sldMk cId="285840054" sldId="365"/>
        </pc:sldMkLst>
      </pc:sldChg>
      <pc:sldChg chg="del">
        <pc:chgData name="Frances Steel" userId="79d46658-80de-4106-bb59-cad1b389c72e" providerId="ADAL" clId="{C9A650DF-FC12-494D-9C76-2639CC59E8C5}" dt="2026-08-13T09:13:01.308" v="2" actId="47"/>
        <pc:sldMkLst>
          <pc:docMk/>
          <pc:sldMk cId="3903199392" sldId="366"/>
        </pc:sldMkLst>
      </pc:sldChg>
      <pc:sldChg chg="del">
        <pc:chgData name="Frances Steel" userId="79d46658-80de-4106-bb59-cad1b389c72e" providerId="ADAL" clId="{C9A650DF-FC12-494D-9C76-2639CC59E8C5}" dt="2026-08-13T09:13:01.308" v="2" actId="47"/>
        <pc:sldMkLst>
          <pc:docMk/>
          <pc:sldMk cId="1181487563" sldId="367"/>
        </pc:sldMkLst>
      </pc:sldChg>
      <pc:sldChg chg="del">
        <pc:chgData name="Frances Steel" userId="79d46658-80de-4106-bb59-cad1b389c72e" providerId="ADAL" clId="{C9A650DF-FC12-494D-9C76-2639CC59E8C5}" dt="2026-08-13T09:13:01.308" v="2" actId="47"/>
        <pc:sldMkLst>
          <pc:docMk/>
          <pc:sldMk cId="3082684375" sldId="368"/>
        </pc:sldMkLst>
      </pc:sldChg>
      <pc:sldChg chg="del">
        <pc:chgData name="Frances Steel" userId="79d46658-80de-4106-bb59-cad1b389c72e" providerId="ADAL" clId="{C9A650DF-FC12-494D-9C76-2639CC59E8C5}" dt="2026-08-13T09:13:01.308" v="2" actId="47"/>
        <pc:sldMkLst>
          <pc:docMk/>
          <pc:sldMk cId="2785947965" sldId="369"/>
        </pc:sldMkLst>
      </pc:sldChg>
      <pc:sldChg chg="del">
        <pc:chgData name="Frances Steel" userId="79d46658-80de-4106-bb59-cad1b389c72e" providerId="ADAL" clId="{C9A650DF-FC12-494D-9C76-2639CC59E8C5}" dt="2026-08-13T09:13:01.308" v="2" actId="47"/>
        <pc:sldMkLst>
          <pc:docMk/>
          <pc:sldMk cId="4012602982" sldId="370"/>
        </pc:sldMkLst>
      </pc:sldChg>
      <pc:sldChg chg="del">
        <pc:chgData name="Frances Steel" userId="79d46658-80de-4106-bb59-cad1b389c72e" providerId="ADAL" clId="{C9A650DF-FC12-494D-9C76-2639CC59E8C5}" dt="2026-08-13T09:13:01.308" v="2" actId="47"/>
        <pc:sldMkLst>
          <pc:docMk/>
          <pc:sldMk cId="3310866008" sldId="371"/>
        </pc:sldMkLst>
      </pc:sldChg>
      <pc:sldChg chg="del">
        <pc:chgData name="Frances Steel" userId="79d46658-80de-4106-bb59-cad1b389c72e" providerId="ADAL" clId="{C9A650DF-FC12-494D-9C76-2639CC59E8C5}" dt="2026-08-13T09:13:01.308" v="2" actId="47"/>
        <pc:sldMkLst>
          <pc:docMk/>
          <pc:sldMk cId="4103113797" sldId="372"/>
        </pc:sldMkLst>
      </pc:sldChg>
      <pc:sldChg chg="del">
        <pc:chgData name="Frances Steel" userId="79d46658-80de-4106-bb59-cad1b389c72e" providerId="ADAL" clId="{C9A650DF-FC12-494D-9C76-2639CC59E8C5}" dt="2026-08-13T09:13:01.308" v="2" actId="47"/>
        <pc:sldMkLst>
          <pc:docMk/>
          <pc:sldMk cId="2637083717" sldId="373"/>
        </pc:sldMkLst>
      </pc:sldChg>
      <pc:sldChg chg="del">
        <pc:chgData name="Frances Steel" userId="79d46658-80de-4106-bb59-cad1b389c72e" providerId="ADAL" clId="{C9A650DF-FC12-494D-9C76-2639CC59E8C5}" dt="2026-08-13T09:13:01.308" v="2" actId="47"/>
        <pc:sldMkLst>
          <pc:docMk/>
          <pc:sldMk cId="2942426247" sldId="374"/>
        </pc:sldMkLst>
      </pc:sldChg>
      <pc:sldChg chg="del">
        <pc:chgData name="Frances Steel" userId="79d46658-80de-4106-bb59-cad1b389c72e" providerId="ADAL" clId="{C9A650DF-FC12-494D-9C76-2639CC59E8C5}" dt="2026-08-13T09:12:44.372" v="0" actId="47"/>
        <pc:sldMkLst>
          <pc:docMk/>
          <pc:sldMk cId="2427575694" sldId="876"/>
        </pc:sldMkLst>
      </pc:sldChg>
      <pc:sldChg chg="del">
        <pc:chgData name="Frances Steel" userId="79d46658-80de-4106-bb59-cad1b389c72e" providerId="ADAL" clId="{C9A650DF-FC12-494D-9C76-2639CC59E8C5}" dt="2026-08-13T09:12:44.372" v="0" actId="47"/>
        <pc:sldMkLst>
          <pc:docMk/>
          <pc:sldMk cId="3980086666" sldId="877"/>
        </pc:sldMkLst>
      </pc:sldChg>
      <pc:sldChg chg="del">
        <pc:chgData name="Frances Steel" userId="79d46658-80de-4106-bb59-cad1b389c72e" providerId="ADAL" clId="{C9A650DF-FC12-494D-9C76-2639CC59E8C5}" dt="2026-08-13T09:12:44.372" v="0" actId="47"/>
        <pc:sldMkLst>
          <pc:docMk/>
          <pc:sldMk cId="3969685628" sldId="3329"/>
        </pc:sldMkLst>
      </pc:sldChg>
      <pc:sldChg chg="del">
        <pc:chgData name="Frances Steel" userId="79d46658-80de-4106-bb59-cad1b389c72e" providerId="ADAL" clId="{C9A650DF-FC12-494D-9C76-2639CC59E8C5}" dt="2026-08-13T09:12:44.372" v="0" actId="47"/>
        <pc:sldMkLst>
          <pc:docMk/>
          <pc:sldMk cId="2141623433" sldId="3332"/>
        </pc:sldMkLst>
      </pc:sldChg>
      <pc:sldChg chg="del">
        <pc:chgData name="Frances Steel" userId="79d46658-80de-4106-bb59-cad1b389c72e" providerId="ADAL" clId="{C9A650DF-FC12-494D-9C76-2639CC59E8C5}" dt="2026-08-13T09:12:44.372" v="0" actId="47"/>
        <pc:sldMkLst>
          <pc:docMk/>
          <pc:sldMk cId="2382823530" sldId="3358"/>
        </pc:sldMkLst>
      </pc:sldChg>
      <pc:sldChg chg="del">
        <pc:chgData name="Frances Steel" userId="79d46658-80de-4106-bb59-cad1b389c72e" providerId="ADAL" clId="{C9A650DF-FC12-494D-9C76-2639CC59E8C5}" dt="2026-08-13T09:12:44.372" v="0" actId="47"/>
        <pc:sldMkLst>
          <pc:docMk/>
          <pc:sldMk cId="3519545674" sldId="3386"/>
        </pc:sldMkLst>
      </pc:sldChg>
      <pc:sldChg chg="del">
        <pc:chgData name="Frances Steel" userId="79d46658-80de-4106-bb59-cad1b389c72e" providerId="ADAL" clId="{C9A650DF-FC12-494D-9C76-2639CC59E8C5}" dt="2026-08-13T09:12:44.372" v="0" actId="47"/>
        <pc:sldMkLst>
          <pc:docMk/>
          <pc:sldMk cId="1262788985" sldId="3387"/>
        </pc:sldMkLst>
      </pc:sldChg>
      <pc:sldChg chg="del">
        <pc:chgData name="Frances Steel" userId="79d46658-80de-4106-bb59-cad1b389c72e" providerId="ADAL" clId="{C9A650DF-FC12-494D-9C76-2639CC59E8C5}" dt="2026-08-13T09:12:44.372" v="0" actId="47"/>
        <pc:sldMkLst>
          <pc:docMk/>
          <pc:sldMk cId="2532067555" sldId="3389"/>
        </pc:sldMkLst>
      </pc:sldChg>
      <pc:sldChg chg="del">
        <pc:chgData name="Frances Steel" userId="79d46658-80de-4106-bb59-cad1b389c72e" providerId="ADAL" clId="{C9A650DF-FC12-494D-9C76-2639CC59E8C5}" dt="2026-08-13T09:12:44.372" v="0" actId="47"/>
        <pc:sldMkLst>
          <pc:docMk/>
          <pc:sldMk cId="1477754103" sldId="3390"/>
        </pc:sldMkLst>
      </pc:sldChg>
      <pc:sldChg chg="del">
        <pc:chgData name="Frances Steel" userId="79d46658-80de-4106-bb59-cad1b389c72e" providerId="ADAL" clId="{C9A650DF-FC12-494D-9C76-2639CC59E8C5}" dt="2026-08-13T09:12:44.372" v="0" actId="47"/>
        <pc:sldMkLst>
          <pc:docMk/>
          <pc:sldMk cId="3338066366" sldId="3391"/>
        </pc:sldMkLst>
      </pc:sldChg>
      <pc:sldChg chg="del">
        <pc:chgData name="Frances Steel" userId="79d46658-80de-4106-bb59-cad1b389c72e" providerId="ADAL" clId="{C9A650DF-FC12-494D-9C76-2639CC59E8C5}" dt="2026-08-13T09:12:44.372" v="0" actId="47"/>
        <pc:sldMkLst>
          <pc:docMk/>
          <pc:sldMk cId="1342595668" sldId="3392"/>
        </pc:sldMkLst>
      </pc:sldChg>
      <pc:sldChg chg="del">
        <pc:chgData name="Frances Steel" userId="79d46658-80de-4106-bb59-cad1b389c72e" providerId="ADAL" clId="{C9A650DF-FC12-494D-9C76-2639CC59E8C5}" dt="2026-08-13T09:12:44.372" v="0" actId="47"/>
        <pc:sldMkLst>
          <pc:docMk/>
          <pc:sldMk cId="2666447488" sldId="3393"/>
        </pc:sldMkLst>
      </pc:sldChg>
      <pc:sldChg chg="del">
        <pc:chgData name="Frances Steel" userId="79d46658-80de-4106-bb59-cad1b389c72e" providerId="ADAL" clId="{C9A650DF-FC12-494D-9C76-2639CC59E8C5}" dt="2026-08-13T09:13:01.308" v="2" actId="47"/>
        <pc:sldMkLst>
          <pc:docMk/>
          <pc:sldMk cId="3092657117" sldId="3394"/>
        </pc:sldMkLst>
      </pc:sldChg>
      <pc:sldChg chg="del">
        <pc:chgData name="Frances Steel" userId="79d46658-80de-4106-bb59-cad1b389c72e" providerId="ADAL" clId="{C9A650DF-FC12-494D-9C76-2639CC59E8C5}" dt="2026-08-13T09:13:01.308" v="2" actId="47"/>
        <pc:sldMkLst>
          <pc:docMk/>
          <pc:sldMk cId="2156946705" sldId="3395"/>
        </pc:sldMkLst>
      </pc:sldChg>
      <pc:sldChg chg="del">
        <pc:chgData name="Frances Steel" userId="79d46658-80de-4106-bb59-cad1b389c72e" providerId="ADAL" clId="{C9A650DF-FC12-494D-9C76-2639CC59E8C5}" dt="2026-08-13T09:13:01.308" v="2" actId="47"/>
        <pc:sldMkLst>
          <pc:docMk/>
          <pc:sldMk cId="2707613481" sldId="3396"/>
        </pc:sldMkLst>
      </pc:sldChg>
      <pc:sldChg chg="del">
        <pc:chgData name="Frances Steel" userId="79d46658-80de-4106-bb59-cad1b389c72e" providerId="ADAL" clId="{C9A650DF-FC12-494D-9C76-2639CC59E8C5}" dt="2026-08-13T09:12:44.372" v="0" actId="47"/>
        <pc:sldMkLst>
          <pc:docMk/>
          <pc:sldMk cId="1442663243" sldId="3408"/>
        </pc:sldMkLst>
      </pc:sldChg>
      <pc:sldChg chg="del">
        <pc:chgData name="Frances Steel" userId="79d46658-80de-4106-bb59-cad1b389c72e" providerId="ADAL" clId="{C9A650DF-FC12-494D-9C76-2639CC59E8C5}" dt="2026-08-13T09:12:44.372" v="0" actId="47"/>
        <pc:sldMkLst>
          <pc:docMk/>
          <pc:sldMk cId="1622485376" sldId="3411"/>
        </pc:sldMkLst>
      </pc:sldChg>
      <pc:sldChg chg="del">
        <pc:chgData name="Frances Steel" userId="79d46658-80de-4106-bb59-cad1b389c72e" providerId="ADAL" clId="{C9A650DF-FC12-494D-9C76-2639CC59E8C5}" dt="2026-08-13T09:12:44.372" v="0" actId="47"/>
        <pc:sldMkLst>
          <pc:docMk/>
          <pc:sldMk cId="3731085038" sldId="3412"/>
        </pc:sldMkLst>
      </pc:sldChg>
      <pc:sldChg chg="del">
        <pc:chgData name="Frances Steel" userId="79d46658-80de-4106-bb59-cad1b389c72e" providerId="ADAL" clId="{C9A650DF-FC12-494D-9C76-2639CC59E8C5}" dt="2026-08-13T09:12:44.372" v="0" actId="47"/>
        <pc:sldMkLst>
          <pc:docMk/>
          <pc:sldMk cId="1375777329" sldId="3413"/>
        </pc:sldMkLst>
      </pc:sldChg>
      <pc:sldChg chg="del">
        <pc:chgData name="Frances Steel" userId="79d46658-80de-4106-bb59-cad1b389c72e" providerId="ADAL" clId="{C9A650DF-FC12-494D-9C76-2639CC59E8C5}" dt="2026-08-13T09:12:44.372" v="0" actId="47"/>
        <pc:sldMkLst>
          <pc:docMk/>
          <pc:sldMk cId="1281320042" sldId="3414"/>
        </pc:sldMkLst>
      </pc:sldChg>
      <pc:sldChg chg="del">
        <pc:chgData name="Frances Steel" userId="79d46658-80de-4106-bb59-cad1b389c72e" providerId="ADAL" clId="{C9A650DF-FC12-494D-9C76-2639CC59E8C5}" dt="2026-08-13T09:12:44.372" v="0" actId="47"/>
        <pc:sldMkLst>
          <pc:docMk/>
          <pc:sldMk cId="4019393009" sldId="3415"/>
        </pc:sldMkLst>
      </pc:sldChg>
      <pc:sldChg chg="del">
        <pc:chgData name="Frances Steel" userId="79d46658-80de-4106-bb59-cad1b389c72e" providerId="ADAL" clId="{C9A650DF-FC12-494D-9C76-2639CC59E8C5}" dt="2026-08-13T09:12:44.372" v="0" actId="47"/>
        <pc:sldMkLst>
          <pc:docMk/>
          <pc:sldMk cId="2425874984" sldId="3416"/>
        </pc:sldMkLst>
      </pc:sldChg>
      <pc:sldChg chg="del">
        <pc:chgData name="Frances Steel" userId="79d46658-80de-4106-bb59-cad1b389c72e" providerId="ADAL" clId="{C9A650DF-FC12-494D-9C76-2639CC59E8C5}" dt="2026-08-13T09:12:44.372" v="0" actId="47"/>
        <pc:sldMkLst>
          <pc:docMk/>
          <pc:sldMk cId="3348936492" sldId="3417"/>
        </pc:sldMkLst>
      </pc:sldChg>
      <pc:sldChg chg="del">
        <pc:chgData name="Frances Steel" userId="79d46658-80de-4106-bb59-cad1b389c72e" providerId="ADAL" clId="{C9A650DF-FC12-494D-9C76-2639CC59E8C5}" dt="2026-08-13T09:12:44.372" v="0" actId="47"/>
        <pc:sldMkLst>
          <pc:docMk/>
          <pc:sldMk cId="732575021" sldId="3418"/>
        </pc:sldMkLst>
      </pc:sldChg>
      <pc:sldChg chg="del">
        <pc:chgData name="Frances Steel" userId="79d46658-80de-4106-bb59-cad1b389c72e" providerId="ADAL" clId="{C9A650DF-FC12-494D-9C76-2639CC59E8C5}" dt="2026-08-13T09:12:51.061" v="1" actId="47"/>
        <pc:sldMkLst>
          <pc:docMk/>
          <pc:sldMk cId="3027048397" sldId="3419"/>
        </pc:sldMkLst>
      </pc:sldChg>
      <pc:sldChg chg="del">
        <pc:chgData name="Frances Steel" userId="79d46658-80de-4106-bb59-cad1b389c72e" providerId="ADAL" clId="{C9A650DF-FC12-494D-9C76-2639CC59E8C5}" dt="2026-08-13T09:12:51.061" v="1" actId="47"/>
        <pc:sldMkLst>
          <pc:docMk/>
          <pc:sldMk cId="4263646275" sldId="3420"/>
        </pc:sldMkLst>
      </pc:sldChg>
      <pc:sldChg chg="del">
        <pc:chgData name="Frances Steel" userId="79d46658-80de-4106-bb59-cad1b389c72e" providerId="ADAL" clId="{C9A650DF-FC12-494D-9C76-2639CC59E8C5}" dt="2026-08-13T09:12:51.061" v="1" actId="47"/>
        <pc:sldMkLst>
          <pc:docMk/>
          <pc:sldMk cId="3666104551" sldId="3421"/>
        </pc:sldMkLst>
      </pc:sldChg>
      <pc:sldChg chg="del">
        <pc:chgData name="Frances Steel" userId="79d46658-80de-4106-bb59-cad1b389c72e" providerId="ADAL" clId="{C9A650DF-FC12-494D-9C76-2639CC59E8C5}" dt="2026-08-13T09:12:51.061" v="1" actId="47"/>
        <pc:sldMkLst>
          <pc:docMk/>
          <pc:sldMk cId="3152392390" sldId="3422"/>
        </pc:sldMkLst>
      </pc:sldChg>
      <pc:sldChg chg="del">
        <pc:chgData name="Frances Steel" userId="79d46658-80de-4106-bb59-cad1b389c72e" providerId="ADAL" clId="{C9A650DF-FC12-494D-9C76-2639CC59E8C5}" dt="2026-08-13T09:12:51.061" v="1" actId="47"/>
        <pc:sldMkLst>
          <pc:docMk/>
          <pc:sldMk cId="2231678948" sldId="3423"/>
        </pc:sldMkLst>
      </pc:sldChg>
      <pc:sldChg chg="del">
        <pc:chgData name="Frances Steel" userId="79d46658-80de-4106-bb59-cad1b389c72e" providerId="ADAL" clId="{C9A650DF-FC12-494D-9C76-2639CC59E8C5}" dt="2026-08-13T09:13:01.308" v="2" actId="47"/>
        <pc:sldMkLst>
          <pc:docMk/>
          <pc:sldMk cId="3653745888" sldId="3425"/>
        </pc:sldMkLst>
      </pc:sldChg>
      <pc:sldChg chg="del">
        <pc:chgData name="Frances Steel" userId="79d46658-80de-4106-bb59-cad1b389c72e" providerId="ADAL" clId="{C9A650DF-FC12-494D-9C76-2639CC59E8C5}" dt="2026-08-13T09:13:01.308" v="2" actId="47"/>
        <pc:sldMkLst>
          <pc:docMk/>
          <pc:sldMk cId="3754624934" sldId="3426"/>
        </pc:sldMkLst>
      </pc:sldChg>
      <pc:sldChg chg="del">
        <pc:chgData name="Frances Steel" userId="79d46658-80de-4106-bb59-cad1b389c72e" providerId="ADAL" clId="{C9A650DF-FC12-494D-9C76-2639CC59E8C5}" dt="2026-08-13T09:13:01.308" v="2" actId="47"/>
        <pc:sldMkLst>
          <pc:docMk/>
          <pc:sldMk cId="996894215" sldId="3427"/>
        </pc:sldMkLst>
      </pc:sldChg>
      <pc:sldChg chg="del">
        <pc:chgData name="Frances Steel" userId="79d46658-80de-4106-bb59-cad1b389c72e" providerId="ADAL" clId="{C9A650DF-FC12-494D-9C76-2639CC59E8C5}" dt="2026-08-13T09:13:01.308" v="2" actId="47"/>
        <pc:sldMkLst>
          <pc:docMk/>
          <pc:sldMk cId="2514051786" sldId="3428"/>
        </pc:sldMkLst>
      </pc:sldChg>
      <pc:sldChg chg="del">
        <pc:chgData name="Frances Steel" userId="79d46658-80de-4106-bb59-cad1b389c72e" providerId="ADAL" clId="{C9A650DF-FC12-494D-9C76-2639CC59E8C5}" dt="2026-08-13T09:13:01.308" v="2" actId="47"/>
        <pc:sldMkLst>
          <pc:docMk/>
          <pc:sldMk cId="732343090" sldId="3429"/>
        </pc:sldMkLst>
      </pc:sldChg>
      <pc:sldChg chg="del">
        <pc:chgData name="Frances Steel" userId="79d46658-80de-4106-bb59-cad1b389c72e" providerId="ADAL" clId="{C9A650DF-FC12-494D-9C76-2639CC59E8C5}" dt="2026-08-13T09:13:01.308" v="2" actId="47"/>
        <pc:sldMkLst>
          <pc:docMk/>
          <pc:sldMk cId="196501381" sldId="3430"/>
        </pc:sldMkLst>
      </pc:sldChg>
      <pc:sldChg chg="del">
        <pc:chgData name="Frances Steel" userId="79d46658-80de-4106-bb59-cad1b389c72e" providerId="ADAL" clId="{C9A650DF-FC12-494D-9C76-2639CC59E8C5}" dt="2026-08-13T09:13:01.308" v="2" actId="47"/>
        <pc:sldMkLst>
          <pc:docMk/>
          <pc:sldMk cId="1970930798" sldId="3431"/>
        </pc:sldMkLst>
      </pc:sldChg>
      <pc:sldChg chg="del">
        <pc:chgData name="Frances Steel" userId="79d46658-80de-4106-bb59-cad1b389c72e" providerId="ADAL" clId="{C9A650DF-FC12-494D-9C76-2639CC59E8C5}" dt="2026-08-13T09:13:01.308" v="2" actId="47"/>
        <pc:sldMkLst>
          <pc:docMk/>
          <pc:sldMk cId="4253187682" sldId="3432"/>
        </pc:sldMkLst>
      </pc:sldChg>
      <pc:sldChg chg="del">
        <pc:chgData name="Frances Steel" userId="79d46658-80de-4106-bb59-cad1b389c72e" providerId="ADAL" clId="{C9A650DF-FC12-494D-9C76-2639CC59E8C5}" dt="2026-08-13T09:13:01.308" v="2" actId="47"/>
        <pc:sldMkLst>
          <pc:docMk/>
          <pc:sldMk cId="1546944119" sldId="3433"/>
        </pc:sldMkLst>
      </pc:sldChg>
      <pc:sldChg chg="del">
        <pc:chgData name="Frances Steel" userId="79d46658-80de-4106-bb59-cad1b389c72e" providerId="ADAL" clId="{C9A650DF-FC12-494D-9C76-2639CC59E8C5}" dt="2026-08-13T09:13:01.308" v="2" actId="47"/>
        <pc:sldMkLst>
          <pc:docMk/>
          <pc:sldMk cId="2013113174" sldId="3434"/>
        </pc:sldMkLst>
      </pc:sldChg>
      <pc:sldChg chg="del">
        <pc:chgData name="Frances Steel" userId="79d46658-80de-4106-bb59-cad1b389c72e" providerId="ADAL" clId="{C9A650DF-FC12-494D-9C76-2639CC59E8C5}" dt="2026-08-13T09:13:01.308" v="2" actId="47"/>
        <pc:sldMkLst>
          <pc:docMk/>
          <pc:sldMk cId="2456157581" sldId="3435"/>
        </pc:sldMkLst>
      </pc:sldChg>
      <pc:sldChg chg="del">
        <pc:chgData name="Frances Steel" userId="79d46658-80de-4106-bb59-cad1b389c72e" providerId="ADAL" clId="{C9A650DF-FC12-494D-9C76-2639CC59E8C5}" dt="2026-08-13T09:13:01.308" v="2" actId="47"/>
        <pc:sldMkLst>
          <pc:docMk/>
          <pc:sldMk cId="2774960457" sldId="3436"/>
        </pc:sldMkLst>
      </pc:sldChg>
      <pc:sldChg chg="del">
        <pc:chgData name="Frances Steel" userId="79d46658-80de-4106-bb59-cad1b389c72e" providerId="ADAL" clId="{C9A650DF-FC12-494D-9C76-2639CC59E8C5}" dt="2026-08-13T09:13:01.308" v="2" actId="47"/>
        <pc:sldMkLst>
          <pc:docMk/>
          <pc:sldMk cId="2963010713" sldId="3437"/>
        </pc:sldMkLst>
      </pc:sldChg>
      <pc:sldChg chg="del">
        <pc:chgData name="Frances Steel" userId="79d46658-80de-4106-bb59-cad1b389c72e" providerId="ADAL" clId="{C9A650DF-FC12-494D-9C76-2639CC59E8C5}" dt="2026-08-13T09:12:44.372" v="0" actId="47"/>
        <pc:sldMkLst>
          <pc:docMk/>
          <pc:sldMk cId="2817255563" sldId="3438"/>
        </pc:sldMkLst>
      </pc:sldChg>
      <pc:sldChg chg="del">
        <pc:chgData name="Frances Steel" userId="79d46658-80de-4106-bb59-cad1b389c72e" providerId="ADAL" clId="{C9A650DF-FC12-494D-9C76-2639CC59E8C5}" dt="2026-08-13T09:12:44.372" v="0" actId="47"/>
        <pc:sldMkLst>
          <pc:docMk/>
          <pc:sldMk cId="629913557" sldId="3439"/>
        </pc:sldMkLst>
      </pc:sldChg>
      <pc:sldChg chg="del">
        <pc:chgData name="Frances Steel" userId="79d46658-80de-4106-bb59-cad1b389c72e" providerId="ADAL" clId="{C9A650DF-FC12-494D-9C76-2639CC59E8C5}" dt="2026-08-13T09:12:44.372" v="0" actId="47"/>
        <pc:sldMkLst>
          <pc:docMk/>
          <pc:sldMk cId="2523091378" sldId="3440"/>
        </pc:sldMkLst>
      </pc:sldChg>
      <pc:sldChg chg="del">
        <pc:chgData name="Frances Steel" userId="79d46658-80de-4106-bb59-cad1b389c72e" providerId="ADAL" clId="{C9A650DF-FC12-494D-9C76-2639CC59E8C5}" dt="2026-08-13T09:12:44.372" v="0" actId="47"/>
        <pc:sldMkLst>
          <pc:docMk/>
          <pc:sldMk cId="2054709051" sldId="3441"/>
        </pc:sldMkLst>
      </pc:sldChg>
      <pc:sldChg chg="del">
        <pc:chgData name="Frances Steel" userId="79d46658-80de-4106-bb59-cad1b389c72e" providerId="ADAL" clId="{C9A650DF-FC12-494D-9C76-2639CC59E8C5}" dt="2026-08-13T09:12:51.061" v="1" actId="47"/>
        <pc:sldMkLst>
          <pc:docMk/>
          <pc:sldMk cId="2962587947" sldId="3442"/>
        </pc:sldMkLst>
      </pc:sldChg>
      <pc:sldChg chg="del">
        <pc:chgData name="Frances Steel" userId="79d46658-80de-4106-bb59-cad1b389c72e" providerId="ADAL" clId="{C9A650DF-FC12-494D-9C76-2639CC59E8C5}" dt="2026-08-13T09:12:51.061" v="1" actId="47"/>
        <pc:sldMkLst>
          <pc:docMk/>
          <pc:sldMk cId="3558395744" sldId="3443"/>
        </pc:sldMkLst>
      </pc:sldChg>
      <pc:sldChg chg="del">
        <pc:chgData name="Frances Steel" userId="79d46658-80de-4106-bb59-cad1b389c72e" providerId="ADAL" clId="{C9A650DF-FC12-494D-9C76-2639CC59E8C5}" dt="2026-08-13T09:12:51.061" v="1" actId="47"/>
        <pc:sldMkLst>
          <pc:docMk/>
          <pc:sldMk cId="2974355294" sldId="3444"/>
        </pc:sldMkLst>
      </pc:sldChg>
      <pc:sldChg chg="del">
        <pc:chgData name="Frances Steel" userId="79d46658-80de-4106-bb59-cad1b389c72e" providerId="ADAL" clId="{C9A650DF-FC12-494D-9C76-2639CC59E8C5}" dt="2026-08-13T09:12:51.061" v="1" actId="47"/>
        <pc:sldMkLst>
          <pc:docMk/>
          <pc:sldMk cId="3015514144" sldId="3445"/>
        </pc:sldMkLst>
      </pc:sldChg>
      <pc:sldChg chg="del">
        <pc:chgData name="Frances Steel" userId="79d46658-80de-4106-bb59-cad1b389c72e" providerId="ADAL" clId="{C9A650DF-FC12-494D-9C76-2639CC59E8C5}" dt="2026-08-13T09:12:51.061" v="1" actId="47"/>
        <pc:sldMkLst>
          <pc:docMk/>
          <pc:sldMk cId="562799054" sldId="3446"/>
        </pc:sldMkLst>
      </pc:sldChg>
      <pc:sldChg chg="del">
        <pc:chgData name="Frances Steel" userId="79d46658-80de-4106-bb59-cad1b389c72e" providerId="ADAL" clId="{C9A650DF-FC12-494D-9C76-2639CC59E8C5}" dt="2026-08-13T09:13:01.308" v="2" actId="47"/>
        <pc:sldMkLst>
          <pc:docMk/>
          <pc:sldMk cId="451251373" sldId="3448"/>
        </pc:sldMkLst>
      </pc:sldChg>
      <pc:sldChg chg="del">
        <pc:chgData name="Frances Steel" userId="79d46658-80de-4106-bb59-cad1b389c72e" providerId="ADAL" clId="{C9A650DF-FC12-494D-9C76-2639CC59E8C5}" dt="2026-08-13T09:13:01.308" v="2" actId="47"/>
        <pc:sldMkLst>
          <pc:docMk/>
          <pc:sldMk cId="1751069794" sldId="3449"/>
        </pc:sldMkLst>
      </pc:sldChg>
      <pc:sldChg chg="del">
        <pc:chgData name="Frances Steel" userId="79d46658-80de-4106-bb59-cad1b389c72e" providerId="ADAL" clId="{C9A650DF-FC12-494D-9C76-2639CC59E8C5}" dt="2026-08-13T09:13:01.308" v="2" actId="47"/>
        <pc:sldMkLst>
          <pc:docMk/>
          <pc:sldMk cId="3150827541" sldId="3450"/>
        </pc:sldMkLst>
      </pc:sldChg>
      <pc:sldChg chg="del">
        <pc:chgData name="Frances Steel" userId="79d46658-80de-4106-bb59-cad1b389c72e" providerId="ADAL" clId="{C9A650DF-FC12-494D-9C76-2639CC59E8C5}" dt="2026-08-13T09:13:01.308" v="2" actId="47"/>
        <pc:sldMkLst>
          <pc:docMk/>
          <pc:sldMk cId="2307836138" sldId="3451"/>
        </pc:sldMkLst>
      </pc:sldChg>
      <pc:sldChg chg="del">
        <pc:chgData name="Frances Steel" userId="79d46658-80de-4106-bb59-cad1b389c72e" providerId="ADAL" clId="{C9A650DF-FC12-494D-9C76-2639CC59E8C5}" dt="2026-08-13T09:13:01.308" v="2" actId="47"/>
        <pc:sldMkLst>
          <pc:docMk/>
          <pc:sldMk cId="3269978723" sldId="3452"/>
        </pc:sldMkLst>
      </pc:sldChg>
      <pc:sldChg chg="del">
        <pc:chgData name="Frances Steel" userId="79d46658-80de-4106-bb59-cad1b389c72e" providerId="ADAL" clId="{C9A650DF-FC12-494D-9C76-2639CC59E8C5}" dt="2026-08-13T09:13:01.308" v="2" actId="47"/>
        <pc:sldMkLst>
          <pc:docMk/>
          <pc:sldMk cId="1398045960" sldId="3453"/>
        </pc:sldMkLst>
      </pc:sldChg>
      <pc:sldChg chg="del">
        <pc:chgData name="Frances Steel" userId="79d46658-80de-4106-bb59-cad1b389c72e" providerId="ADAL" clId="{C9A650DF-FC12-494D-9C76-2639CC59E8C5}" dt="2026-08-13T09:13:01.308" v="2" actId="47"/>
        <pc:sldMkLst>
          <pc:docMk/>
          <pc:sldMk cId="135208967" sldId="3454"/>
        </pc:sldMkLst>
      </pc:sldChg>
      <pc:sldChg chg="del">
        <pc:chgData name="Frances Steel" userId="79d46658-80de-4106-bb59-cad1b389c72e" providerId="ADAL" clId="{C9A650DF-FC12-494D-9C76-2639CC59E8C5}" dt="2026-08-13T09:13:01.308" v="2" actId="47"/>
        <pc:sldMkLst>
          <pc:docMk/>
          <pc:sldMk cId="709258493" sldId="3455"/>
        </pc:sldMkLst>
      </pc:sldChg>
      <pc:sldChg chg="del">
        <pc:chgData name="Frances Steel" userId="79d46658-80de-4106-bb59-cad1b389c72e" providerId="ADAL" clId="{C9A650DF-FC12-494D-9C76-2639CC59E8C5}" dt="2026-08-13T09:13:01.308" v="2" actId="47"/>
        <pc:sldMkLst>
          <pc:docMk/>
          <pc:sldMk cId="1892078471" sldId="3456"/>
        </pc:sldMkLst>
      </pc:sldChg>
      <pc:sldChg chg="del">
        <pc:chgData name="Frances Steel" userId="79d46658-80de-4106-bb59-cad1b389c72e" providerId="ADAL" clId="{C9A650DF-FC12-494D-9C76-2639CC59E8C5}" dt="2026-08-13T09:13:01.308" v="2" actId="47"/>
        <pc:sldMkLst>
          <pc:docMk/>
          <pc:sldMk cId="2802277404" sldId="3457"/>
        </pc:sldMkLst>
      </pc:sldChg>
      <pc:sldChg chg="del">
        <pc:chgData name="Frances Steel" userId="79d46658-80de-4106-bb59-cad1b389c72e" providerId="ADAL" clId="{C9A650DF-FC12-494D-9C76-2639CC59E8C5}" dt="2026-08-13T09:13:01.308" v="2" actId="47"/>
        <pc:sldMkLst>
          <pc:docMk/>
          <pc:sldMk cId="1875161157" sldId="3458"/>
        </pc:sldMkLst>
      </pc:sldChg>
      <pc:sldChg chg="del">
        <pc:chgData name="Frances Steel" userId="79d46658-80de-4106-bb59-cad1b389c72e" providerId="ADAL" clId="{C9A650DF-FC12-494D-9C76-2639CC59E8C5}" dt="2026-08-13T09:12:44.372" v="0" actId="47"/>
        <pc:sldMkLst>
          <pc:docMk/>
          <pc:sldMk cId="1397874623" sldId="3461"/>
        </pc:sldMkLst>
      </pc:sldChg>
      <pc:sldChg chg="del">
        <pc:chgData name="Frances Steel" userId="79d46658-80de-4106-bb59-cad1b389c72e" providerId="ADAL" clId="{C9A650DF-FC12-494D-9C76-2639CC59E8C5}" dt="2026-08-13T09:12:44.372" v="0" actId="47"/>
        <pc:sldMkLst>
          <pc:docMk/>
          <pc:sldMk cId="3990801221" sldId="3462"/>
        </pc:sldMkLst>
      </pc:sldChg>
      <pc:sldChg chg="del">
        <pc:chgData name="Frances Steel" userId="79d46658-80de-4106-bb59-cad1b389c72e" providerId="ADAL" clId="{C9A650DF-FC12-494D-9C76-2639CC59E8C5}" dt="2026-08-13T09:12:44.372" v="0" actId="47"/>
        <pc:sldMkLst>
          <pc:docMk/>
          <pc:sldMk cId="1433606448" sldId="3463"/>
        </pc:sldMkLst>
      </pc:sldChg>
      <pc:sldChg chg="del">
        <pc:chgData name="Frances Steel" userId="79d46658-80de-4106-bb59-cad1b389c72e" providerId="ADAL" clId="{C9A650DF-FC12-494D-9C76-2639CC59E8C5}" dt="2026-08-13T09:12:44.372" v="0" actId="47"/>
        <pc:sldMkLst>
          <pc:docMk/>
          <pc:sldMk cId="1308502466" sldId="3465"/>
        </pc:sldMkLst>
      </pc:sldChg>
      <pc:sldChg chg="del">
        <pc:chgData name="Frances Steel" userId="79d46658-80de-4106-bb59-cad1b389c72e" providerId="ADAL" clId="{C9A650DF-FC12-494D-9C76-2639CC59E8C5}" dt="2026-08-13T09:12:44.372" v="0" actId="47"/>
        <pc:sldMkLst>
          <pc:docMk/>
          <pc:sldMk cId="2771169003" sldId="3466"/>
        </pc:sldMkLst>
      </pc:sldChg>
      <pc:sldChg chg="del">
        <pc:chgData name="Frances Steel" userId="79d46658-80de-4106-bb59-cad1b389c72e" providerId="ADAL" clId="{C9A650DF-FC12-494D-9C76-2639CC59E8C5}" dt="2026-08-13T09:12:44.372" v="0" actId="47"/>
        <pc:sldMkLst>
          <pc:docMk/>
          <pc:sldMk cId="473468100" sldId="3468"/>
        </pc:sldMkLst>
      </pc:sldChg>
      <pc:sldChg chg="del">
        <pc:chgData name="Frances Steel" userId="79d46658-80de-4106-bb59-cad1b389c72e" providerId="ADAL" clId="{C9A650DF-FC12-494D-9C76-2639CC59E8C5}" dt="2026-08-13T09:12:44.372" v="0" actId="47"/>
        <pc:sldMkLst>
          <pc:docMk/>
          <pc:sldMk cId="2708207427" sldId="3469"/>
        </pc:sldMkLst>
      </pc:sldChg>
      <pc:sldChg chg="del">
        <pc:chgData name="Frances Steel" userId="79d46658-80de-4106-bb59-cad1b389c72e" providerId="ADAL" clId="{C9A650DF-FC12-494D-9C76-2639CC59E8C5}" dt="2026-08-13T09:12:44.372" v="0" actId="47"/>
        <pc:sldMkLst>
          <pc:docMk/>
          <pc:sldMk cId="2229494516" sldId="3470"/>
        </pc:sldMkLst>
      </pc:sldChg>
      <pc:sldChg chg="del">
        <pc:chgData name="Frances Steel" userId="79d46658-80de-4106-bb59-cad1b389c72e" providerId="ADAL" clId="{C9A650DF-FC12-494D-9C76-2639CC59E8C5}" dt="2026-08-13T09:12:44.372" v="0" actId="47"/>
        <pc:sldMkLst>
          <pc:docMk/>
          <pc:sldMk cId="1189961926" sldId="3471"/>
        </pc:sldMkLst>
      </pc:sldChg>
      <pc:sldChg chg="del">
        <pc:chgData name="Frances Steel" userId="79d46658-80de-4106-bb59-cad1b389c72e" providerId="ADAL" clId="{C9A650DF-FC12-494D-9C76-2639CC59E8C5}" dt="2026-08-13T09:12:44.372" v="0" actId="47"/>
        <pc:sldMkLst>
          <pc:docMk/>
          <pc:sldMk cId="490836839" sldId="3472"/>
        </pc:sldMkLst>
      </pc:sldChg>
      <pc:sldChg chg="del">
        <pc:chgData name="Frances Steel" userId="79d46658-80de-4106-bb59-cad1b389c72e" providerId="ADAL" clId="{C9A650DF-FC12-494D-9C76-2639CC59E8C5}" dt="2026-08-13T09:12:44.372" v="0" actId="47"/>
        <pc:sldMkLst>
          <pc:docMk/>
          <pc:sldMk cId="2572690167" sldId="3473"/>
        </pc:sldMkLst>
      </pc:sldChg>
      <pc:sldChg chg="del">
        <pc:chgData name="Frances Steel" userId="79d46658-80de-4106-bb59-cad1b389c72e" providerId="ADAL" clId="{C9A650DF-FC12-494D-9C76-2639CC59E8C5}" dt="2026-08-13T09:12:44.372" v="0" actId="47"/>
        <pc:sldMkLst>
          <pc:docMk/>
          <pc:sldMk cId="353951598" sldId="3474"/>
        </pc:sldMkLst>
      </pc:sldChg>
      <pc:sldChg chg="del">
        <pc:chgData name="Frances Steel" userId="79d46658-80de-4106-bb59-cad1b389c72e" providerId="ADAL" clId="{C9A650DF-FC12-494D-9C76-2639CC59E8C5}" dt="2026-08-13T09:12:44.372" v="0" actId="47"/>
        <pc:sldMkLst>
          <pc:docMk/>
          <pc:sldMk cId="416135146" sldId="3475"/>
        </pc:sldMkLst>
      </pc:sldChg>
      <pc:sldChg chg="del">
        <pc:chgData name="Frances Steel" userId="79d46658-80de-4106-bb59-cad1b389c72e" providerId="ADAL" clId="{C9A650DF-FC12-494D-9C76-2639CC59E8C5}" dt="2026-08-13T09:13:01.308" v="2" actId="47"/>
        <pc:sldMkLst>
          <pc:docMk/>
          <pc:sldMk cId="753230931" sldId="3476"/>
        </pc:sldMkLst>
      </pc:sldChg>
      <pc:sldChg chg="del">
        <pc:chgData name="Frances Steel" userId="79d46658-80de-4106-bb59-cad1b389c72e" providerId="ADAL" clId="{C9A650DF-FC12-494D-9C76-2639CC59E8C5}" dt="2026-08-13T09:13:01.308" v="2" actId="47"/>
        <pc:sldMkLst>
          <pc:docMk/>
          <pc:sldMk cId="1241921477" sldId="3477"/>
        </pc:sldMkLst>
      </pc:sldChg>
      <pc:sldChg chg="del">
        <pc:chgData name="Frances Steel" userId="79d46658-80de-4106-bb59-cad1b389c72e" providerId="ADAL" clId="{C9A650DF-FC12-494D-9C76-2639CC59E8C5}" dt="2026-08-13T09:13:01.308" v="2" actId="47"/>
        <pc:sldMkLst>
          <pc:docMk/>
          <pc:sldMk cId="1334669254" sldId="3478"/>
        </pc:sldMkLst>
      </pc:sldChg>
      <pc:sldChg chg="del">
        <pc:chgData name="Frances Steel" userId="79d46658-80de-4106-bb59-cad1b389c72e" providerId="ADAL" clId="{C9A650DF-FC12-494D-9C76-2639CC59E8C5}" dt="2026-08-13T09:12:44.372" v="0" actId="47"/>
        <pc:sldMkLst>
          <pc:docMk/>
          <pc:sldMk cId="2753653064" sldId="3479"/>
        </pc:sldMkLst>
      </pc:sldChg>
      <pc:sldChg chg="del">
        <pc:chgData name="Frances Steel" userId="79d46658-80de-4106-bb59-cad1b389c72e" providerId="ADAL" clId="{C9A650DF-FC12-494D-9C76-2639CC59E8C5}" dt="2026-08-13T09:12:44.372" v="0" actId="47"/>
        <pc:sldMkLst>
          <pc:docMk/>
          <pc:sldMk cId="3144471218" sldId="3480"/>
        </pc:sldMkLst>
      </pc:sldChg>
      <pc:sldChg chg="del">
        <pc:chgData name="Frances Steel" userId="79d46658-80de-4106-bb59-cad1b389c72e" providerId="ADAL" clId="{C9A650DF-FC12-494D-9C76-2639CC59E8C5}" dt="2026-08-13T09:12:44.372" v="0" actId="47"/>
        <pc:sldMkLst>
          <pc:docMk/>
          <pc:sldMk cId="1616419491" sldId="3481"/>
        </pc:sldMkLst>
      </pc:sldChg>
      <pc:sldChg chg="del">
        <pc:chgData name="Frances Steel" userId="79d46658-80de-4106-bb59-cad1b389c72e" providerId="ADAL" clId="{C9A650DF-FC12-494D-9C76-2639CC59E8C5}" dt="2026-08-13T09:12:44.372" v="0" actId="47"/>
        <pc:sldMkLst>
          <pc:docMk/>
          <pc:sldMk cId="1630513365" sldId="3482"/>
        </pc:sldMkLst>
      </pc:sldChg>
      <pc:sldChg chg="del">
        <pc:chgData name="Frances Steel" userId="79d46658-80de-4106-bb59-cad1b389c72e" providerId="ADAL" clId="{C9A650DF-FC12-494D-9C76-2639CC59E8C5}" dt="2026-08-13T09:12:44.372" v="0" actId="47"/>
        <pc:sldMkLst>
          <pc:docMk/>
          <pc:sldMk cId="437441463" sldId="3483"/>
        </pc:sldMkLst>
      </pc:sldChg>
      <pc:sldChg chg="del">
        <pc:chgData name="Frances Steel" userId="79d46658-80de-4106-bb59-cad1b389c72e" providerId="ADAL" clId="{C9A650DF-FC12-494D-9C76-2639CC59E8C5}" dt="2026-08-13T09:12:51.061" v="1" actId="47"/>
        <pc:sldMkLst>
          <pc:docMk/>
          <pc:sldMk cId="2112930976" sldId="3486"/>
        </pc:sldMkLst>
      </pc:sldChg>
      <pc:sldChg chg="del">
        <pc:chgData name="Frances Steel" userId="79d46658-80de-4106-bb59-cad1b389c72e" providerId="ADAL" clId="{C9A650DF-FC12-494D-9C76-2639CC59E8C5}" dt="2026-08-13T09:12:51.061" v="1" actId="47"/>
        <pc:sldMkLst>
          <pc:docMk/>
          <pc:sldMk cId="2086938515" sldId="3487"/>
        </pc:sldMkLst>
      </pc:sldChg>
      <pc:sldChg chg="del">
        <pc:chgData name="Frances Steel" userId="79d46658-80de-4106-bb59-cad1b389c72e" providerId="ADAL" clId="{C9A650DF-FC12-494D-9C76-2639CC59E8C5}" dt="2026-08-13T09:12:51.061" v="1" actId="47"/>
        <pc:sldMkLst>
          <pc:docMk/>
          <pc:sldMk cId="4080006921" sldId="3488"/>
        </pc:sldMkLst>
      </pc:sldChg>
      <pc:sldChg chg="del">
        <pc:chgData name="Frances Steel" userId="79d46658-80de-4106-bb59-cad1b389c72e" providerId="ADAL" clId="{C9A650DF-FC12-494D-9C76-2639CC59E8C5}" dt="2026-08-13T09:12:51.061" v="1" actId="47"/>
        <pc:sldMkLst>
          <pc:docMk/>
          <pc:sldMk cId="2010341970" sldId="3489"/>
        </pc:sldMkLst>
      </pc:sldChg>
      <pc:sldChg chg="del">
        <pc:chgData name="Frances Steel" userId="79d46658-80de-4106-bb59-cad1b389c72e" providerId="ADAL" clId="{C9A650DF-FC12-494D-9C76-2639CC59E8C5}" dt="2026-08-13T09:12:51.061" v="1" actId="47"/>
        <pc:sldMkLst>
          <pc:docMk/>
          <pc:sldMk cId="2413152094" sldId="3490"/>
        </pc:sldMkLst>
      </pc:sldChg>
      <pc:sldChg chg="del">
        <pc:chgData name="Frances Steel" userId="79d46658-80de-4106-bb59-cad1b389c72e" providerId="ADAL" clId="{C9A650DF-FC12-494D-9C76-2639CC59E8C5}" dt="2026-08-13T09:13:01.308" v="2" actId="47"/>
        <pc:sldMkLst>
          <pc:docMk/>
          <pc:sldMk cId="2853838900" sldId="3492"/>
        </pc:sldMkLst>
      </pc:sldChg>
      <pc:sldChg chg="del">
        <pc:chgData name="Frances Steel" userId="79d46658-80de-4106-bb59-cad1b389c72e" providerId="ADAL" clId="{C9A650DF-FC12-494D-9C76-2639CC59E8C5}" dt="2026-08-13T09:13:01.308" v="2" actId="47"/>
        <pc:sldMkLst>
          <pc:docMk/>
          <pc:sldMk cId="1850173605" sldId="3493"/>
        </pc:sldMkLst>
      </pc:sldChg>
      <pc:sldChg chg="del">
        <pc:chgData name="Frances Steel" userId="79d46658-80de-4106-bb59-cad1b389c72e" providerId="ADAL" clId="{C9A650DF-FC12-494D-9C76-2639CC59E8C5}" dt="2026-08-13T09:13:01.308" v="2" actId="47"/>
        <pc:sldMkLst>
          <pc:docMk/>
          <pc:sldMk cId="2353171162" sldId="3494"/>
        </pc:sldMkLst>
      </pc:sldChg>
      <pc:sldChg chg="del">
        <pc:chgData name="Frances Steel" userId="79d46658-80de-4106-bb59-cad1b389c72e" providerId="ADAL" clId="{C9A650DF-FC12-494D-9C76-2639CC59E8C5}" dt="2026-08-13T09:13:01.308" v="2" actId="47"/>
        <pc:sldMkLst>
          <pc:docMk/>
          <pc:sldMk cId="3421250468" sldId="3495"/>
        </pc:sldMkLst>
      </pc:sldChg>
      <pc:sldChg chg="del">
        <pc:chgData name="Frances Steel" userId="79d46658-80de-4106-bb59-cad1b389c72e" providerId="ADAL" clId="{C9A650DF-FC12-494D-9C76-2639CC59E8C5}" dt="2026-08-13T09:12:44.372" v="0" actId="47"/>
        <pc:sldMkLst>
          <pc:docMk/>
          <pc:sldMk cId="2605559591" sldId="3496"/>
        </pc:sldMkLst>
      </pc:sldChg>
      <pc:sldChg chg="del">
        <pc:chgData name="Frances Steel" userId="79d46658-80de-4106-bb59-cad1b389c72e" providerId="ADAL" clId="{C9A650DF-FC12-494D-9C76-2639CC59E8C5}" dt="2026-08-13T09:12:44.372" v="0" actId="47"/>
        <pc:sldMkLst>
          <pc:docMk/>
          <pc:sldMk cId="3019473682" sldId="3497"/>
        </pc:sldMkLst>
      </pc:sldChg>
      <pc:sldChg chg="del">
        <pc:chgData name="Frances Steel" userId="79d46658-80de-4106-bb59-cad1b389c72e" providerId="ADAL" clId="{C9A650DF-FC12-494D-9C76-2639CC59E8C5}" dt="2026-08-13T09:12:44.372" v="0" actId="47"/>
        <pc:sldMkLst>
          <pc:docMk/>
          <pc:sldMk cId="3430485344" sldId="3498"/>
        </pc:sldMkLst>
      </pc:sldChg>
      <pc:sldChg chg="del">
        <pc:chgData name="Frances Steel" userId="79d46658-80de-4106-bb59-cad1b389c72e" providerId="ADAL" clId="{C9A650DF-FC12-494D-9C76-2639CC59E8C5}" dt="2026-08-13T09:12:51.061" v="1" actId="47"/>
        <pc:sldMkLst>
          <pc:docMk/>
          <pc:sldMk cId="2532119436" sldId="3499"/>
        </pc:sldMkLst>
      </pc:sldChg>
      <pc:sldChg chg="del">
        <pc:chgData name="Frances Steel" userId="79d46658-80de-4106-bb59-cad1b389c72e" providerId="ADAL" clId="{C9A650DF-FC12-494D-9C76-2639CC59E8C5}" dt="2026-08-13T09:12:51.061" v="1" actId="47"/>
        <pc:sldMkLst>
          <pc:docMk/>
          <pc:sldMk cId="704409088" sldId="3500"/>
        </pc:sldMkLst>
      </pc:sldChg>
      <pc:sldChg chg="del">
        <pc:chgData name="Frances Steel" userId="79d46658-80de-4106-bb59-cad1b389c72e" providerId="ADAL" clId="{C9A650DF-FC12-494D-9C76-2639CC59E8C5}" dt="2026-08-13T09:12:51.061" v="1" actId="47"/>
        <pc:sldMkLst>
          <pc:docMk/>
          <pc:sldMk cId="2353131324" sldId="3501"/>
        </pc:sldMkLst>
      </pc:sldChg>
      <pc:sldChg chg="del">
        <pc:chgData name="Frances Steel" userId="79d46658-80de-4106-bb59-cad1b389c72e" providerId="ADAL" clId="{C9A650DF-FC12-494D-9C76-2639CC59E8C5}" dt="2026-08-13T09:12:51.061" v="1" actId="47"/>
        <pc:sldMkLst>
          <pc:docMk/>
          <pc:sldMk cId="3396178178" sldId="3502"/>
        </pc:sldMkLst>
      </pc:sldChg>
      <pc:sldChg chg="del">
        <pc:chgData name="Frances Steel" userId="79d46658-80de-4106-bb59-cad1b389c72e" providerId="ADAL" clId="{C9A650DF-FC12-494D-9C76-2639CC59E8C5}" dt="2026-08-13T09:12:51.061" v="1" actId="47"/>
        <pc:sldMkLst>
          <pc:docMk/>
          <pc:sldMk cId="2709978293" sldId="3503"/>
        </pc:sldMkLst>
      </pc:sldChg>
      <pc:sldChg chg="del">
        <pc:chgData name="Frances Steel" userId="79d46658-80de-4106-bb59-cad1b389c72e" providerId="ADAL" clId="{C9A650DF-FC12-494D-9C76-2639CC59E8C5}" dt="2026-08-13T09:12:51.061" v="1" actId="47"/>
        <pc:sldMkLst>
          <pc:docMk/>
          <pc:sldMk cId="2671953120" sldId="3504"/>
        </pc:sldMkLst>
      </pc:sldChg>
      <pc:sldChg chg="del">
        <pc:chgData name="Frances Steel" userId="79d46658-80de-4106-bb59-cad1b389c72e" providerId="ADAL" clId="{C9A650DF-FC12-494D-9C76-2639CC59E8C5}" dt="2026-08-13T09:12:51.061" v="1" actId="47"/>
        <pc:sldMkLst>
          <pc:docMk/>
          <pc:sldMk cId="1008188172" sldId="3505"/>
        </pc:sldMkLst>
      </pc:sldChg>
      <pc:sldChg chg="del">
        <pc:chgData name="Frances Steel" userId="79d46658-80de-4106-bb59-cad1b389c72e" providerId="ADAL" clId="{C9A650DF-FC12-494D-9C76-2639CC59E8C5}" dt="2026-08-13T09:12:51.061" v="1" actId="47"/>
        <pc:sldMkLst>
          <pc:docMk/>
          <pc:sldMk cId="2843093134" sldId="3506"/>
        </pc:sldMkLst>
      </pc:sldChg>
      <pc:sldChg chg="del">
        <pc:chgData name="Frances Steel" userId="79d46658-80de-4106-bb59-cad1b389c72e" providerId="ADAL" clId="{C9A650DF-FC12-494D-9C76-2639CC59E8C5}" dt="2026-08-13T09:12:51.061" v="1" actId="47"/>
        <pc:sldMkLst>
          <pc:docMk/>
          <pc:sldMk cId="2683176477" sldId="3507"/>
        </pc:sldMkLst>
      </pc:sldChg>
      <pc:sldChg chg="del">
        <pc:chgData name="Frances Steel" userId="79d46658-80de-4106-bb59-cad1b389c72e" providerId="ADAL" clId="{C9A650DF-FC12-494D-9C76-2639CC59E8C5}" dt="2026-08-13T09:12:51.061" v="1" actId="47"/>
        <pc:sldMkLst>
          <pc:docMk/>
          <pc:sldMk cId="3645122337" sldId="3508"/>
        </pc:sldMkLst>
      </pc:sldChg>
      <pc:sldChg chg="del">
        <pc:chgData name="Frances Steel" userId="79d46658-80de-4106-bb59-cad1b389c72e" providerId="ADAL" clId="{C9A650DF-FC12-494D-9C76-2639CC59E8C5}" dt="2026-08-13T09:12:51.061" v="1" actId="47"/>
        <pc:sldMkLst>
          <pc:docMk/>
          <pc:sldMk cId="3399598983" sldId="3509"/>
        </pc:sldMkLst>
      </pc:sldChg>
      <pc:sldChg chg="del">
        <pc:chgData name="Frances Steel" userId="79d46658-80de-4106-bb59-cad1b389c72e" providerId="ADAL" clId="{C9A650DF-FC12-494D-9C76-2639CC59E8C5}" dt="2026-08-13T09:12:51.061" v="1" actId="47"/>
        <pc:sldMkLst>
          <pc:docMk/>
          <pc:sldMk cId="4226723817" sldId="3510"/>
        </pc:sldMkLst>
      </pc:sldChg>
      <pc:sldChg chg="del">
        <pc:chgData name="Frances Steel" userId="79d46658-80de-4106-bb59-cad1b389c72e" providerId="ADAL" clId="{C9A650DF-FC12-494D-9C76-2639CC59E8C5}" dt="2026-08-13T09:12:51.061" v="1" actId="47"/>
        <pc:sldMkLst>
          <pc:docMk/>
          <pc:sldMk cId="4089627902" sldId="3511"/>
        </pc:sldMkLst>
      </pc:sldChg>
      <pc:sldChg chg="del">
        <pc:chgData name="Frances Steel" userId="79d46658-80de-4106-bb59-cad1b389c72e" providerId="ADAL" clId="{C9A650DF-FC12-494D-9C76-2639CC59E8C5}" dt="2026-08-13T09:12:51.061" v="1" actId="47"/>
        <pc:sldMkLst>
          <pc:docMk/>
          <pc:sldMk cId="1383161007" sldId="3512"/>
        </pc:sldMkLst>
      </pc:sldChg>
      <pc:sldChg chg="del">
        <pc:chgData name="Frances Steel" userId="79d46658-80de-4106-bb59-cad1b389c72e" providerId="ADAL" clId="{C9A650DF-FC12-494D-9C76-2639CC59E8C5}" dt="2026-08-13T09:12:51.061" v="1" actId="47"/>
        <pc:sldMkLst>
          <pc:docMk/>
          <pc:sldMk cId="3127091271" sldId="3513"/>
        </pc:sldMkLst>
      </pc:sldChg>
      <pc:sldChg chg="del">
        <pc:chgData name="Frances Steel" userId="79d46658-80de-4106-bb59-cad1b389c72e" providerId="ADAL" clId="{C9A650DF-FC12-494D-9C76-2639CC59E8C5}" dt="2026-08-13T09:13:01.308" v="2" actId="47"/>
        <pc:sldMkLst>
          <pc:docMk/>
          <pc:sldMk cId="34955089" sldId="3517"/>
        </pc:sldMkLst>
      </pc:sldChg>
      <pc:sldChg chg="del">
        <pc:chgData name="Frances Steel" userId="79d46658-80de-4106-bb59-cad1b389c72e" providerId="ADAL" clId="{C9A650DF-FC12-494D-9C76-2639CC59E8C5}" dt="2026-08-13T09:13:01.308" v="2" actId="47"/>
        <pc:sldMkLst>
          <pc:docMk/>
          <pc:sldMk cId="3930742870" sldId="3518"/>
        </pc:sldMkLst>
      </pc:sldChg>
      <pc:sldChg chg="del">
        <pc:chgData name="Frances Steel" userId="79d46658-80de-4106-bb59-cad1b389c72e" providerId="ADAL" clId="{C9A650DF-FC12-494D-9C76-2639CC59E8C5}" dt="2026-08-13T09:13:01.308" v="2" actId="47"/>
        <pc:sldMkLst>
          <pc:docMk/>
          <pc:sldMk cId="1761024289" sldId="3519"/>
        </pc:sldMkLst>
      </pc:sldChg>
      <pc:sldChg chg="del">
        <pc:chgData name="Frances Steel" userId="79d46658-80de-4106-bb59-cad1b389c72e" providerId="ADAL" clId="{C9A650DF-FC12-494D-9C76-2639CC59E8C5}" dt="2026-08-13T09:13:01.308" v="2" actId="47"/>
        <pc:sldMkLst>
          <pc:docMk/>
          <pc:sldMk cId="468020510" sldId="3520"/>
        </pc:sldMkLst>
      </pc:sldChg>
      <pc:sldChg chg="del">
        <pc:chgData name="Frances Steel" userId="79d46658-80de-4106-bb59-cad1b389c72e" providerId="ADAL" clId="{C9A650DF-FC12-494D-9C76-2639CC59E8C5}" dt="2026-08-13T09:13:01.308" v="2" actId="47"/>
        <pc:sldMkLst>
          <pc:docMk/>
          <pc:sldMk cId="1692839814" sldId="3521"/>
        </pc:sldMkLst>
      </pc:sldChg>
      <pc:sldChg chg="del">
        <pc:chgData name="Frances Steel" userId="79d46658-80de-4106-bb59-cad1b389c72e" providerId="ADAL" clId="{C9A650DF-FC12-494D-9C76-2639CC59E8C5}" dt="2026-08-13T09:13:01.308" v="2" actId="47"/>
        <pc:sldMkLst>
          <pc:docMk/>
          <pc:sldMk cId="485105097" sldId="3522"/>
        </pc:sldMkLst>
      </pc:sldChg>
      <pc:sldChg chg="del">
        <pc:chgData name="Frances Steel" userId="79d46658-80de-4106-bb59-cad1b389c72e" providerId="ADAL" clId="{C9A650DF-FC12-494D-9C76-2639CC59E8C5}" dt="2026-08-13T09:13:01.308" v="2" actId="47"/>
        <pc:sldMkLst>
          <pc:docMk/>
          <pc:sldMk cId="274534297" sldId="3523"/>
        </pc:sldMkLst>
      </pc:sldChg>
      <pc:sldChg chg="del">
        <pc:chgData name="Frances Steel" userId="79d46658-80de-4106-bb59-cad1b389c72e" providerId="ADAL" clId="{C9A650DF-FC12-494D-9C76-2639CC59E8C5}" dt="2026-08-13T09:13:01.308" v="2" actId="47"/>
        <pc:sldMkLst>
          <pc:docMk/>
          <pc:sldMk cId="2206756454" sldId="3524"/>
        </pc:sldMkLst>
      </pc:sldChg>
      <pc:sldChg chg="del">
        <pc:chgData name="Frances Steel" userId="79d46658-80de-4106-bb59-cad1b389c72e" providerId="ADAL" clId="{C9A650DF-FC12-494D-9C76-2639CC59E8C5}" dt="2026-08-13T09:13:01.308" v="2" actId="47"/>
        <pc:sldMkLst>
          <pc:docMk/>
          <pc:sldMk cId="1660752254" sldId="3525"/>
        </pc:sldMkLst>
      </pc:sldChg>
      <pc:sldChg chg="del">
        <pc:chgData name="Frances Steel" userId="79d46658-80de-4106-bb59-cad1b389c72e" providerId="ADAL" clId="{C9A650DF-FC12-494D-9C76-2639CC59E8C5}" dt="2026-08-13T09:13:01.308" v="2" actId="47"/>
        <pc:sldMkLst>
          <pc:docMk/>
          <pc:sldMk cId="2533332080" sldId="3526"/>
        </pc:sldMkLst>
      </pc:sldChg>
      <pc:sldChg chg="del">
        <pc:chgData name="Frances Steel" userId="79d46658-80de-4106-bb59-cad1b389c72e" providerId="ADAL" clId="{C9A650DF-FC12-494D-9C76-2639CC59E8C5}" dt="2026-08-13T09:13:01.308" v="2" actId="47"/>
        <pc:sldMkLst>
          <pc:docMk/>
          <pc:sldMk cId="4065841812" sldId="3527"/>
        </pc:sldMkLst>
      </pc:sldChg>
      <pc:sldChg chg="del">
        <pc:chgData name="Frances Steel" userId="79d46658-80de-4106-bb59-cad1b389c72e" providerId="ADAL" clId="{C9A650DF-FC12-494D-9C76-2639CC59E8C5}" dt="2026-08-13T09:13:01.308" v="2" actId="47"/>
        <pc:sldMkLst>
          <pc:docMk/>
          <pc:sldMk cId="589465397" sldId="3528"/>
        </pc:sldMkLst>
      </pc:sldChg>
      <pc:sldChg chg="del">
        <pc:chgData name="Frances Steel" userId="79d46658-80de-4106-bb59-cad1b389c72e" providerId="ADAL" clId="{C9A650DF-FC12-494D-9C76-2639CC59E8C5}" dt="2026-08-13T09:12:44.372" v="0" actId="47"/>
        <pc:sldMkLst>
          <pc:docMk/>
          <pc:sldMk cId="2993787579" sldId="3529"/>
        </pc:sldMkLst>
      </pc:sldChg>
      <pc:sldChg chg="del">
        <pc:chgData name="Frances Steel" userId="79d46658-80de-4106-bb59-cad1b389c72e" providerId="ADAL" clId="{C9A650DF-FC12-494D-9C76-2639CC59E8C5}" dt="2026-08-13T09:12:44.372" v="0" actId="47"/>
        <pc:sldMkLst>
          <pc:docMk/>
          <pc:sldMk cId="371695293" sldId="3530"/>
        </pc:sldMkLst>
      </pc:sldChg>
      <pc:sldChg chg="del">
        <pc:chgData name="Frances Steel" userId="79d46658-80de-4106-bb59-cad1b389c72e" providerId="ADAL" clId="{C9A650DF-FC12-494D-9C76-2639CC59E8C5}" dt="2026-08-13T09:12:44.372" v="0" actId="47"/>
        <pc:sldMkLst>
          <pc:docMk/>
          <pc:sldMk cId="2960759844" sldId="3531"/>
        </pc:sldMkLst>
      </pc:sldChg>
      <pc:sldChg chg="del">
        <pc:chgData name="Frances Steel" userId="79d46658-80de-4106-bb59-cad1b389c72e" providerId="ADAL" clId="{C9A650DF-FC12-494D-9C76-2639CC59E8C5}" dt="2026-08-13T09:12:44.372" v="0" actId="47"/>
        <pc:sldMkLst>
          <pc:docMk/>
          <pc:sldMk cId="1086988512" sldId="3532"/>
        </pc:sldMkLst>
      </pc:sldChg>
      <pc:sldChg chg="del">
        <pc:chgData name="Frances Steel" userId="79d46658-80de-4106-bb59-cad1b389c72e" providerId="ADAL" clId="{C9A650DF-FC12-494D-9C76-2639CC59E8C5}" dt="2026-08-13T09:12:44.372" v="0" actId="47"/>
        <pc:sldMkLst>
          <pc:docMk/>
          <pc:sldMk cId="414757199" sldId="3533"/>
        </pc:sldMkLst>
      </pc:sldChg>
      <pc:sldChg chg="del">
        <pc:chgData name="Frances Steel" userId="79d46658-80de-4106-bb59-cad1b389c72e" providerId="ADAL" clId="{C9A650DF-FC12-494D-9C76-2639CC59E8C5}" dt="2026-08-13T09:12:51.061" v="1" actId="47"/>
        <pc:sldMkLst>
          <pc:docMk/>
          <pc:sldMk cId="3135178155" sldId="3534"/>
        </pc:sldMkLst>
      </pc:sldChg>
      <pc:sldChg chg="del">
        <pc:chgData name="Frances Steel" userId="79d46658-80de-4106-bb59-cad1b389c72e" providerId="ADAL" clId="{C9A650DF-FC12-494D-9C76-2639CC59E8C5}" dt="2026-08-13T09:12:51.061" v="1" actId="47"/>
        <pc:sldMkLst>
          <pc:docMk/>
          <pc:sldMk cId="28073093" sldId="3535"/>
        </pc:sldMkLst>
      </pc:sldChg>
      <pc:sldChg chg="del">
        <pc:chgData name="Frances Steel" userId="79d46658-80de-4106-bb59-cad1b389c72e" providerId="ADAL" clId="{C9A650DF-FC12-494D-9C76-2639CC59E8C5}" dt="2026-08-13T09:12:51.061" v="1" actId="47"/>
        <pc:sldMkLst>
          <pc:docMk/>
          <pc:sldMk cId="1073880402" sldId="3536"/>
        </pc:sldMkLst>
      </pc:sldChg>
      <pc:sldChg chg="del">
        <pc:chgData name="Frances Steel" userId="79d46658-80de-4106-bb59-cad1b389c72e" providerId="ADAL" clId="{C9A650DF-FC12-494D-9C76-2639CC59E8C5}" dt="2026-08-13T09:12:51.061" v="1" actId="47"/>
        <pc:sldMkLst>
          <pc:docMk/>
          <pc:sldMk cId="3388881317" sldId="3537"/>
        </pc:sldMkLst>
      </pc:sldChg>
      <pc:sldChg chg="del">
        <pc:chgData name="Frances Steel" userId="79d46658-80de-4106-bb59-cad1b389c72e" providerId="ADAL" clId="{C9A650DF-FC12-494D-9C76-2639CC59E8C5}" dt="2026-08-13T09:12:51.061" v="1" actId="47"/>
        <pc:sldMkLst>
          <pc:docMk/>
          <pc:sldMk cId="1634473596" sldId="3538"/>
        </pc:sldMkLst>
      </pc:sldChg>
      <pc:sldChg chg="del">
        <pc:chgData name="Frances Steel" userId="79d46658-80de-4106-bb59-cad1b389c72e" providerId="ADAL" clId="{C9A650DF-FC12-494D-9C76-2639CC59E8C5}" dt="2026-08-13T09:13:01.308" v="2" actId="47"/>
        <pc:sldMkLst>
          <pc:docMk/>
          <pc:sldMk cId="3942614258" sldId="3540"/>
        </pc:sldMkLst>
      </pc:sldChg>
      <pc:sldChg chg="del">
        <pc:chgData name="Frances Steel" userId="79d46658-80de-4106-bb59-cad1b389c72e" providerId="ADAL" clId="{C9A650DF-FC12-494D-9C76-2639CC59E8C5}" dt="2026-08-13T09:13:01.308" v="2" actId="47"/>
        <pc:sldMkLst>
          <pc:docMk/>
          <pc:sldMk cId="1889031152" sldId="3541"/>
        </pc:sldMkLst>
      </pc:sldChg>
      <pc:sldChg chg="del">
        <pc:chgData name="Frances Steel" userId="79d46658-80de-4106-bb59-cad1b389c72e" providerId="ADAL" clId="{C9A650DF-FC12-494D-9C76-2639CC59E8C5}" dt="2026-08-13T09:13:01.308" v="2" actId="47"/>
        <pc:sldMkLst>
          <pc:docMk/>
          <pc:sldMk cId="4284772620" sldId="3542"/>
        </pc:sldMkLst>
      </pc:sldChg>
      <pc:sldChg chg="del">
        <pc:chgData name="Frances Steel" userId="79d46658-80de-4106-bb59-cad1b389c72e" providerId="ADAL" clId="{C9A650DF-FC12-494D-9C76-2639CC59E8C5}" dt="2026-08-13T09:13:01.308" v="2" actId="47"/>
        <pc:sldMkLst>
          <pc:docMk/>
          <pc:sldMk cId="1952090991" sldId="3543"/>
        </pc:sldMkLst>
      </pc:sldChg>
      <pc:sldChg chg="del">
        <pc:chgData name="Frances Steel" userId="79d46658-80de-4106-bb59-cad1b389c72e" providerId="ADAL" clId="{C9A650DF-FC12-494D-9C76-2639CC59E8C5}" dt="2026-08-13T09:12:44.372" v="0" actId="47"/>
        <pc:sldMkLst>
          <pc:docMk/>
          <pc:sldMk cId="340517371" sldId="3544"/>
        </pc:sldMkLst>
      </pc:sldChg>
      <pc:sldChg chg="del">
        <pc:chgData name="Frances Steel" userId="79d46658-80de-4106-bb59-cad1b389c72e" providerId="ADAL" clId="{C9A650DF-FC12-494D-9C76-2639CC59E8C5}" dt="2026-08-13T09:12:44.372" v="0" actId="47"/>
        <pc:sldMkLst>
          <pc:docMk/>
          <pc:sldMk cId="891527419" sldId="3545"/>
        </pc:sldMkLst>
      </pc:sldChg>
      <pc:sldChg chg="del">
        <pc:chgData name="Frances Steel" userId="79d46658-80de-4106-bb59-cad1b389c72e" providerId="ADAL" clId="{C9A650DF-FC12-494D-9C76-2639CC59E8C5}" dt="2026-08-13T09:12:44.372" v="0" actId="47"/>
        <pc:sldMkLst>
          <pc:docMk/>
          <pc:sldMk cId="360682497" sldId="3546"/>
        </pc:sldMkLst>
      </pc:sldChg>
      <pc:sldChg chg="del">
        <pc:chgData name="Frances Steel" userId="79d46658-80de-4106-bb59-cad1b389c72e" providerId="ADAL" clId="{C9A650DF-FC12-494D-9C76-2639CC59E8C5}" dt="2026-08-13T09:13:01.308" v="2" actId="47"/>
        <pc:sldMkLst>
          <pc:docMk/>
          <pc:sldMk cId="3116679550" sldId="3547"/>
        </pc:sldMkLst>
      </pc:sldChg>
      <pc:sldChg chg="del">
        <pc:chgData name="Frances Steel" userId="79d46658-80de-4106-bb59-cad1b389c72e" providerId="ADAL" clId="{C9A650DF-FC12-494D-9C76-2639CC59E8C5}" dt="2026-08-13T09:13:01.308" v="2" actId="47"/>
        <pc:sldMkLst>
          <pc:docMk/>
          <pc:sldMk cId="1269151997" sldId="3548"/>
        </pc:sldMkLst>
      </pc:sldChg>
      <pc:sldChg chg="del">
        <pc:chgData name="Frances Steel" userId="79d46658-80de-4106-bb59-cad1b389c72e" providerId="ADAL" clId="{C9A650DF-FC12-494D-9C76-2639CC59E8C5}" dt="2026-08-13T09:13:01.308" v="2" actId="47"/>
        <pc:sldMkLst>
          <pc:docMk/>
          <pc:sldMk cId="2428663583" sldId="3549"/>
        </pc:sldMkLst>
      </pc:sldChg>
      <pc:sldChg chg="del">
        <pc:chgData name="Frances Steel" userId="79d46658-80de-4106-bb59-cad1b389c72e" providerId="ADAL" clId="{C9A650DF-FC12-494D-9C76-2639CC59E8C5}" dt="2026-08-13T09:13:01.308" v="2" actId="47"/>
        <pc:sldMkLst>
          <pc:docMk/>
          <pc:sldMk cId="2209366147" sldId="3550"/>
        </pc:sldMkLst>
      </pc:sldChg>
      <pc:sldChg chg="del">
        <pc:chgData name="Frances Steel" userId="79d46658-80de-4106-bb59-cad1b389c72e" providerId="ADAL" clId="{C9A650DF-FC12-494D-9C76-2639CC59E8C5}" dt="2026-08-13T09:13:01.308" v="2" actId="47"/>
        <pc:sldMkLst>
          <pc:docMk/>
          <pc:sldMk cId="870760244" sldId="3551"/>
        </pc:sldMkLst>
      </pc:sldChg>
      <pc:sldChg chg="del">
        <pc:chgData name="Frances Steel" userId="79d46658-80de-4106-bb59-cad1b389c72e" providerId="ADAL" clId="{C9A650DF-FC12-494D-9C76-2639CC59E8C5}" dt="2026-08-13T09:13:01.308" v="2" actId="47"/>
        <pc:sldMkLst>
          <pc:docMk/>
          <pc:sldMk cId="604370478" sldId="3552"/>
        </pc:sldMkLst>
      </pc:sldChg>
      <pc:sldChg chg="del">
        <pc:chgData name="Frances Steel" userId="79d46658-80de-4106-bb59-cad1b389c72e" providerId="ADAL" clId="{C9A650DF-FC12-494D-9C76-2639CC59E8C5}" dt="2026-08-13T09:13:01.308" v="2" actId="47"/>
        <pc:sldMkLst>
          <pc:docMk/>
          <pc:sldMk cId="2243130878" sldId="3553"/>
        </pc:sldMkLst>
      </pc:sldChg>
      <pc:sldChg chg="del">
        <pc:chgData name="Frances Steel" userId="79d46658-80de-4106-bb59-cad1b389c72e" providerId="ADAL" clId="{C9A650DF-FC12-494D-9C76-2639CC59E8C5}" dt="2026-08-13T09:13:01.308" v="2" actId="47"/>
        <pc:sldMkLst>
          <pc:docMk/>
          <pc:sldMk cId="620553186" sldId="3554"/>
        </pc:sldMkLst>
      </pc:sldChg>
      <pc:sldChg chg="del">
        <pc:chgData name="Frances Steel" userId="79d46658-80de-4106-bb59-cad1b389c72e" providerId="ADAL" clId="{C9A650DF-FC12-494D-9C76-2639CC59E8C5}" dt="2026-08-13T09:13:01.308" v="2" actId="47"/>
        <pc:sldMkLst>
          <pc:docMk/>
          <pc:sldMk cId="2407289677" sldId="3555"/>
        </pc:sldMkLst>
      </pc:sldChg>
      <pc:sldChg chg="del">
        <pc:chgData name="Frances Steel" userId="79d46658-80de-4106-bb59-cad1b389c72e" providerId="ADAL" clId="{C9A650DF-FC12-494D-9C76-2639CC59E8C5}" dt="2026-08-13T09:13:01.308" v="2" actId="47"/>
        <pc:sldMkLst>
          <pc:docMk/>
          <pc:sldMk cId="3721920874" sldId="3556"/>
        </pc:sldMkLst>
      </pc:sldChg>
      <pc:sldChg chg="del">
        <pc:chgData name="Frances Steel" userId="79d46658-80de-4106-bb59-cad1b389c72e" providerId="ADAL" clId="{C9A650DF-FC12-494D-9C76-2639CC59E8C5}" dt="2026-08-13T09:13:01.308" v="2" actId="47"/>
        <pc:sldMkLst>
          <pc:docMk/>
          <pc:sldMk cId="549278476" sldId="3557"/>
        </pc:sldMkLst>
      </pc:sldChg>
      <pc:sldChg chg="del">
        <pc:chgData name="Frances Steel" userId="79d46658-80de-4106-bb59-cad1b389c72e" providerId="ADAL" clId="{C9A650DF-FC12-494D-9C76-2639CC59E8C5}" dt="2026-08-13T09:13:01.308" v="2" actId="47"/>
        <pc:sldMkLst>
          <pc:docMk/>
          <pc:sldMk cId="3122842810" sldId="3558"/>
        </pc:sldMkLst>
      </pc:sldChg>
      <pc:sldChg chg="del">
        <pc:chgData name="Frances Steel" userId="79d46658-80de-4106-bb59-cad1b389c72e" providerId="ADAL" clId="{C9A650DF-FC12-494D-9C76-2639CC59E8C5}" dt="2026-08-13T09:13:01.308" v="2" actId="47"/>
        <pc:sldMkLst>
          <pc:docMk/>
          <pc:sldMk cId="1430127400" sldId="3559"/>
        </pc:sldMkLst>
      </pc:sldChg>
      <pc:sldChg chg="del">
        <pc:chgData name="Frances Steel" userId="79d46658-80de-4106-bb59-cad1b389c72e" providerId="ADAL" clId="{C9A650DF-FC12-494D-9C76-2639CC59E8C5}" dt="2026-08-13T09:13:01.308" v="2" actId="47"/>
        <pc:sldMkLst>
          <pc:docMk/>
          <pc:sldMk cId="713790187" sldId="3560"/>
        </pc:sldMkLst>
      </pc:sldChg>
      <pc:sldChg chg="del">
        <pc:chgData name="Frances Steel" userId="79d46658-80de-4106-bb59-cad1b389c72e" providerId="ADAL" clId="{C9A650DF-FC12-494D-9C76-2639CC59E8C5}" dt="2026-08-13T09:13:01.308" v="2" actId="47"/>
        <pc:sldMkLst>
          <pc:docMk/>
          <pc:sldMk cId="3676417349" sldId="3561"/>
        </pc:sldMkLst>
      </pc:sldChg>
      <pc:sldChg chg="del">
        <pc:chgData name="Frances Steel" userId="79d46658-80de-4106-bb59-cad1b389c72e" providerId="ADAL" clId="{C9A650DF-FC12-494D-9C76-2639CC59E8C5}" dt="2026-08-13T09:13:01.308" v="2" actId="47"/>
        <pc:sldMkLst>
          <pc:docMk/>
          <pc:sldMk cId="1395979418" sldId="3562"/>
        </pc:sldMkLst>
      </pc:sldChg>
      <pc:sldChg chg="del">
        <pc:chgData name="Frances Steel" userId="79d46658-80de-4106-bb59-cad1b389c72e" providerId="ADAL" clId="{C9A650DF-FC12-494D-9C76-2639CC59E8C5}" dt="2026-08-13T09:13:01.308" v="2" actId="47"/>
        <pc:sldMkLst>
          <pc:docMk/>
          <pc:sldMk cId="3368464879" sldId="3563"/>
        </pc:sldMkLst>
      </pc:sldChg>
      <pc:sldChg chg="del">
        <pc:chgData name="Frances Steel" userId="79d46658-80de-4106-bb59-cad1b389c72e" providerId="ADAL" clId="{C9A650DF-FC12-494D-9C76-2639CC59E8C5}" dt="2026-08-13T09:13:01.308" v="2" actId="47"/>
        <pc:sldMkLst>
          <pc:docMk/>
          <pc:sldMk cId="1575245538" sldId="3564"/>
        </pc:sldMkLst>
      </pc:sldChg>
      <pc:sldChg chg="del">
        <pc:chgData name="Frances Steel" userId="79d46658-80de-4106-bb59-cad1b389c72e" providerId="ADAL" clId="{C9A650DF-FC12-494D-9C76-2639CC59E8C5}" dt="2026-08-13T09:13:01.308" v="2" actId="47"/>
        <pc:sldMkLst>
          <pc:docMk/>
          <pc:sldMk cId="3303511093" sldId="3565"/>
        </pc:sldMkLst>
      </pc:sldChg>
      <pc:sldChg chg="del">
        <pc:chgData name="Frances Steel" userId="79d46658-80de-4106-bb59-cad1b389c72e" providerId="ADAL" clId="{C9A650DF-FC12-494D-9C76-2639CC59E8C5}" dt="2026-08-13T09:13:01.308" v="2" actId="47"/>
        <pc:sldMkLst>
          <pc:docMk/>
          <pc:sldMk cId="2452142336" sldId="3566"/>
        </pc:sldMkLst>
      </pc:sldChg>
      <pc:sldChg chg="del">
        <pc:chgData name="Frances Steel" userId="79d46658-80de-4106-bb59-cad1b389c72e" providerId="ADAL" clId="{C9A650DF-FC12-494D-9C76-2639CC59E8C5}" dt="2026-08-13T09:13:01.308" v="2" actId="47"/>
        <pc:sldMkLst>
          <pc:docMk/>
          <pc:sldMk cId="545092800" sldId="3567"/>
        </pc:sldMkLst>
      </pc:sldChg>
      <pc:sldChg chg="del">
        <pc:chgData name="Frances Steel" userId="79d46658-80de-4106-bb59-cad1b389c72e" providerId="ADAL" clId="{C9A650DF-FC12-494D-9C76-2639CC59E8C5}" dt="2026-08-13T09:13:01.308" v="2" actId="47"/>
        <pc:sldMkLst>
          <pc:docMk/>
          <pc:sldMk cId="4180720052" sldId="3568"/>
        </pc:sldMkLst>
      </pc:sldChg>
      <pc:sldChg chg="del">
        <pc:chgData name="Frances Steel" userId="79d46658-80de-4106-bb59-cad1b389c72e" providerId="ADAL" clId="{C9A650DF-FC12-494D-9C76-2639CC59E8C5}" dt="2026-08-13T09:13:01.308" v="2" actId="47"/>
        <pc:sldMkLst>
          <pc:docMk/>
          <pc:sldMk cId="3309602404" sldId="3569"/>
        </pc:sldMkLst>
      </pc:sldChg>
      <pc:sldChg chg="del">
        <pc:chgData name="Frances Steel" userId="79d46658-80de-4106-bb59-cad1b389c72e" providerId="ADAL" clId="{C9A650DF-FC12-494D-9C76-2639CC59E8C5}" dt="2026-08-13T09:13:01.308" v="2" actId="47"/>
        <pc:sldMkLst>
          <pc:docMk/>
          <pc:sldMk cId="3175223818" sldId="3571"/>
        </pc:sldMkLst>
      </pc:sldChg>
      <pc:sldChg chg="del">
        <pc:chgData name="Frances Steel" userId="79d46658-80de-4106-bb59-cad1b389c72e" providerId="ADAL" clId="{C9A650DF-FC12-494D-9C76-2639CC59E8C5}" dt="2026-08-13T09:13:01.308" v="2" actId="47"/>
        <pc:sldMkLst>
          <pc:docMk/>
          <pc:sldMk cId="2240629409" sldId="3572"/>
        </pc:sldMkLst>
      </pc:sldChg>
      <pc:sldChg chg="del">
        <pc:chgData name="Frances Steel" userId="79d46658-80de-4106-bb59-cad1b389c72e" providerId="ADAL" clId="{C9A650DF-FC12-494D-9C76-2639CC59E8C5}" dt="2026-08-13T09:13:01.308" v="2" actId="47"/>
        <pc:sldMkLst>
          <pc:docMk/>
          <pc:sldMk cId="1444226533" sldId="3573"/>
        </pc:sldMkLst>
      </pc:sldChg>
      <pc:sldChg chg="del">
        <pc:chgData name="Frances Steel" userId="79d46658-80de-4106-bb59-cad1b389c72e" providerId="ADAL" clId="{C9A650DF-FC12-494D-9C76-2639CC59E8C5}" dt="2026-08-13T09:13:01.308" v="2" actId="47"/>
        <pc:sldMkLst>
          <pc:docMk/>
          <pc:sldMk cId="2992094980" sldId="3574"/>
        </pc:sldMkLst>
      </pc:sldChg>
      <pc:sldChg chg="del">
        <pc:chgData name="Frances Steel" userId="79d46658-80de-4106-bb59-cad1b389c72e" providerId="ADAL" clId="{C9A650DF-FC12-494D-9C76-2639CC59E8C5}" dt="2026-08-13T09:13:01.308" v="2" actId="47"/>
        <pc:sldMkLst>
          <pc:docMk/>
          <pc:sldMk cId="3402670211" sldId="3576"/>
        </pc:sldMkLst>
      </pc:sldChg>
      <pc:sldChg chg="del">
        <pc:chgData name="Frances Steel" userId="79d46658-80de-4106-bb59-cad1b389c72e" providerId="ADAL" clId="{C9A650DF-FC12-494D-9C76-2639CC59E8C5}" dt="2026-08-13T09:13:01.308" v="2" actId="47"/>
        <pc:sldMkLst>
          <pc:docMk/>
          <pc:sldMk cId="1087445837" sldId="3583"/>
        </pc:sldMkLst>
      </pc:sldChg>
      <pc:sldChg chg="del">
        <pc:chgData name="Frances Steel" userId="79d46658-80de-4106-bb59-cad1b389c72e" providerId="ADAL" clId="{C9A650DF-FC12-494D-9C76-2639CC59E8C5}" dt="2026-08-13T09:13:01.308" v="2" actId="47"/>
        <pc:sldMkLst>
          <pc:docMk/>
          <pc:sldMk cId="774319632" sldId="3585"/>
        </pc:sldMkLst>
      </pc:sldChg>
      <pc:sldChg chg="del">
        <pc:chgData name="Frances Steel" userId="79d46658-80de-4106-bb59-cad1b389c72e" providerId="ADAL" clId="{C9A650DF-FC12-494D-9C76-2639CC59E8C5}" dt="2026-08-13T09:13:01.308" v="2" actId="47"/>
        <pc:sldMkLst>
          <pc:docMk/>
          <pc:sldMk cId="3021341923" sldId="3586"/>
        </pc:sldMkLst>
      </pc:sldChg>
      <pc:sldChg chg="del">
        <pc:chgData name="Frances Steel" userId="79d46658-80de-4106-bb59-cad1b389c72e" providerId="ADAL" clId="{C9A650DF-FC12-494D-9C76-2639CC59E8C5}" dt="2026-08-13T09:13:01.308" v="2" actId="47"/>
        <pc:sldMkLst>
          <pc:docMk/>
          <pc:sldMk cId="3404830875" sldId="3587"/>
        </pc:sldMkLst>
      </pc:sldChg>
      <pc:sldChg chg="del">
        <pc:chgData name="Frances Steel" userId="79d46658-80de-4106-bb59-cad1b389c72e" providerId="ADAL" clId="{C9A650DF-FC12-494D-9C76-2639CC59E8C5}" dt="2026-08-13T09:13:01.308" v="2" actId="47"/>
        <pc:sldMkLst>
          <pc:docMk/>
          <pc:sldMk cId="639701333" sldId="3588"/>
        </pc:sldMkLst>
      </pc:sldChg>
      <pc:sldChg chg="del">
        <pc:chgData name="Frances Steel" userId="79d46658-80de-4106-bb59-cad1b389c72e" providerId="ADAL" clId="{C9A650DF-FC12-494D-9C76-2639CC59E8C5}" dt="2026-08-13T09:13:01.308" v="2" actId="47"/>
        <pc:sldMkLst>
          <pc:docMk/>
          <pc:sldMk cId="1546815046" sldId="3589"/>
        </pc:sldMkLst>
      </pc:sldChg>
      <pc:sldChg chg="del">
        <pc:chgData name="Frances Steel" userId="79d46658-80de-4106-bb59-cad1b389c72e" providerId="ADAL" clId="{C9A650DF-FC12-494D-9C76-2639CC59E8C5}" dt="2026-08-13T09:13:01.308" v="2" actId="47"/>
        <pc:sldMkLst>
          <pc:docMk/>
          <pc:sldMk cId="4096960989" sldId="3590"/>
        </pc:sldMkLst>
      </pc:sldChg>
      <pc:sldChg chg="del">
        <pc:chgData name="Frances Steel" userId="79d46658-80de-4106-bb59-cad1b389c72e" providerId="ADAL" clId="{C9A650DF-FC12-494D-9C76-2639CC59E8C5}" dt="2026-08-13T09:12:44.372" v="0" actId="47"/>
        <pc:sldMkLst>
          <pc:docMk/>
          <pc:sldMk cId="488233633" sldId="3591"/>
        </pc:sldMkLst>
      </pc:sldChg>
      <pc:sldChg chg="del">
        <pc:chgData name="Frances Steel" userId="79d46658-80de-4106-bb59-cad1b389c72e" providerId="ADAL" clId="{C9A650DF-FC12-494D-9C76-2639CC59E8C5}" dt="2026-08-13T09:12:44.372" v="0" actId="47"/>
        <pc:sldMkLst>
          <pc:docMk/>
          <pc:sldMk cId="1632537218" sldId="3592"/>
        </pc:sldMkLst>
      </pc:sldChg>
      <pc:sldChg chg="del">
        <pc:chgData name="Frances Steel" userId="79d46658-80de-4106-bb59-cad1b389c72e" providerId="ADAL" clId="{C9A650DF-FC12-494D-9C76-2639CC59E8C5}" dt="2026-08-13T09:12:44.372" v="0" actId="47"/>
        <pc:sldMkLst>
          <pc:docMk/>
          <pc:sldMk cId="85705141" sldId="3593"/>
        </pc:sldMkLst>
      </pc:sldChg>
      <pc:sldChg chg="del">
        <pc:chgData name="Frances Steel" userId="79d46658-80de-4106-bb59-cad1b389c72e" providerId="ADAL" clId="{C9A650DF-FC12-494D-9C76-2639CC59E8C5}" dt="2026-08-13T09:12:44.372" v="0" actId="47"/>
        <pc:sldMkLst>
          <pc:docMk/>
          <pc:sldMk cId="2990844815" sldId="3594"/>
        </pc:sldMkLst>
      </pc:sldChg>
      <pc:sldChg chg="del">
        <pc:chgData name="Frances Steel" userId="79d46658-80de-4106-bb59-cad1b389c72e" providerId="ADAL" clId="{C9A650DF-FC12-494D-9C76-2639CC59E8C5}" dt="2026-08-13T09:12:44.372" v="0" actId="47"/>
        <pc:sldMkLst>
          <pc:docMk/>
          <pc:sldMk cId="3294856732" sldId="3595"/>
        </pc:sldMkLst>
      </pc:sldChg>
      <pc:sldChg chg="del">
        <pc:chgData name="Frances Steel" userId="79d46658-80de-4106-bb59-cad1b389c72e" providerId="ADAL" clId="{C9A650DF-FC12-494D-9C76-2639CC59E8C5}" dt="2026-08-13T09:12:44.372" v="0" actId="47"/>
        <pc:sldMkLst>
          <pc:docMk/>
          <pc:sldMk cId="1621689607" sldId="3596"/>
        </pc:sldMkLst>
      </pc:sldChg>
      <pc:sldChg chg="del">
        <pc:chgData name="Frances Steel" userId="79d46658-80de-4106-bb59-cad1b389c72e" providerId="ADAL" clId="{C9A650DF-FC12-494D-9C76-2639CC59E8C5}" dt="2026-08-13T09:12:51.061" v="1" actId="47"/>
        <pc:sldMkLst>
          <pc:docMk/>
          <pc:sldMk cId="1867903476" sldId="3597"/>
        </pc:sldMkLst>
      </pc:sldChg>
      <pc:sldChg chg="del">
        <pc:chgData name="Frances Steel" userId="79d46658-80de-4106-bb59-cad1b389c72e" providerId="ADAL" clId="{C9A650DF-FC12-494D-9C76-2639CC59E8C5}" dt="2026-08-13T09:12:51.061" v="1" actId="47"/>
        <pc:sldMkLst>
          <pc:docMk/>
          <pc:sldMk cId="4034703726" sldId="3598"/>
        </pc:sldMkLst>
      </pc:sldChg>
      <pc:sldChg chg="del">
        <pc:chgData name="Frances Steel" userId="79d46658-80de-4106-bb59-cad1b389c72e" providerId="ADAL" clId="{C9A650DF-FC12-494D-9C76-2639CC59E8C5}" dt="2026-08-13T09:12:51.061" v="1" actId="47"/>
        <pc:sldMkLst>
          <pc:docMk/>
          <pc:sldMk cId="1056544355" sldId="3599"/>
        </pc:sldMkLst>
      </pc:sldChg>
      <pc:sldChg chg="del">
        <pc:chgData name="Frances Steel" userId="79d46658-80de-4106-bb59-cad1b389c72e" providerId="ADAL" clId="{C9A650DF-FC12-494D-9C76-2639CC59E8C5}" dt="2026-08-13T09:12:51.061" v="1" actId="47"/>
        <pc:sldMkLst>
          <pc:docMk/>
          <pc:sldMk cId="3452992296" sldId="3600"/>
        </pc:sldMkLst>
      </pc:sldChg>
      <pc:sldChg chg="del">
        <pc:chgData name="Frances Steel" userId="79d46658-80de-4106-bb59-cad1b389c72e" providerId="ADAL" clId="{C9A650DF-FC12-494D-9C76-2639CC59E8C5}" dt="2026-08-13T09:12:51.061" v="1" actId="47"/>
        <pc:sldMkLst>
          <pc:docMk/>
          <pc:sldMk cId="1251298828" sldId="3601"/>
        </pc:sldMkLst>
      </pc:sldChg>
      <pc:sldChg chg="del">
        <pc:chgData name="Frances Steel" userId="79d46658-80de-4106-bb59-cad1b389c72e" providerId="ADAL" clId="{C9A650DF-FC12-494D-9C76-2639CC59E8C5}" dt="2026-08-13T09:13:01.308" v="2" actId="47"/>
        <pc:sldMkLst>
          <pc:docMk/>
          <pc:sldMk cId="2574039626" sldId="3603"/>
        </pc:sldMkLst>
      </pc:sldChg>
      <pc:sldChg chg="del">
        <pc:chgData name="Frances Steel" userId="79d46658-80de-4106-bb59-cad1b389c72e" providerId="ADAL" clId="{C9A650DF-FC12-494D-9C76-2639CC59E8C5}" dt="2026-08-13T09:13:01.308" v="2" actId="47"/>
        <pc:sldMkLst>
          <pc:docMk/>
          <pc:sldMk cId="1213233620" sldId="3604"/>
        </pc:sldMkLst>
      </pc:sldChg>
      <pc:sldChg chg="del">
        <pc:chgData name="Frances Steel" userId="79d46658-80de-4106-bb59-cad1b389c72e" providerId="ADAL" clId="{C9A650DF-FC12-494D-9C76-2639CC59E8C5}" dt="2026-08-13T09:13:01.308" v="2" actId="47"/>
        <pc:sldMkLst>
          <pc:docMk/>
          <pc:sldMk cId="3740316804" sldId="3605"/>
        </pc:sldMkLst>
      </pc:sldChg>
      <pc:sldChg chg="del">
        <pc:chgData name="Frances Steel" userId="79d46658-80de-4106-bb59-cad1b389c72e" providerId="ADAL" clId="{C9A650DF-FC12-494D-9C76-2639CC59E8C5}" dt="2026-08-13T09:13:01.308" v="2" actId="47"/>
        <pc:sldMkLst>
          <pc:docMk/>
          <pc:sldMk cId="184770298" sldId="3606"/>
        </pc:sldMkLst>
      </pc:sldChg>
      <pc:sldChg chg="del">
        <pc:chgData name="Frances Steel" userId="79d46658-80de-4106-bb59-cad1b389c72e" providerId="ADAL" clId="{C9A650DF-FC12-494D-9C76-2639CC59E8C5}" dt="2026-08-13T09:13:01.308" v="2" actId="47"/>
        <pc:sldMkLst>
          <pc:docMk/>
          <pc:sldMk cId="1093369827" sldId="3607"/>
        </pc:sldMkLst>
      </pc:sldChg>
      <pc:sldChg chg="del">
        <pc:chgData name="Frances Steel" userId="79d46658-80de-4106-bb59-cad1b389c72e" providerId="ADAL" clId="{C9A650DF-FC12-494D-9C76-2639CC59E8C5}" dt="2026-08-13T09:13:01.308" v="2" actId="47"/>
        <pc:sldMkLst>
          <pc:docMk/>
          <pc:sldMk cId="2860019110" sldId="3608"/>
        </pc:sldMkLst>
      </pc:sldChg>
      <pc:sldChg chg="del">
        <pc:chgData name="Frances Steel" userId="79d46658-80de-4106-bb59-cad1b389c72e" providerId="ADAL" clId="{C9A650DF-FC12-494D-9C76-2639CC59E8C5}" dt="2026-08-13T09:13:01.308" v="2" actId="47"/>
        <pc:sldMkLst>
          <pc:docMk/>
          <pc:sldMk cId="1057550712" sldId="3609"/>
        </pc:sldMkLst>
      </pc:sldChg>
      <pc:sldChg chg="del">
        <pc:chgData name="Frances Steel" userId="79d46658-80de-4106-bb59-cad1b389c72e" providerId="ADAL" clId="{C9A650DF-FC12-494D-9C76-2639CC59E8C5}" dt="2026-08-13T09:13:01.308" v="2" actId="47"/>
        <pc:sldMkLst>
          <pc:docMk/>
          <pc:sldMk cId="4290369166" sldId="3610"/>
        </pc:sldMkLst>
      </pc:sldChg>
      <pc:sldChg chg="del">
        <pc:chgData name="Frances Steel" userId="79d46658-80de-4106-bb59-cad1b389c72e" providerId="ADAL" clId="{C9A650DF-FC12-494D-9C76-2639CC59E8C5}" dt="2026-08-13T09:13:01.308" v="2" actId="47"/>
        <pc:sldMkLst>
          <pc:docMk/>
          <pc:sldMk cId="2064590978" sldId="3611"/>
        </pc:sldMkLst>
      </pc:sldChg>
      <pc:sldChg chg="del">
        <pc:chgData name="Frances Steel" userId="79d46658-80de-4106-bb59-cad1b389c72e" providerId="ADAL" clId="{C9A650DF-FC12-494D-9C76-2639CC59E8C5}" dt="2026-08-13T09:13:01.308" v="2" actId="47"/>
        <pc:sldMkLst>
          <pc:docMk/>
          <pc:sldMk cId="3364598706" sldId="3612"/>
        </pc:sldMkLst>
      </pc:sldChg>
      <pc:sldChg chg="del">
        <pc:chgData name="Frances Steel" userId="79d46658-80de-4106-bb59-cad1b389c72e" providerId="ADAL" clId="{C9A650DF-FC12-494D-9C76-2639CC59E8C5}" dt="2026-08-13T09:13:01.308" v="2" actId="47"/>
        <pc:sldMkLst>
          <pc:docMk/>
          <pc:sldMk cId="2551435383" sldId="3613"/>
        </pc:sldMkLst>
      </pc:sldChg>
      <pc:sldChg chg="del">
        <pc:chgData name="Frances Steel" userId="79d46658-80de-4106-bb59-cad1b389c72e" providerId="ADAL" clId="{C9A650DF-FC12-494D-9C76-2639CC59E8C5}" dt="2026-08-13T09:13:01.308" v="2" actId="47"/>
        <pc:sldMkLst>
          <pc:docMk/>
          <pc:sldMk cId="2672549274" sldId="3614"/>
        </pc:sldMkLst>
      </pc:sldChg>
      <pc:sldMasterChg chg="delSldLayout">
        <pc:chgData name="Frances Steel" userId="79d46658-80de-4106-bb59-cad1b389c72e" providerId="ADAL" clId="{C9A650DF-FC12-494D-9C76-2639CC59E8C5}" dt="2026-08-13T09:13:01.308" v="2" actId="47"/>
        <pc:sldMasterMkLst>
          <pc:docMk/>
          <pc:sldMasterMk cId="2460629482" sldId="2147483744"/>
        </pc:sldMasterMkLst>
        <pc:sldLayoutChg chg="del">
          <pc:chgData name="Frances Steel" userId="79d46658-80de-4106-bb59-cad1b389c72e" providerId="ADAL" clId="{C9A650DF-FC12-494D-9C76-2639CC59E8C5}" dt="2026-08-13T09:13:01.308" v="2"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9:12:44.372" v="0" actId="47"/>
          <pc:sldLayoutMkLst>
            <pc:docMk/>
            <pc:sldMasterMk cId="2460629482" sldId="2147483744"/>
            <pc:sldLayoutMk cId="3406619176" sldId="2147483862"/>
          </pc:sldLayoutMkLst>
        </pc:sldLayoutChg>
        <pc:sldLayoutChg chg="del">
          <pc:chgData name="Frances Steel" userId="79d46658-80de-4106-bb59-cad1b389c72e" providerId="ADAL" clId="{C9A650DF-FC12-494D-9C76-2639CC59E8C5}" dt="2026-08-13T09:12:44.372" v="0" actId="47"/>
          <pc:sldLayoutMkLst>
            <pc:docMk/>
            <pc:sldMasterMk cId="2460629482" sldId="2147483744"/>
            <pc:sldLayoutMk cId="1653141545" sldId="2147483863"/>
          </pc:sldLayoutMkLst>
        </pc:sldLayoutChg>
        <pc:sldLayoutChg chg="del">
          <pc:chgData name="Frances Steel" userId="79d46658-80de-4106-bb59-cad1b389c72e" providerId="ADAL" clId="{C9A650DF-FC12-494D-9C76-2639CC59E8C5}" dt="2026-08-13T09:12:44.372" v="0" actId="47"/>
          <pc:sldLayoutMkLst>
            <pc:docMk/>
            <pc:sldMasterMk cId="2460629482" sldId="2147483744"/>
            <pc:sldLayoutMk cId="2938493966" sldId="2147483864"/>
          </pc:sldLayoutMkLst>
        </pc:sldLayoutChg>
      </pc:sldMasterChg>
      <pc:sldMasterChg chg="delSldLayout">
        <pc:chgData name="Frances Steel" userId="79d46658-80de-4106-bb59-cad1b389c72e" providerId="ADAL" clId="{C9A650DF-FC12-494D-9C76-2639CC59E8C5}" dt="2026-08-13T09:13:01.308" v="2" actId="47"/>
        <pc:sldMasterMkLst>
          <pc:docMk/>
          <pc:sldMasterMk cId="55287480" sldId="2147483844"/>
        </pc:sldMasterMkLst>
        <pc:sldLayoutChg chg="del">
          <pc:chgData name="Frances Steel" userId="79d46658-80de-4106-bb59-cad1b389c72e" providerId="ADAL" clId="{C9A650DF-FC12-494D-9C76-2639CC59E8C5}" dt="2026-08-13T09:13:01.308" v="2"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9:13:01.308" v="2"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846945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PREVENTING AND ADDRESSING CONFLICT</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ten ‘Preventing and Addressing Conflict’ techniques. These techniques can be split into two groups: ‘preventing conflict’ and ‘addressing conflict’ each with five techniques linked to them. The addressing conflict techniques </a:t>
            </a:r>
            <a:r>
              <a:rPr lang="en-US" sz="1200" b="0" dirty="0">
                <a:solidFill>
                  <a:srgbClr val="FFFFFF"/>
                </a:solidFill>
              </a:rPr>
              <a:t>should be used to de-escalate conflict, resolve incidents and promote positive choices. They can be treated as steps followed in order or individually, as appropriate. It may seem obvious but if officers can regularly and effectively de-escalate conflict &amp; incidents with prisoners then this leads to a safer prison environment that is more conducive to rehabilitation.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2</a:t>
            </a:fld>
            <a:endParaRPr lang="en-US"/>
          </a:p>
        </p:txBody>
      </p:sp>
    </p:spTree>
    <p:extLst>
      <p:ext uri="{BB962C8B-B14F-4D97-AF65-F5344CB8AC3E}">
        <p14:creationId xmlns:p14="http://schemas.microsoft.com/office/powerpoint/2010/main" val="13821448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01CA0-A846-7ABE-4392-AEA2CC86C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196C0-F431-BC54-B691-5C4D5D8932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2CCA7C-3862-3558-1548-AD574AB812C3}"/>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925E1146-97FD-2414-E9DC-8342D77F4EF6}"/>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4206754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CREATE SPACE TO DE-ESCALATE</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endParaRPr lang="en-GB" sz="1200" dirty="0"/>
          </a:p>
          <a:p>
            <a:r>
              <a:rPr lang="en-GB" sz="1200" b="1" dirty="0"/>
              <a:t>EXPLAIN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We face an incident. Perhaps we have an upset prisoner, a fight between prisoners, or a confrontation between a prisoner and an officer. We need to calm things down, understand what’s happened, and find a solution preventing future problems.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The first step is creating the space to de-escalate.</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Creating space is not just about creating physical space between the prisoner and an incident. It can mean several things for example: </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Moving away from a tense situation to somewhere more private.</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Giving the prisoner time to reflect, allowing them to calm down and think about their goals.</a:t>
            </a:r>
          </a:p>
          <a:p>
            <a:pPr marL="638388" lvl="2"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Choosing a neutral space to talk, preferably away from the wing.</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These may not all be possible: there may not be enough staff on duty to get off the wing and talk. But anything we can do to detach the prisoner from the scene of the incident should help them calm down and respond more positively.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We want </a:t>
            </a:r>
            <a:r>
              <a:rPr lang="en-GB" sz="1200" dirty="0"/>
              <a:t>to create an environment in which we can take the subsequent de-escalation steps, like finding out what the prisoner wants and giving them choices. Creating space makes this conversation possible.</a:t>
            </a:r>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2617365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t>INTRODUCE NEW TECHNIQUE: CREATE SPACE TO DE-ESCALATE</a:t>
            </a:r>
          </a:p>
          <a:p>
            <a:endParaRPr lang="en-GB" sz="1200" b="1" dirty="0"/>
          </a:p>
          <a:p>
            <a:r>
              <a:rPr lang="en-GB" sz="1200" b="1" dirty="0"/>
              <a:t>EXPLAIN </a:t>
            </a:r>
          </a:p>
          <a:p>
            <a:r>
              <a:rPr lang="en-GB" sz="1200" b="0" dirty="0"/>
              <a:t>We are now going to go through each of the steps for this technique. </a:t>
            </a:r>
            <a:endParaRPr lang="en-GB" sz="1200" b="1" dirty="0"/>
          </a:p>
          <a:p>
            <a:endParaRPr lang="en-GB" sz="1200" dirty="0"/>
          </a:p>
          <a:p>
            <a:pPr marL="241584" indent="-241584">
              <a:buFont typeface="+mj-lt"/>
              <a:buAutoNum type="alphaUcPeriod"/>
            </a:pPr>
            <a:r>
              <a:rPr lang="en-GB" sz="1200" b="1" dirty="0"/>
              <a:t>Create Space: </a:t>
            </a:r>
            <a:r>
              <a:rPr lang="en-GB" sz="1200" dirty="0"/>
              <a:t>At its simplest, we create space by moving away from a tense situation. When a prisoner can still see or hear the person they’re in conflict with, the conflict can continue. We need space between us and the prisoner, and space between the prisoner and others. In creating this space, we need to choose body language which keeps us safe but shows that we’re calm. This defuses the situation, and makes it easier to start talking carefully, rather than reacting emotionally.</a:t>
            </a:r>
          </a:p>
          <a:p>
            <a:pPr marL="241584" indent="-241584">
              <a:buFont typeface="+mj-lt"/>
              <a:buAutoNum type="alphaUcPeriod"/>
            </a:pPr>
            <a:r>
              <a:rPr lang="en-GB" sz="1200" b="1" dirty="0"/>
              <a:t>Give time: </a:t>
            </a:r>
            <a:r>
              <a:rPr lang="en-GB" sz="1200" dirty="0"/>
              <a:t>Before a prisoner is ready to talk honestly about what’s happened, they might need time and space to reflect. They may just need time to calm down and become a little less emotional. They may need time away from prison officers. They may need to rethink what’s happened, what’s been said, and what they’ve done. We want them to think beyond right now and consider what they’re working towards. Giving them time also gives us time to calm down, review what happened, and plan what we’ll say and ask. We might also check in with colleagues, other prisoners or intelligence reports.</a:t>
            </a:r>
          </a:p>
          <a:p>
            <a:pPr marL="241584" indent="-241584">
              <a:buFont typeface="+mj-lt"/>
              <a:buAutoNum type="alphaUcPeriod"/>
            </a:pPr>
            <a:r>
              <a:rPr lang="en-GB" sz="1200" b="1" dirty="0"/>
              <a:t>Choose distance: </a:t>
            </a:r>
            <a:r>
              <a:rPr lang="en-GB" sz="1200" dirty="0"/>
              <a:t>If we have more time, or need a longer conversation, we might see if we can find a neutral venue away from other prisoners. This might mean a meeting room, an office away from the wing, or a dedicated room in the Care and Separation Unit. If we are able to get away from cells and landings, we can create privacy, allowing the prisoner to talk more freely.</a:t>
            </a:r>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2710523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28AC9-D693-7CDF-C451-4034838E15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401D49-7D1C-7B1D-963C-0FB1D132AB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495B37-02B9-935A-5DD1-DC4AF7A8E311}"/>
              </a:ext>
            </a:extLst>
          </p:cNvPr>
          <p:cNvSpPr>
            <a:spLocks noGrp="1"/>
          </p:cNvSpPr>
          <p:nvPr>
            <p:ph type="body" idx="1"/>
          </p:nvPr>
        </p:nvSpPr>
        <p:spPr/>
        <p:txBody>
          <a:bodyPr/>
          <a:lstStyle/>
          <a:p>
            <a:r>
              <a:rPr lang="en-GB" b="1" dirty="0"/>
              <a:t>TURN AND TALK: CREATE SPACE TO DE-ESCALATE</a:t>
            </a:r>
          </a:p>
          <a:p>
            <a:endParaRPr lang="en-GB" b="1" dirty="0"/>
          </a:p>
          <a:p>
            <a:r>
              <a:rPr lang="en-GB" b="1" dirty="0"/>
              <a:t>PAIRED DISCUSSION </a:t>
            </a:r>
          </a:p>
          <a:p>
            <a:r>
              <a:rPr lang="en-GB" b="0" dirty="0"/>
              <a:t>In pairs I would like you to discuss the following questions using the pocket guide as a reference </a:t>
            </a:r>
            <a:r>
              <a:rPr lang="en-GB" b="1" dirty="0"/>
              <a:t>(p34):</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of the steps do you use?</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Which </a:t>
            </a:r>
            <a:r>
              <a:rPr lang="en-GB" dirty="0"/>
              <a:t>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28ADFDF2-F0E8-0A54-69CA-4098AA0F271E}"/>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2261675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E0E8A-D316-0AF4-7693-A8037CFB17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6F104-C5BA-E91C-2E49-FFB37B87A7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5A7617-3FB3-473C-759B-2512992CF188}"/>
              </a:ext>
            </a:extLst>
          </p:cNvPr>
          <p:cNvSpPr>
            <a:spLocks noGrp="1"/>
          </p:cNvSpPr>
          <p:nvPr>
            <p:ph type="body" idx="1"/>
          </p:nvPr>
        </p:nvSpPr>
        <p:spPr/>
        <p:txBody>
          <a:bodyPr/>
          <a:lstStyle/>
          <a:p>
            <a:r>
              <a:rPr lang="en-GB" b="1" dirty="0"/>
              <a:t>MODEL VIDEO: CREATE SPACE TO DE-ESCALATE</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sz="1200"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endParaRPr lang="en-GB" sz="1200" dirty="0"/>
          </a:p>
          <a:p>
            <a:pPr marL="181188" indent="-181188" algn="l" defTabSz="914400" rtl="0" eaLnBrk="1" latinLnBrk="0" hangingPunct="1">
              <a:buFont typeface="Univers" panose="020B0503020202020204" pitchFamily="34" charset="0"/>
              <a:buChar char="–"/>
              <a:defRPr/>
            </a:pPr>
            <a:r>
              <a:rPr lang="en-GB" sz="1200" b="1" i="0" kern="1200" dirty="0">
                <a:solidFill>
                  <a:schemeClr val="tx1"/>
                </a:solidFill>
                <a:latin typeface="Univers" panose="020B0503020202020204" pitchFamily="34" charset="0"/>
                <a:ea typeface="+mn-ea"/>
                <a:cs typeface="+mn-cs"/>
              </a:rPr>
              <a:t>Delaying action or response.  </a:t>
            </a:r>
            <a:r>
              <a:rPr lang="en-GB" sz="1200" b="0" i="0" kern="1200" dirty="0">
                <a:solidFill>
                  <a:schemeClr val="tx1"/>
                </a:solidFill>
                <a:latin typeface="Univers" panose="020B0503020202020204" pitchFamily="34" charset="0"/>
                <a:ea typeface="+mn-ea"/>
                <a:cs typeface="+mn-cs"/>
              </a:rPr>
              <a:t>If we need to respond quickly to a situation – for example, if we think a prisoner is at risk – we may need to modify our approach.  For example, we might not want to leave a prisoner alone in their cell before talking.  We can still apply the underlying principle.  For example, we may not be able to give them half an hour to calm down – but we could instead say, “I’m coming back in two minutes and we’ll talk then – use that time to think about what you want to tell me and what we can do to solve this.”  Similarly, we may not be able to get them off the wing, but we could at least move them to the other end of the landing.</a:t>
            </a:r>
          </a:p>
          <a:p>
            <a:endParaRPr lang="en-GB" sz="1400" dirty="0"/>
          </a:p>
        </p:txBody>
      </p:sp>
      <p:sp>
        <p:nvSpPr>
          <p:cNvPr id="4" name="Slide Number Placeholder 3">
            <a:extLst>
              <a:ext uri="{FF2B5EF4-FFF2-40B4-BE49-F238E27FC236}">
                <a16:creationId xmlns:a16="http://schemas.microsoft.com/office/drawing/2014/main" id="{1E7DB249-5C27-DBB2-9B3A-A37ED230246E}"/>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796790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CREATE SPACE TO DE-ESCALATE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EXPLAIN THE PRACTICE </a:t>
            </a:r>
            <a:r>
              <a:rPr lang="en-GB" b="0" i="0" dirty="0"/>
              <a:t>(NB: you can change the times for scripting, practice and feedback as needed.)</a:t>
            </a:r>
          </a:p>
          <a:p>
            <a:r>
              <a:rPr lang="en-GB" b="0" i="0" dirty="0"/>
              <a:t>We are now going to practise using the technique create space to de-escalate: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When might you use the technique of creating space to de-escalate? Think about a prisoner or group of prisoners you are working with when you have needed to, or will need to, use this technique. For example, when a p</a:t>
            </a:r>
            <a:r>
              <a:rPr lang="en-GB" i="0" dirty="0"/>
              <a:t>risoner is acting up in front of a larger group, a prisoner is lashing out in a public place, or two prisoners are having conflict, etc. </a:t>
            </a:r>
          </a:p>
          <a:p>
            <a:pPr marL="181188" marR="0" lvl="0" indent="-181188" algn="l" defTabSz="914400" rtl="0" eaLnBrk="1" fontAlgn="auto" latinLnBrk="0" hangingPunct="1">
              <a:lnSpc>
                <a:spcPct val="100000"/>
              </a:lnSpc>
              <a:spcBef>
                <a:spcPts val="0"/>
              </a:spcBef>
              <a:spcAft>
                <a:spcPts val="0"/>
              </a:spcAft>
              <a:buClrTx/>
              <a:buSzTx/>
              <a:buFont typeface="Univers" panose="020B0503020202020204" pitchFamily="34" charset="0"/>
              <a:buChar char="–"/>
              <a:tabLst/>
              <a:defRP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buFont typeface="Univers" panose="020B0503020202020204" pitchFamily="34" charset="0"/>
              <a:buChar char="–"/>
            </a:pPr>
            <a:r>
              <a:rPr lang="en-GB" b="0" i="0" dirty="0"/>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Arial" panose="020B0604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8</a:t>
            </a:fld>
            <a:endParaRPr lang="en-US"/>
          </a:p>
        </p:txBody>
      </p:sp>
    </p:spTree>
    <p:extLst>
      <p:ext uri="{BB962C8B-B14F-4D97-AF65-F5344CB8AC3E}">
        <p14:creationId xmlns:p14="http://schemas.microsoft.com/office/powerpoint/2010/main" val="489998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AF8AC-0AFA-3417-C468-C4FA6E1D07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DF82CD-90E5-9F14-7896-15E32A93A3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92F185-6644-F08E-C9E6-4D3AB3BE5B69}"/>
              </a:ext>
            </a:extLst>
          </p:cNvPr>
          <p:cNvSpPr>
            <a:spLocks noGrp="1"/>
          </p:cNvSpPr>
          <p:nvPr>
            <p:ph type="body" idx="1"/>
          </p:nvPr>
        </p:nvSpPr>
        <p:spPr/>
        <p:txBody>
          <a:bodyPr/>
          <a:lstStyle/>
          <a:p>
            <a:r>
              <a:rPr lang="en-GB" b="1" dirty="0"/>
              <a:t>EXPLAIN NEXT STEPS FOR OBSERVATIONS </a:t>
            </a:r>
          </a:p>
          <a:p>
            <a:pPr marL="181188" indent="-181188">
              <a:buFont typeface="Univers" panose="020B0503020202020204" pitchFamily="34" charset="0"/>
              <a:buChar char="–"/>
            </a:pPr>
            <a:r>
              <a:rPr lang="en-GB" b="0" dirty="0"/>
              <a:t>When will next observations take place? </a:t>
            </a:r>
          </a:p>
          <a:p>
            <a:pPr marL="181188" indent="-181188">
              <a:buFont typeface="Univers" panose="020B0503020202020204" pitchFamily="34" charset="0"/>
              <a:buChar char="–"/>
            </a:pPr>
            <a:r>
              <a:rPr lang="en-GB" b="0" dirty="0"/>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Arial" panose="020B0604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04254872-D433-B71D-EFA3-A3C1C7473293}"/>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10018464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53" r:id="rId6"/>
    <p:sldLayoutId id="2147483856" r:id="rId7"/>
    <p:sldLayoutId id="2147483859" r:id="rId8"/>
    <p:sldLayoutId id="2147483865" r:id="rId9"/>
    <p:sldLayoutId id="2147483866" r:id="rId10"/>
    <p:sldLayoutId id="2147483867" r:id="rId11"/>
    <p:sldLayoutId id="2147483854" r:id="rId12"/>
    <p:sldLayoutId id="2147483857" r:id="rId13"/>
    <p:sldLayoutId id="2147483860" r:id="rId14"/>
    <p:sldLayoutId id="2147483868" r:id="rId15"/>
    <p:sldLayoutId id="2147483869" r:id="rId16"/>
    <p:sldLayoutId id="2147483870" r:id="rId17"/>
    <p:sldLayoutId id="2147483855" r:id="rId18"/>
    <p:sldLayoutId id="2147483858" r:id="rId19"/>
    <p:sldLayoutId id="2147483861" r:id="rId20"/>
    <p:sldLayoutId id="2147483871" r:id="rId21"/>
    <p:sldLayoutId id="2147483872" r:id="rId22"/>
    <p:sldLayoutId id="2147483873" r:id="rId23"/>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15.svg"/><Relationship Id="rId4" Type="http://schemas.openxmlformats.org/officeDocument/2006/relationships/image" Target="../media/image1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F64B5-EB36-1C38-5F73-7B473AB3045F}"/>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43C72B6B-B05C-ED3D-2B80-BA023744A34A}"/>
              </a:ext>
            </a:extLst>
          </p:cNvPr>
          <p:cNvSpPr>
            <a:spLocks noGrp="1"/>
          </p:cNvSpPr>
          <p:nvPr>
            <p:ph type="subTitle" idx="1"/>
          </p:nvPr>
        </p:nvSpPr>
        <p:spPr/>
        <p:txBody>
          <a:bodyPr/>
          <a:lstStyle/>
          <a:p>
            <a:r>
              <a:rPr lang="en-US"/>
              <a:t>Training slides</a:t>
            </a:r>
            <a:endParaRPr lang="en-GB"/>
          </a:p>
        </p:txBody>
      </p:sp>
      <p:sp>
        <p:nvSpPr>
          <p:cNvPr id="3" name="Title 2">
            <a:extLst>
              <a:ext uri="{FF2B5EF4-FFF2-40B4-BE49-F238E27FC236}">
                <a16:creationId xmlns:a16="http://schemas.microsoft.com/office/drawing/2014/main" id="{19115AD3-86A9-F506-CBA3-E51FE14DB6F5}"/>
              </a:ext>
            </a:extLst>
          </p:cNvPr>
          <p:cNvSpPr>
            <a:spLocks noGrp="1"/>
          </p:cNvSpPr>
          <p:nvPr>
            <p:ph type="title"/>
          </p:nvPr>
        </p:nvSpPr>
        <p:spPr>
          <a:xfrm>
            <a:off x="323848" y="1872044"/>
            <a:ext cx="6840000" cy="1136530"/>
          </a:xfrm>
        </p:spPr>
        <p:txBody>
          <a:bodyPr/>
          <a:lstStyle/>
          <a:p>
            <a:r>
              <a:rPr lang="en-US"/>
              <a:t>#12 create space to de-escalate</a:t>
            </a:r>
            <a:endParaRPr lang="en-GB"/>
          </a:p>
        </p:txBody>
      </p:sp>
    </p:spTree>
    <p:extLst>
      <p:ext uri="{BB962C8B-B14F-4D97-AF65-F5344CB8AC3E}">
        <p14:creationId xmlns:p14="http://schemas.microsoft.com/office/powerpoint/2010/main" val="701240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0310F-FB79-0E85-AB5A-1CBF6738B6FE}"/>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ED32E7BA-1BFF-C227-9A6A-CBBFF70601A2}"/>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2846457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CA147-0EBA-A32A-E317-2A607D54E3C3}"/>
            </a:ext>
          </a:extLst>
        </p:cNvPr>
        <p:cNvGrpSpPr/>
        <p:nvPr/>
      </p:nvGrpSpPr>
      <p:grpSpPr>
        <a:xfrm>
          <a:off x="0" y="0"/>
          <a:ext cx="0" cy="0"/>
          <a:chOff x="0" y="0"/>
          <a:chExt cx="0" cy="0"/>
        </a:xfrm>
      </p:grpSpPr>
      <p:sp>
        <p:nvSpPr>
          <p:cNvPr id="4" name="Text Placeholder 19">
            <a:extLst>
              <a:ext uri="{FF2B5EF4-FFF2-40B4-BE49-F238E27FC236}">
                <a16:creationId xmlns:a16="http://schemas.microsoft.com/office/drawing/2014/main" id="{0F623F0D-B78B-1AA8-EE1D-A320E04AAD5E}"/>
              </a:ext>
            </a:extLst>
          </p:cNvPr>
          <p:cNvSpPr txBox="1">
            <a:spLocks/>
          </p:cNvSpPr>
          <p:nvPr/>
        </p:nvSpPr>
        <p:spPr>
          <a:xfrm>
            <a:off x="323849" y="396876"/>
            <a:ext cx="4960420" cy="4223250"/>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a:t>PREVENTING AND ADDRESSING CONFLICT</a:t>
            </a:r>
            <a:endParaRPr lang="en-GB" sz="2800" b="0" i="0" u="none" strike="noStrike" baseline="0">
              <a:solidFill>
                <a:srgbClr val="000000"/>
              </a:solidFill>
            </a:endParaRPr>
          </a:p>
          <a:p>
            <a:r>
              <a:rPr lang="en-US" sz="1600" b="0" i="0" u="none" strike="noStrike" baseline="0">
                <a:solidFill>
                  <a:srgbClr val="FFFFFF"/>
                </a:solidFill>
              </a:rPr>
              <a:t>The first five strategies in this section support you to pre-empt conflict and address issues authoritatively, effectively and warmly. This helps maintain a safe environment and lays the foundations to help prisoners change. These techniques promote dynamic security and safety, allowing you to build relationships and promote change.</a:t>
            </a:r>
          </a:p>
          <a:p>
            <a:endParaRPr lang="en-US" sz="1600" b="0" i="0" u="none" strike="noStrike" baseline="0">
              <a:solidFill>
                <a:srgbClr val="FFFFFF"/>
              </a:solidFill>
            </a:endParaRPr>
          </a:p>
          <a:p>
            <a:r>
              <a:rPr lang="en-US" sz="1600" b="0">
                <a:solidFill>
                  <a:srgbClr val="FFFFFF"/>
                </a:solidFill>
              </a:rPr>
              <a:t>The following five strategies should be used to de-escalate conflict, resolve incidents and promote positive choices. They can be treated as steps followed in order or individually, as appropriate.</a:t>
            </a:r>
          </a:p>
          <a:p>
            <a:endParaRPr lang="en-GB" sz="1800"/>
          </a:p>
        </p:txBody>
      </p:sp>
      <p:sp>
        <p:nvSpPr>
          <p:cNvPr id="5" name="Text Placeholder 19">
            <a:extLst>
              <a:ext uri="{FF2B5EF4-FFF2-40B4-BE49-F238E27FC236}">
                <a16:creationId xmlns:a16="http://schemas.microsoft.com/office/drawing/2014/main" id="{188096B9-C090-CB8F-2B18-3385CE2DC887}"/>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600" b="1" i="0" u="none" strike="noStrike" baseline="0">
                <a:solidFill>
                  <a:srgbClr val="FFFFFF"/>
                </a:solidFill>
              </a:rPr>
              <a:t>#07 Warm / firm</a:t>
            </a:r>
          </a:p>
          <a:p>
            <a:r>
              <a:rPr lang="en-US" sz="1600" b="1" i="0" u="none" strike="noStrike" baseline="0">
                <a:solidFill>
                  <a:srgbClr val="FFFFFF"/>
                </a:solidFill>
              </a:rPr>
              <a:t>#08 Pre-empting problems</a:t>
            </a:r>
          </a:p>
          <a:p>
            <a:r>
              <a:rPr lang="en-US" sz="1600" b="1" i="0" u="none" strike="noStrike" baseline="0">
                <a:solidFill>
                  <a:srgbClr val="FFFFFF"/>
                </a:solidFill>
              </a:rPr>
              <a:t>#09 Least invasive intervention</a:t>
            </a:r>
          </a:p>
          <a:p>
            <a:r>
              <a:rPr lang="en-US" sz="1600" b="1" i="0" u="none" strike="noStrike" baseline="0">
                <a:solidFill>
                  <a:srgbClr val="FFFFFF"/>
                </a:solidFill>
              </a:rPr>
              <a:t>#10 Emotional constancy</a:t>
            </a:r>
          </a:p>
          <a:p>
            <a:r>
              <a:rPr lang="en-US" sz="1600" b="1" i="0" u="none" strike="noStrike" baseline="0">
                <a:solidFill>
                  <a:srgbClr val="FFFFFF"/>
                </a:solidFill>
              </a:rPr>
              <a:t>#11 Giving effective consequences</a:t>
            </a:r>
          </a:p>
          <a:p>
            <a:endParaRPr lang="en-US" sz="1600">
              <a:solidFill>
                <a:srgbClr val="FFFFFF"/>
              </a:solidFill>
            </a:endParaRPr>
          </a:p>
          <a:p>
            <a:r>
              <a:rPr lang="en-US" sz="1600"/>
              <a:t>#12 Create space to de-escalate</a:t>
            </a:r>
          </a:p>
          <a:p>
            <a:r>
              <a:rPr lang="en-US" sz="1600"/>
              <a:t>#13 Identify wants</a:t>
            </a:r>
          </a:p>
          <a:p>
            <a:r>
              <a:rPr lang="en-US" sz="1600"/>
              <a:t>#14 Tactical agreement</a:t>
            </a:r>
          </a:p>
          <a:p>
            <a:r>
              <a:rPr lang="en-US" sz="1600"/>
              <a:t>#15 Clarify expectations</a:t>
            </a:r>
          </a:p>
          <a:p>
            <a:r>
              <a:rPr lang="en-US" sz="1600"/>
              <a:t>#16 Give choices</a:t>
            </a:r>
            <a:endParaRPr lang="en-GB" sz="1600"/>
          </a:p>
        </p:txBody>
      </p:sp>
      <p:sp>
        <p:nvSpPr>
          <p:cNvPr id="6" name="Rectangle 5">
            <a:extLst>
              <a:ext uri="{FF2B5EF4-FFF2-40B4-BE49-F238E27FC236}">
                <a16:creationId xmlns:a16="http://schemas.microsoft.com/office/drawing/2014/main" id="{3C50D46A-F789-75AD-7B2F-3A09C6CB6EC4}"/>
              </a:ext>
            </a:extLst>
          </p:cNvPr>
          <p:cNvSpPr/>
          <p:nvPr/>
        </p:nvSpPr>
        <p:spPr>
          <a:xfrm>
            <a:off x="6012179" y="2662517"/>
            <a:ext cx="2686050"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735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3BB65-3CE1-7DF0-DF48-42E281DD948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CC4389E-21B5-F416-9DFD-9E5E89229332}"/>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3282662B-AB98-81D9-6DDD-C871D9DFA6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2F32963C-336C-F31B-4AE4-825545C2C8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771806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474C0-4AB3-47E7-F0CF-EE6A0530968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5672F16-4C23-39C3-1F81-A57F5490728A}"/>
              </a:ext>
            </a:extLst>
          </p:cNvPr>
          <p:cNvSpPr>
            <a:spLocks noGrp="1"/>
          </p:cNvSpPr>
          <p:nvPr>
            <p:ph type="body" sz="quarter" idx="23"/>
          </p:nvPr>
        </p:nvSpPr>
        <p:spPr/>
        <p:txBody>
          <a:bodyPr/>
          <a:lstStyle/>
          <a:p>
            <a:r>
              <a:rPr lang="en-US"/>
              <a:t>#12 Preventing and addressing conflict</a:t>
            </a:r>
          </a:p>
          <a:p>
            <a:pPr lvl="1"/>
            <a:r>
              <a:rPr lang="en-US"/>
              <a:t>CREATE SPACE TO DE-ESCALATE</a:t>
            </a:r>
          </a:p>
          <a:p>
            <a:pPr lvl="2"/>
            <a:r>
              <a:rPr lang="en-GB"/>
              <a:t>Separate a prisoner from the incident, so they can calm down before you discuss what happened.</a:t>
            </a:r>
            <a:endParaRPr lang="en-US"/>
          </a:p>
        </p:txBody>
      </p:sp>
      <p:pic>
        <p:nvPicPr>
          <p:cNvPr id="3" name="Picture Placeholder 2">
            <a:extLst>
              <a:ext uri="{FF2B5EF4-FFF2-40B4-BE49-F238E27FC236}">
                <a16:creationId xmlns:a16="http://schemas.microsoft.com/office/drawing/2014/main" id="{04CDDCA9-8DC2-58BB-878B-582509E23A13}"/>
              </a:ext>
            </a:extLst>
          </p:cNvPr>
          <p:cNvPicPr>
            <a:picLocks noGrp="1" noChangeAspect="1"/>
          </p:cNvPicPr>
          <p:nvPr>
            <p:ph type="pic" sz="quarter" idx="21"/>
          </p:nvPr>
        </p:nvPicPr>
        <p:blipFill>
          <a:blip r:embed="rId3"/>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3402514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A2B90-D2DB-11A2-E80D-37EE5F11A2E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61F2D45-3925-4150-2EBA-F6660386851A}"/>
              </a:ext>
            </a:extLst>
          </p:cNvPr>
          <p:cNvSpPr>
            <a:spLocks noGrp="1"/>
          </p:cNvSpPr>
          <p:nvPr>
            <p:ph type="body" sz="quarter" idx="17"/>
          </p:nvPr>
        </p:nvSpPr>
        <p:spPr>
          <a:xfrm>
            <a:off x="1000927" y="3147814"/>
            <a:ext cx="1930134" cy="580672"/>
          </a:xfrm>
        </p:spPr>
        <p:txBody>
          <a:bodyPr/>
          <a:lstStyle/>
          <a:p>
            <a:r>
              <a:rPr lang="en-US"/>
              <a:t>Create space </a:t>
            </a:r>
          </a:p>
          <a:p>
            <a:pPr lvl="1">
              <a:defRPr/>
            </a:pPr>
            <a:r>
              <a:rPr lang="en-GB"/>
              <a:t>Get the prisoner away from the situation.</a:t>
            </a:r>
          </a:p>
        </p:txBody>
      </p:sp>
      <p:sp>
        <p:nvSpPr>
          <p:cNvPr id="9" name="Text Placeholder 8">
            <a:extLst>
              <a:ext uri="{FF2B5EF4-FFF2-40B4-BE49-F238E27FC236}">
                <a16:creationId xmlns:a16="http://schemas.microsoft.com/office/drawing/2014/main" id="{BCC1812E-D17C-0937-B1EF-6DDF37B2BDB4}"/>
              </a:ext>
            </a:extLst>
          </p:cNvPr>
          <p:cNvSpPr>
            <a:spLocks noGrp="1"/>
          </p:cNvSpPr>
          <p:nvPr>
            <p:ph type="body" sz="quarter" idx="18"/>
          </p:nvPr>
        </p:nvSpPr>
        <p:spPr>
          <a:xfrm>
            <a:off x="3603326" y="3147814"/>
            <a:ext cx="1937067" cy="888448"/>
          </a:xfrm>
        </p:spPr>
        <p:txBody>
          <a:bodyPr/>
          <a:lstStyle/>
          <a:p>
            <a:r>
              <a:rPr lang="en-US"/>
              <a:t>Give time </a:t>
            </a:r>
          </a:p>
          <a:p>
            <a:pPr lvl="1">
              <a:defRPr/>
            </a:pPr>
            <a:r>
              <a:rPr lang="en-GB"/>
              <a:t>Allow the prisoner to reflect on the situation and calm down. Use that time to plan the conversation.</a:t>
            </a:r>
            <a:endParaRPr lang="en-US"/>
          </a:p>
        </p:txBody>
      </p:sp>
      <p:sp>
        <p:nvSpPr>
          <p:cNvPr id="10" name="Text Placeholder 9">
            <a:extLst>
              <a:ext uri="{FF2B5EF4-FFF2-40B4-BE49-F238E27FC236}">
                <a16:creationId xmlns:a16="http://schemas.microsoft.com/office/drawing/2014/main" id="{DD924F5D-4034-C583-45E8-2D06DD7D1B69}"/>
              </a:ext>
            </a:extLst>
          </p:cNvPr>
          <p:cNvSpPr>
            <a:spLocks noGrp="1"/>
          </p:cNvSpPr>
          <p:nvPr>
            <p:ph type="body" sz="quarter" idx="19"/>
          </p:nvPr>
        </p:nvSpPr>
        <p:spPr>
          <a:xfrm>
            <a:off x="6205726" y="3147814"/>
            <a:ext cx="1930134" cy="1042337"/>
          </a:xfrm>
        </p:spPr>
        <p:txBody>
          <a:bodyPr/>
          <a:lstStyle/>
          <a:p>
            <a:r>
              <a:rPr lang="en-US"/>
              <a:t>Choose distance </a:t>
            </a:r>
          </a:p>
          <a:p>
            <a:pPr lvl="1">
              <a:defRPr/>
            </a:pPr>
            <a:r>
              <a:rPr lang="en-GB"/>
              <a:t>Talk to them away from other prisoners, allowing them to talk more freely. Make space between you and the prisoner if needed.</a:t>
            </a:r>
            <a:endParaRPr lang="en-US"/>
          </a:p>
        </p:txBody>
      </p:sp>
      <p:pic>
        <p:nvPicPr>
          <p:cNvPr id="3" name="Picture Placeholder 2">
            <a:extLst>
              <a:ext uri="{FF2B5EF4-FFF2-40B4-BE49-F238E27FC236}">
                <a16:creationId xmlns:a16="http://schemas.microsoft.com/office/drawing/2014/main" id="{3EA6D0CD-DF02-6150-307F-C41353335003}"/>
              </a:ext>
            </a:extLst>
          </p:cNvPr>
          <p:cNvPicPr>
            <a:picLocks noGrp="1" noChangeAspect="1"/>
          </p:cNvPicPr>
          <p:nvPr>
            <p:ph type="pic" sz="quarter" idx="21"/>
          </p:nvPr>
        </p:nvPicPr>
        <p:blipFill>
          <a:blip r:embed="rId3"/>
          <a:srcRect l="543" r="543"/>
          <a:stretch>
            <a:fillRect/>
          </a:stretch>
        </p:blipFill>
        <p:spPr>
          <a:prstGeom prst="rect">
            <a:avLst/>
          </a:prstGeom>
          <a:solidFill>
            <a:srgbClr val="834586"/>
          </a:solidFill>
        </p:spPr>
      </p:pic>
      <p:pic>
        <p:nvPicPr>
          <p:cNvPr id="5" name="Picture Placeholder 4">
            <a:extLst>
              <a:ext uri="{FF2B5EF4-FFF2-40B4-BE49-F238E27FC236}">
                <a16:creationId xmlns:a16="http://schemas.microsoft.com/office/drawing/2014/main" id="{90A9B401-7E57-8414-3DC8-D760F772042A}"/>
              </a:ext>
            </a:extLst>
          </p:cNvPr>
          <p:cNvPicPr>
            <a:picLocks noGrp="1" noChangeAspect="1"/>
          </p:cNvPicPr>
          <p:nvPr>
            <p:ph type="pic" sz="quarter" idx="22"/>
          </p:nvPr>
        </p:nvPicPr>
        <p:blipFill>
          <a:blip r:embed="rId4"/>
          <a:srcRect l="502" r="502"/>
          <a:stretch>
            <a:fillRect/>
          </a:stretch>
        </p:blipFill>
        <p:spPr>
          <a:prstGeom prst="rect">
            <a:avLst/>
          </a:prstGeom>
          <a:solidFill>
            <a:srgbClr val="834586"/>
          </a:solidFill>
        </p:spPr>
      </p:pic>
      <p:pic>
        <p:nvPicPr>
          <p:cNvPr id="7" name="Picture Placeholder 6">
            <a:extLst>
              <a:ext uri="{FF2B5EF4-FFF2-40B4-BE49-F238E27FC236}">
                <a16:creationId xmlns:a16="http://schemas.microsoft.com/office/drawing/2014/main" id="{9EA481B8-8E62-040F-48F8-57108B728B0B}"/>
              </a:ext>
            </a:extLst>
          </p:cNvPr>
          <p:cNvPicPr>
            <a:picLocks noGrp="1" noChangeAspect="1"/>
          </p:cNvPicPr>
          <p:nvPr>
            <p:ph type="pic" sz="quarter" idx="23"/>
          </p:nvPr>
        </p:nvPicPr>
        <p:blipFill>
          <a:blip r:embed="rId5"/>
          <a:srcRect l="502" r="502"/>
          <a:stretch>
            <a:fillRect/>
          </a:stretch>
        </p:blipFill>
        <p:spPr>
          <a:prstGeom prst="rect">
            <a:avLst/>
          </a:prstGeom>
          <a:solidFill>
            <a:srgbClr val="834586"/>
          </a:solidFill>
        </p:spPr>
      </p:pic>
    </p:spTree>
    <p:extLst>
      <p:ext uri="{BB962C8B-B14F-4D97-AF65-F5344CB8AC3E}">
        <p14:creationId xmlns:p14="http://schemas.microsoft.com/office/powerpoint/2010/main" val="3900292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4A5E0-BCE7-B81A-5FF6-360CB781CBEC}"/>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D17BF3AE-8377-0307-3A93-769CC48F9F0B}"/>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D96D0080-2A85-2F11-D8D5-984420E824DF}"/>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4239140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B5025-6BBD-FBC0-C760-7F86A6A0E42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E99028E-8FD2-7FC8-7086-D574FE048F9E}"/>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BEC3C3DF-6884-1E35-386C-1562B15318E5}"/>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3229127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3B3B9-9FEF-0383-A2B7-8ED94C4B5BEF}"/>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C3FAB52A-C4CF-AE1D-B6BB-88AE6A1F898C}"/>
              </a:ext>
            </a:extLst>
          </p:cNvPr>
          <p:cNvSpPr>
            <a:spLocks noGrp="1"/>
          </p:cNvSpPr>
          <p:nvPr>
            <p:ph type="subTitle" idx="1"/>
          </p:nvPr>
        </p:nvSpPr>
        <p:spPr/>
        <p:txBody>
          <a:bodyPr/>
          <a:lstStyle/>
          <a:p>
            <a:r>
              <a:rPr lang="en-US"/>
              <a:t>Practice – create space to de-escalate </a:t>
            </a:r>
          </a:p>
          <a:p>
            <a:endParaRPr lang="en-GB"/>
          </a:p>
        </p:txBody>
      </p:sp>
      <p:sp>
        <p:nvSpPr>
          <p:cNvPr id="4" name="Subtitle 2">
            <a:extLst>
              <a:ext uri="{FF2B5EF4-FFF2-40B4-BE49-F238E27FC236}">
                <a16:creationId xmlns:a16="http://schemas.microsoft.com/office/drawing/2014/main" id="{73EC6D01-F67B-F57D-AEA8-6CEA3D419906}"/>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5" name="Graphic 15">
            <a:extLst>
              <a:ext uri="{FF2B5EF4-FFF2-40B4-BE49-F238E27FC236}">
                <a16:creationId xmlns:a16="http://schemas.microsoft.com/office/drawing/2014/main" id="{16A3FBED-6D29-7F83-D727-FFA0E2A51E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6" name="Graphic 14">
            <a:extLst>
              <a:ext uri="{FF2B5EF4-FFF2-40B4-BE49-F238E27FC236}">
                <a16:creationId xmlns:a16="http://schemas.microsoft.com/office/drawing/2014/main" id="{13D44533-CA06-CBC9-E96E-B73048C911B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7" name="Subtitle 2">
            <a:extLst>
              <a:ext uri="{FF2B5EF4-FFF2-40B4-BE49-F238E27FC236}">
                <a16:creationId xmlns:a16="http://schemas.microsoft.com/office/drawing/2014/main" id="{3DAB306F-0F08-BCC8-E8B7-993E67F1265F}"/>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8" name="Text Placeholder 1">
            <a:extLst>
              <a:ext uri="{FF2B5EF4-FFF2-40B4-BE49-F238E27FC236}">
                <a16:creationId xmlns:a16="http://schemas.microsoft.com/office/drawing/2014/main" id="{CDC6B254-4167-1372-5034-2EB47814EFB1}"/>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Create space</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Give time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Choose a space to talk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9" name="Text Placeholder 1">
            <a:extLst>
              <a:ext uri="{FF2B5EF4-FFF2-40B4-BE49-F238E27FC236}">
                <a16:creationId xmlns:a16="http://schemas.microsoft.com/office/drawing/2014/main" id="{C76B7CBD-10DB-4A33-225F-53C0EFA07B05}"/>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0" name="Text Placeholder 1">
            <a:extLst>
              <a:ext uri="{FF2B5EF4-FFF2-40B4-BE49-F238E27FC236}">
                <a16:creationId xmlns:a16="http://schemas.microsoft.com/office/drawing/2014/main" id="{CADEAF0A-5904-A6D4-50D3-954DE165A00A}"/>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Subtitle 2">
            <a:extLst>
              <a:ext uri="{FF2B5EF4-FFF2-40B4-BE49-F238E27FC236}">
                <a16:creationId xmlns:a16="http://schemas.microsoft.com/office/drawing/2014/main" id="{7AAB125C-0073-A6F7-7927-738D4D99C8DD}"/>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2" name="Graphic 11">
            <a:extLst>
              <a:ext uri="{FF2B5EF4-FFF2-40B4-BE49-F238E27FC236}">
                <a16:creationId xmlns:a16="http://schemas.microsoft.com/office/drawing/2014/main" id="{FA797510-4B2D-F60A-47A9-365883D715F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pic>
        <p:nvPicPr>
          <p:cNvPr id="13" name="Picture 12">
            <a:extLst>
              <a:ext uri="{FF2B5EF4-FFF2-40B4-BE49-F238E27FC236}">
                <a16:creationId xmlns:a16="http://schemas.microsoft.com/office/drawing/2014/main" id="{9DFA8767-58BD-48F2-3937-985AF7D0695E}"/>
              </a:ext>
            </a:extLst>
          </p:cNvPr>
          <p:cNvPicPr>
            <a:picLocks noChangeAspect="1"/>
          </p:cNvPicPr>
          <p:nvPr/>
        </p:nvPicPr>
        <p:blipFill>
          <a:blip r:embed="rId6"/>
          <a:stretch>
            <a:fillRect/>
          </a:stretch>
        </p:blipFill>
        <p:spPr>
          <a:xfrm>
            <a:off x="4638990" y="2202246"/>
            <a:ext cx="539519" cy="499686"/>
          </a:xfrm>
          <a:prstGeom prst="rect">
            <a:avLst/>
          </a:prstGeom>
        </p:spPr>
      </p:pic>
      <p:pic>
        <p:nvPicPr>
          <p:cNvPr id="14" name="Graphic 13">
            <a:extLst>
              <a:ext uri="{FF2B5EF4-FFF2-40B4-BE49-F238E27FC236}">
                <a16:creationId xmlns:a16="http://schemas.microsoft.com/office/drawing/2014/main" id="{24720D23-D1A7-A0EE-03BC-C7D781539A3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pic>
        <p:nvPicPr>
          <p:cNvPr id="15" name="Picture 14">
            <a:extLst>
              <a:ext uri="{FF2B5EF4-FFF2-40B4-BE49-F238E27FC236}">
                <a16:creationId xmlns:a16="http://schemas.microsoft.com/office/drawing/2014/main" id="{39531EC3-1CE6-A8E3-17AC-3622674D90B9}"/>
              </a:ext>
            </a:extLst>
          </p:cNvPr>
          <p:cNvPicPr>
            <a:picLocks noChangeAspect="1"/>
          </p:cNvPicPr>
          <p:nvPr/>
        </p:nvPicPr>
        <p:blipFill>
          <a:blip r:embed="rId6"/>
          <a:stretch>
            <a:fillRect/>
          </a:stretch>
        </p:blipFill>
        <p:spPr>
          <a:xfrm>
            <a:off x="4648357" y="3310139"/>
            <a:ext cx="539519" cy="499686"/>
          </a:xfrm>
          <a:prstGeom prst="rect">
            <a:avLst/>
          </a:prstGeom>
        </p:spPr>
      </p:pic>
      <p:pic>
        <p:nvPicPr>
          <p:cNvPr id="16" name="Graphic 15">
            <a:extLst>
              <a:ext uri="{FF2B5EF4-FFF2-40B4-BE49-F238E27FC236}">
                <a16:creationId xmlns:a16="http://schemas.microsoft.com/office/drawing/2014/main" id="{FE9C3E96-6A76-6FC2-0A3B-B76BA52CFF8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cxnSp>
        <p:nvCxnSpPr>
          <p:cNvPr id="17" name="Straight Connector 16">
            <a:extLst>
              <a:ext uri="{FF2B5EF4-FFF2-40B4-BE49-F238E27FC236}">
                <a16:creationId xmlns:a16="http://schemas.microsoft.com/office/drawing/2014/main" id="{F0608B5A-418C-362E-7C0D-06319D6849BE}"/>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8" name="Text Placeholder 1">
            <a:extLst>
              <a:ext uri="{FF2B5EF4-FFF2-40B4-BE49-F238E27FC236}">
                <a16:creationId xmlns:a16="http://schemas.microsoft.com/office/drawing/2014/main" id="{C3FED8EA-587B-29FB-BD00-DE381541E5B6}"/>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19" name="Text Placeholder 1">
            <a:extLst>
              <a:ext uri="{FF2B5EF4-FFF2-40B4-BE49-F238E27FC236}">
                <a16:creationId xmlns:a16="http://schemas.microsoft.com/office/drawing/2014/main" id="{AD143C82-5E04-04A1-97FB-05EBC7A1A297}"/>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0" name="Text Placeholder 1">
            <a:extLst>
              <a:ext uri="{FF2B5EF4-FFF2-40B4-BE49-F238E27FC236}">
                <a16:creationId xmlns:a16="http://schemas.microsoft.com/office/drawing/2014/main" id="{F79539EC-7527-EFD8-28F1-4E066524269F}"/>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
        <p:nvSpPr>
          <p:cNvPr id="21" name="Text Placeholder 1">
            <a:extLst>
              <a:ext uri="{FF2B5EF4-FFF2-40B4-BE49-F238E27FC236}">
                <a16:creationId xmlns:a16="http://schemas.microsoft.com/office/drawing/2014/main" id="{40F66984-B506-5613-59E4-FA495806867C}"/>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sp>
        <p:nvSpPr>
          <p:cNvPr id="22" name="Text Placeholder 1">
            <a:extLst>
              <a:ext uri="{FF2B5EF4-FFF2-40B4-BE49-F238E27FC236}">
                <a16:creationId xmlns:a16="http://schemas.microsoft.com/office/drawing/2014/main" id="{5786BA5A-61A4-7F3F-5661-F142E4973702}"/>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spTree>
    <p:extLst>
      <p:ext uri="{BB962C8B-B14F-4D97-AF65-F5344CB8AC3E}">
        <p14:creationId xmlns:p14="http://schemas.microsoft.com/office/powerpoint/2010/main" val="1408167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685BB-CD1A-8DC3-DF07-4F624C69333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B444DE5-575E-9274-5979-A440737021AA}"/>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545FC223-B0B4-E1CC-511F-B404AAB582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49A86BE5-3428-3763-2BD0-6CB29F88737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9220AB10-333E-053D-A26B-0DA2DB8B065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1625996598"/>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http://purl.org/dc/terms/"/>
    <ds:schemaRef ds:uri="http://www.w3.org/XML/1998/namespace"/>
    <ds:schemaRef ds:uri="61293615-1dac-44c6-ba3e-bfda57c030e4"/>
    <ds:schemaRef ds:uri="9288989c-8d13-4cf6-98c5-14abe6b013cd"/>
    <ds:schemaRef ds:uri="http://schemas.microsoft.com/office/infopath/2007/PartnerControls"/>
    <ds:schemaRef ds:uri="http://schemas.microsoft.com/office/2006/metadata/properties"/>
    <ds:schemaRef ds:uri="http://purl.org/dc/elements/1.1/"/>
    <ds:schemaRef ds:uri="http://purl.org/dc/dcmitype/"/>
    <ds:schemaRef ds:uri="http://schemas.microsoft.com/office/2006/documentManagement/types"/>
    <ds:schemaRef ds:uri="http://schemas.openxmlformats.org/package/2006/metadata/core-properties"/>
  </ds:schemaRefs>
</ds:datastoreItem>
</file>

<file path=customXml/itemProps2.xml><?xml version="1.0" encoding="utf-8"?>
<ds:datastoreItem xmlns:ds="http://schemas.openxmlformats.org/officeDocument/2006/customXml" ds:itemID="{1A844A1D-20AF-44AE-9F47-9785DFAA058A}"/>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37</TotalTime>
  <Words>1928</Words>
  <Application>Microsoft Office PowerPoint</Application>
  <PresentationFormat>On-screen Show (16:9)</PresentationFormat>
  <Paragraphs>155</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 Condensed</vt:lpstr>
      <vt:lpstr>Univers</vt:lpstr>
      <vt:lpstr>Univers LT Std 47 Cn Lt</vt:lpstr>
      <vt:lpstr>Arial</vt:lpstr>
      <vt:lpstr>Univers LT Std 67 Bold Condense</vt:lpstr>
      <vt:lpstr>LEADING PRISON LANDINGS - SLIDES</vt:lpstr>
      <vt:lpstr>LEADING PRISON LANDINGS - CONTENT SLIDES</vt:lpstr>
      <vt:lpstr>#12 create space to de-escalate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2026-08-13T09:13:02Z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