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744" r:id="rId4"/>
    <p:sldMasterId id="2147483844" r:id="rId5"/>
  </p:sldMasterIdLst>
  <p:notesMasterIdLst>
    <p:notesMasterId r:id="rId16"/>
  </p:notesMasterIdLst>
  <p:handoutMasterIdLst>
    <p:handoutMasterId r:id="rId17"/>
  </p:handoutMasterIdLst>
  <p:sldIdLst>
    <p:sldId id="3425" r:id="rId6"/>
    <p:sldId id="3492" r:id="rId7"/>
    <p:sldId id="3540" r:id="rId8"/>
    <p:sldId id="348" r:id="rId9"/>
    <p:sldId id="358" r:id="rId10"/>
    <p:sldId id="3517" r:id="rId11"/>
    <p:sldId id="3518" r:id="rId12"/>
    <p:sldId id="3448" r:id="rId13"/>
    <p:sldId id="3519" r:id="rId14"/>
    <p:sldId id="3603" r:id="rId15"/>
  </p:sldIdLst>
  <p:sldSz cx="9144000" cy="5143500" type="screen16x9"/>
  <p:notesSz cx="6889750" cy="10021888"/>
  <p:embeddedFontLst>
    <p:embeddedFont>
      <p:font typeface="Univers" panose="020B0503020202020204" pitchFamily="34" charset="0"/>
      <p:regular r:id="rId18"/>
      <p:bold r:id="rId19"/>
    </p:embeddedFont>
    <p:embeddedFont>
      <p:font typeface="Univers Condensed" panose="020B0506020202050204" pitchFamily="34" charset="0"/>
      <p:regular r:id="rId20"/>
      <p:bold r:id="rId2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uidance" id="{471E79FC-C327-44AD-91D1-BED208CC5CBF}">
          <p14:sldIdLst>
            <p14:sldId id="3425"/>
            <p14:sldId id="3492"/>
            <p14:sldId id="3540"/>
            <p14:sldId id="348"/>
            <p14:sldId id="358"/>
            <p14:sldId id="3517"/>
            <p14:sldId id="3518"/>
            <p14:sldId id="3448"/>
            <p14:sldId id="3519"/>
            <p14:sldId id="3603"/>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BF8811-461A-98FA-E127-34E8BF6E53B9}" name="Samantha Wilson" initials="SW" userId="S::Samantha.Wilson@unlockedgrads.org.uk::14d3afe5-1696-4518-b662-46eedebd4596" providerId="AD"/>
  <p188:author id="{9E811227-F8F6-1591-46AD-E6874B5EBE34}" name="Frances Steel" initials="FS" userId="S::frances.steel@unlockedgrads.org.uk::79d46658-80de-4106-bb59-cad1b389c72e" providerId="AD"/>
  <p188:author id="{82A8D7B6-B8FD-1E32-2996-892E060C1FF0}" name="Katherine Gartland" initials="KG" userId="S::Katherine.Gartland@unlockedgrads.org.uk::30cb6bf3-3405-430e-b4b6-80b450bf79d9" providerId="AD"/>
  <p188:author id="{5E3B41C8-D2FD-FA58-44E6-A3425FA815BE}" name="Jack Anderson" initials="JA" userId="S::Jack.Anderson@unlockedgrads.org.uk::4789e7fc-df34-4b1d-a3ca-3f1c50f66c27" providerId="AD"/>
  <p188:author id="{E48197DA-D3FF-1ABD-C552-DC46C4E0A3C7}" name="George Cristin-Marks" initials="GC" userId="S::george.cristinmarks@unlockedgrads.org.uk::6e49c787-c396-458a-9b44-6bd0f396b9d9" providerId="AD"/>
  <p188:author id="{3EA9E8E0-D16F-18C3-48CF-E4927EEF4D44}" name="Mike Sheppard" initials="MS" userId="S::mike.sheppard@unlockedgrads.org.uk::3332e290-0592-45fc-8388-de746b38e890" providerId="AD"/>
  <p188:author id="{BB84ECFE-7F96-BD93-FF82-8FD36419378E}" name="Jack Anderson" initials="JA" userId="S::jack.anderson@unlockedgrads.org.uk::4789e7fc-df34-4b1d-a3ca-3f1c50f66c2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D772C"/>
    <a:srgbClr val="E2463A"/>
    <a:srgbClr val="834586"/>
    <a:srgbClr val="245195"/>
    <a:srgbClr val="2D2D2A"/>
    <a:srgbClr val="555558"/>
    <a:srgbClr val="127A84"/>
    <a:srgbClr val="CDD615"/>
    <a:srgbClr val="56565A"/>
    <a:srgbClr val="9330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92" autoAdjust="0"/>
    <p:restoredTop sz="58475" autoAdjust="0"/>
  </p:normalViewPr>
  <p:slideViewPr>
    <p:cSldViewPr snapToGrid="0">
      <p:cViewPr varScale="1">
        <p:scale>
          <a:sx n="53" d="100"/>
          <a:sy n="53" d="100"/>
        </p:scale>
        <p:origin x="183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1.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 Steel" userId="79d46658-80de-4106-bb59-cad1b389c72e" providerId="ADAL" clId="{C9A650DF-FC12-494D-9C76-2639CC59E8C5}"/>
    <pc:docChg chg="delSld modSection">
      <pc:chgData name="Frances Steel" userId="79d46658-80de-4106-bb59-cad1b389c72e" providerId="ADAL" clId="{C9A650DF-FC12-494D-9C76-2639CC59E8C5}" dt="2026-08-13T09:14:15.735" v="3" actId="47"/>
      <pc:docMkLst>
        <pc:docMk/>
      </pc:docMkLst>
      <pc:sldChg chg="del">
        <pc:chgData name="Frances Steel" userId="79d46658-80de-4106-bb59-cad1b389c72e" providerId="ADAL" clId="{C9A650DF-FC12-494D-9C76-2639CC59E8C5}" dt="2026-08-13T09:13:53.527" v="0" actId="47"/>
        <pc:sldMkLst>
          <pc:docMk/>
          <pc:sldMk cId="694263448" sldId="256"/>
        </pc:sldMkLst>
      </pc:sldChg>
      <pc:sldChg chg="del">
        <pc:chgData name="Frances Steel" userId="79d46658-80de-4106-bb59-cad1b389c72e" providerId="ADAL" clId="{C9A650DF-FC12-494D-9C76-2639CC59E8C5}" dt="2026-08-13T09:14:15.735" v="3" actId="47"/>
        <pc:sldMkLst>
          <pc:docMk/>
          <pc:sldMk cId="1423451525" sldId="274"/>
        </pc:sldMkLst>
      </pc:sldChg>
      <pc:sldChg chg="del">
        <pc:chgData name="Frances Steel" userId="79d46658-80de-4106-bb59-cad1b389c72e" providerId="ADAL" clId="{C9A650DF-FC12-494D-9C76-2639CC59E8C5}" dt="2026-08-13T09:14:15.735" v="3" actId="47"/>
        <pc:sldMkLst>
          <pc:docMk/>
          <pc:sldMk cId="2434011021" sldId="276"/>
        </pc:sldMkLst>
      </pc:sldChg>
      <pc:sldChg chg="del">
        <pc:chgData name="Frances Steel" userId="79d46658-80de-4106-bb59-cad1b389c72e" providerId="ADAL" clId="{C9A650DF-FC12-494D-9C76-2639CC59E8C5}" dt="2026-08-13T09:14:15.735" v="3" actId="47"/>
        <pc:sldMkLst>
          <pc:docMk/>
          <pc:sldMk cId="3731077328" sldId="277"/>
        </pc:sldMkLst>
      </pc:sldChg>
      <pc:sldChg chg="del">
        <pc:chgData name="Frances Steel" userId="79d46658-80de-4106-bb59-cad1b389c72e" providerId="ADAL" clId="{C9A650DF-FC12-494D-9C76-2639CC59E8C5}" dt="2026-08-13T09:14:15.735" v="3" actId="47"/>
        <pc:sldMkLst>
          <pc:docMk/>
          <pc:sldMk cId="1433864914" sldId="306"/>
        </pc:sldMkLst>
      </pc:sldChg>
      <pc:sldChg chg="del">
        <pc:chgData name="Frances Steel" userId="79d46658-80de-4106-bb59-cad1b389c72e" providerId="ADAL" clId="{C9A650DF-FC12-494D-9C76-2639CC59E8C5}" dt="2026-08-13T09:14:15.735" v="3" actId="47"/>
        <pc:sldMkLst>
          <pc:docMk/>
          <pc:sldMk cId="297875374" sldId="316"/>
        </pc:sldMkLst>
      </pc:sldChg>
      <pc:sldChg chg="del">
        <pc:chgData name="Frances Steel" userId="79d46658-80de-4106-bb59-cad1b389c72e" providerId="ADAL" clId="{C9A650DF-FC12-494D-9C76-2639CC59E8C5}" dt="2026-08-13T09:13:53.527" v="0" actId="47"/>
        <pc:sldMkLst>
          <pc:docMk/>
          <pc:sldMk cId="1830645488" sldId="318"/>
        </pc:sldMkLst>
      </pc:sldChg>
      <pc:sldChg chg="del">
        <pc:chgData name="Frances Steel" userId="79d46658-80de-4106-bb59-cad1b389c72e" providerId="ADAL" clId="{C9A650DF-FC12-494D-9C76-2639CC59E8C5}" dt="2026-08-13T09:13:53.527" v="0" actId="47"/>
        <pc:sldMkLst>
          <pc:docMk/>
          <pc:sldMk cId="1041641628" sldId="319"/>
        </pc:sldMkLst>
      </pc:sldChg>
      <pc:sldChg chg="del">
        <pc:chgData name="Frances Steel" userId="79d46658-80de-4106-bb59-cad1b389c72e" providerId="ADAL" clId="{C9A650DF-FC12-494D-9C76-2639CC59E8C5}" dt="2026-08-13T09:14:15.735" v="3" actId="47"/>
        <pc:sldMkLst>
          <pc:docMk/>
          <pc:sldMk cId="912035029" sldId="320"/>
        </pc:sldMkLst>
      </pc:sldChg>
      <pc:sldChg chg="del">
        <pc:chgData name="Frances Steel" userId="79d46658-80de-4106-bb59-cad1b389c72e" providerId="ADAL" clId="{C9A650DF-FC12-494D-9C76-2639CC59E8C5}" dt="2026-08-13T09:14:15.735" v="3" actId="47"/>
        <pc:sldMkLst>
          <pc:docMk/>
          <pc:sldMk cId="3483101807" sldId="321"/>
        </pc:sldMkLst>
      </pc:sldChg>
      <pc:sldChg chg="del">
        <pc:chgData name="Frances Steel" userId="79d46658-80de-4106-bb59-cad1b389c72e" providerId="ADAL" clId="{C9A650DF-FC12-494D-9C76-2639CC59E8C5}" dt="2026-08-13T09:14:15.735" v="3" actId="47"/>
        <pc:sldMkLst>
          <pc:docMk/>
          <pc:sldMk cId="974053162" sldId="322"/>
        </pc:sldMkLst>
      </pc:sldChg>
      <pc:sldChg chg="del">
        <pc:chgData name="Frances Steel" userId="79d46658-80de-4106-bb59-cad1b389c72e" providerId="ADAL" clId="{C9A650DF-FC12-494D-9C76-2639CC59E8C5}" dt="2026-08-13T09:14:15.735" v="3" actId="47"/>
        <pc:sldMkLst>
          <pc:docMk/>
          <pc:sldMk cId="2530830677" sldId="323"/>
        </pc:sldMkLst>
      </pc:sldChg>
      <pc:sldChg chg="del">
        <pc:chgData name="Frances Steel" userId="79d46658-80de-4106-bb59-cad1b389c72e" providerId="ADAL" clId="{C9A650DF-FC12-494D-9C76-2639CC59E8C5}" dt="2026-08-13T09:14:15.735" v="3" actId="47"/>
        <pc:sldMkLst>
          <pc:docMk/>
          <pc:sldMk cId="385605290" sldId="324"/>
        </pc:sldMkLst>
      </pc:sldChg>
      <pc:sldChg chg="del">
        <pc:chgData name="Frances Steel" userId="79d46658-80de-4106-bb59-cad1b389c72e" providerId="ADAL" clId="{C9A650DF-FC12-494D-9C76-2639CC59E8C5}" dt="2026-08-13T09:14:15.735" v="3" actId="47"/>
        <pc:sldMkLst>
          <pc:docMk/>
          <pc:sldMk cId="1690432780" sldId="325"/>
        </pc:sldMkLst>
      </pc:sldChg>
      <pc:sldChg chg="del">
        <pc:chgData name="Frances Steel" userId="79d46658-80de-4106-bb59-cad1b389c72e" providerId="ADAL" clId="{C9A650DF-FC12-494D-9C76-2639CC59E8C5}" dt="2026-08-13T09:14:15.735" v="3" actId="47"/>
        <pc:sldMkLst>
          <pc:docMk/>
          <pc:sldMk cId="1236071642" sldId="326"/>
        </pc:sldMkLst>
      </pc:sldChg>
      <pc:sldChg chg="del">
        <pc:chgData name="Frances Steel" userId="79d46658-80de-4106-bb59-cad1b389c72e" providerId="ADAL" clId="{C9A650DF-FC12-494D-9C76-2639CC59E8C5}" dt="2026-08-13T09:14:15.735" v="3" actId="47"/>
        <pc:sldMkLst>
          <pc:docMk/>
          <pc:sldMk cId="4250660683" sldId="327"/>
        </pc:sldMkLst>
      </pc:sldChg>
      <pc:sldChg chg="del">
        <pc:chgData name="Frances Steel" userId="79d46658-80de-4106-bb59-cad1b389c72e" providerId="ADAL" clId="{C9A650DF-FC12-494D-9C76-2639CC59E8C5}" dt="2026-08-13T09:14:15.735" v="3" actId="47"/>
        <pc:sldMkLst>
          <pc:docMk/>
          <pc:sldMk cId="1683744745" sldId="328"/>
        </pc:sldMkLst>
      </pc:sldChg>
      <pc:sldChg chg="del">
        <pc:chgData name="Frances Steel" userId="79d46658-80de-4106-bb59-cad1b389c72e" providerId="ADAL" clId="{C9A650DF-FC12-494D-9C76-2639CC59E8C5}" dt="2026-08-13T09:14:15.735" v="3" actId="47"/>
        <pc:sldMkLst>
          <pc:docMk/>
          <pc:sldMk cId="43262511" sldId="329"/>
        </pc:sldMkLst>
      </pc:sldChg>
      <pc:sldChg chg="del">
        <pc:chgData name="Frances Steel" userId="79d46658-80de-4106-bb59-cad1b389c72e" providerId="ADAL" clId="{C9A650DF-FC12-494D-9C76-2639CC59E8C5}" dt="2026-08-13T09:14:15.735" v="3" actId="47"/>
        <pc:sldMkLst>
          <pc:docMk/>
          <pc:sldMk cId="1645059187" sldId="330"/>
        </pc:sldMkLst>
      </pc:sldChg>
      <pc:sldChg chg="del">
        <pc:chgData name="Frances Steel" userId="79d46658-80de-4106-bb59-cad1b389c72e" providerId="ADAL" clId="{C9A650DF-FC12-494D-9C76-2639CC59E8C5}" dt="2026-08-13T09:14:15.735" v="3" actId="47"/>
        <pc:sldMkLst>
          <pc:docMk/>
          <pc:sldMk cId="3434089195" sldId="331"/>
        </pc:sldMkLst>
      </pc:sldChg>
      <pc:sldChg chg="del">
        <pc:chgData name="Frances Steel" userId="79d46658-80de-4106-bb59-cad1b389c72e" providerId="ADAL" clId="{C9A650DF-FC12-494D-9C76-2639CC59E8C5}" dt="2026-08-13T09:13:53.527" v="0" actId="47"/>
        <pc:sldMkLst>
          <pc:docMk/>
          <pc:sldMk cId="403890563" sldId="332"/>
        </pc:sldMkLst>
      </pc:sldChg>
      <pc:sldChg chg="del">
        <pc:chgData name="Frances Steel" userId="79d46658-80de-4106-bb59-cad1b389c72e" providerId="ADAL" clId="{C9A650DF-FC12-494D-9C76-2639CC59E8C5}" dt="2026-08-13T09:13:53.527" v="0" actId="47"/>
        <pc:sldMkLst>
          <pc:docMk/>
          <pc:sldMk cId="929501113" sldId="333"/>
        </pc:sldMkLst>
      </pc:sldChg>
      <pc:sldChg chg="del">
        <pc:chgData name="Frances Steel" userId="79d46658-80de-4106-bb59-cad1b389c72e" providerId="ADAL" clId="{C9A650DF-FC12-494D-9C76-2639CC59E8C5}" dt="2026-08-13T09:13:53.527" v="0" actId="47"/>
        <pc:sldMkLst>
          <pc:docMk/>
          <pc:sldMk cId="4028621635" sldId="334"/>
        </pc:sldMkLst>
      </pc:sldChg>
      <pc:sldChg chg="del">
        <pc:chgData name="Frances Steel" userId="79d46658-80de-4106-bb59-cad1b389c72e" providerId="ADAL" clId="{C9A650DF-FC12-494D-9C76-2639CC59E8C5}" dt="2026-08-13T09:13:53.527" v="0" actId="47"/>
        <pc:sldMkLst>
          <pc:docMk/>
          <pc:sldMk cId="1014295931" sldId="335"/>
        </pc:sldMkLst>
      </pc:sldChg>
      <pc:sldChg chg="del">
        <pc:chgData name="Frances Steel" userId="79d46658-80de-4106-bb59-cad1b389c72e" providerId="ADAL" clId="{C9A650DF-FC12-494D-9C76-2639CC59E8C5}" dt="2026-08-13T09:13:53.527" v="0" actId="47"/>
        <pc:sldMkLst>
          <pc:docMk/>
          <pc:sldMk cId="3138081265" sldId="336"/>
        </pc:sldMkLst>
      </pc:sldChg>
      <pc:sldChg chg="del">
        <pc:chgData name="Frances Steel" userId="79d46658-80de-4106-bb59-cad1b389c72e" providerId="ADAL" clId="{C9A650DF-FC12-494D-9C76-2639CC59E8C5}" dt="2026-08-13T09:13:53.527" v="0" actId="47"/>
        <pc:sldMkLst>
          <pc:docMk/>
          <pc:sldMk cId="1318510914" sldId="337"/>
        </pc:sldMkLst>
      </pc:sldChg>
      <pc:sldChg chg="del">
        <pc:chgData name="Frances Steel" userId="79d46658-80de-4106-bb59-cad1b389c72e" providerId="ADAL" clId="{C9A650DF-FC12-494D-9C76-2639CC59E8C5}" dt="2026-08-13T09:13:53.527" v="0" actId="47"/>
        <pc:sldMkLst>
          <pc:docMk/>
          <pc:sldMk cId="793611396" sldId="338"/>
        </pc:sldMkLst>
      </pc:sldChg>
      <pc:sldChg chg="del">
        <pc:chgData name="Frances Steel" userId="79d46658-80de-4106-bb59-cad1b389c72e" providerId="ADAL" clId="{C9A650DF-FC12-494D-9C76-2639CC59E8C5}" dt="2026-08-13T09:13:53.527" v="0" actId="47"/>
        <pc:sldMkLst>
          <pc:docMk/>
          <pc:sldMk cId="2072881248" sldId="339"/>
        </pc:sldMkLst>
      </pc:sldChg>
      <pc:sldChg chg="del">
        <pc:chgData name="Frances Steel" userId="79d46658-80de-4106-bb59-cad1b389c72e" providerId="ADAL" clId="{C9A650DF-FC12-494D-9C76-2639CC59E8C5}" dt="2026-08-13T09:13:53.527" v="0" actId="47"/>
        <pc:sldMkLst>
          <pc:docMk/>
          <pc:sldMk cId="434111584" sldId="340"/>
        </pc:sldMkLst>
      </pc:sldChg>
      <pc:sldChg chg="del">
        <pc:chgData name="Frances Steel" userId="79d46658-80de-4106-bb59-cad1b389c72e" providerId="ADAL" clId="{C9A650DF-FC12-494D-9C76-2639CC59E8C5}" dt="2026-08-13T09:13:53.527" v="0" actId="47"/>
        <pc:sldMkLst>
          <pc:docMk/>
          <pc:sldMk cId="3165110469" sldId="341"/>
        </pc:sldMkLst>
      </pc:sldChg>
      <pc:sldChg chg="del">
        <pc:chgData name="Frances Steel" userId="79d46658-80de-4106-bb59-cad1b389c72e" providerId="ADAL" clId="{C9A650DF-FC12-494D-9C76-2639CC59E8C5}" dt="2026-08-13T09:13:53.527" v="0" actId="47"/>
        <pc:sldMkLst>
          <pc:docMk/>
          <pc:sldMk cId="1942120227" sldId="342"/>
        </pc:sldMkLst>
      </pc:sldChg>
      <pc:sldChg chg="del">
        <pc:chgData name="Frances Steel" userId="79d46658-80de-4106-bb59-cad1b389c72e" providerId="ADAL" clId="{C9A650DF-FC12-494D-9C76-2639CC59E8C5}" dt="2026-08-13T09:13:59.989" v="1" actId="47"/>
        <pc:sldMkLst>
          <pc:docMk/>
          <pc:sldMk cId="1130502122" sldId="343"/>
        </pc:sldMkLst>
      </pc:sldChg>
      <pc:sldChg chg="del">
        <pc:chgData name="Frances Steel" userId="79d46658-80de-4106-bb59-cad1b389c72e" providerId="ADAL" clId="{C9A650DF-FC12-494D-9C76-2639CC59E8C5}" dt="2026-08-13T09:13:59.989" v="1" actId="47"/>
        <pc:sldMkLst>
          <pc:docMk/>
          <pc:sldMk cId="227241366" sldId="344"/>
        </pc:sldMkLst>
      </pc:sldChg>
      <pc:sldChg chg="del">
        <pc:chgData name="Frances Steel" userId="79d46658-80de-4106-bb59-cad1b389c72e" providerId="ADAL" clId="{C9A650DF-FC12-494D-9C76-2639CC59E8C5}" dt="2026-08-13T09:13:59.989" v="1" actId="47"/>
        <pc:sldMkLst>
          <pc:docMk/>
          <pc:sldMk cId="1359039025" sldId="345"/>
        </pc:sldMkLst>
      </pc:sldChg>
      <pc:sldChg chg="del">
        <pc:chgData name="Frances Steel" userId="79d46658-80de-4106-bb59-cad1b389c72e" providerId="ADAL" clId="{C9A650DF-FC12-494D-9C76-2639CC59E8C5}" dt="2026-08-13T09:14:06.899" v="2" actId="47"/>
        <pc:sldMkLst>
          <pc:docMk/>
          <pc:sldMk cId="1896653241" sldId="346"/>
        </pc:sldMkLst>
      </pc:sldChg>
      <pc:sldChg chg="del">
        <pc:chgData name="Frances Steel" userId="79d46658-80de-4106-bb59-cad1b389c72e" providerId="ADAL" clId="{C9A650DF-FC12-494D-9C76-2639CC59E8C5}" dt="2026-08-13T09:14:06.899" v="2" actId="47"/>
        <pc:sldMkLst>
          <pc:docMk/>
          <pc:sldMk cId="3402514913" sldId="347"/>
        </pc:sldMkLst>
      </pc:sldChg>
      <pc:sldChg chg="del">
        <pc:chgData name="Frances Steel" userId="79d46658-80de-4106-bb59-cad1b389c72e" providerId="ADAL" clId="{C9A650DF-FC12-494D-9C76-2639CC59E8C5}" dt="2026-08-13T09:14:15.735" v="3" actId="47"/>
        <pc:sldMkLst>
          <pc:docMk/>
          <pc:sldMk cId="1115766580" sldId="349"/>
        </pc:sldMkLst>
      </pc:sldChg>
      <pc:sldChg chg="del">
        <pc:chgData name="Frances Steel" userId="79d46658-80de-4106-bb59-cad1b389c72e" providerId="ADAL" clId="{C9A650DF-FC12-494D-9C76-2639CC59E8C5}" dt="2026-08-13T09:14:15.735" v="3" actId="47"/>
        <pc:sldMkLst>
          <pc:docMk/>
          <pc:sldMk cId="799748722" sldId="350"/>
        </pc:sldMkLst>
      </pc:sldChg>
      <pc:sldChg chg="del">
        <pc:chgData name="Frances Steel" userId="79d46658-80de-4106-bb59-cad1b389c72e" providerId="ADAL" clId="{C9A650DF-FC12-494D-9C76-2639CC59E8C5}" dt="2026-08-13T09:14:15.735" v="3" actId="47"/>
        <pc:sldMkLst>
          <pc:docMk/>
          <pc:sldMk cId="869973807" sldId="351"/>
        </pc:sldMkLst>
      </pc:sldChg>
      <pc:sldChg chg="del">
        <pc:chgData name="Frances Steel" userId="79d46658-80de-4106-bb59-cad1b389c72e" providerId="ADAL" clId="{C9A650DF-FC12-494D-9C76-2639CC59E8C5}" dt="2026-08-13T09:13:53.527" v="0" actId="47"/>
        <pc:sldMkLst>
          <pc:docMk/>
          <pc:sldMk cId="2847549108" sldId="352"/>
        </pc:sldMkLst>
      </pc:sldChg>
      <pc:sldChg chg="del">
        <pc:chgData name="Frances Steel" userId="79d46658-80de-4106-bb59-cad1b389c72e" providerId="ADAL" clId="{C9A650DF-FC12-494D-9C76-2639CC59E8C5}" dt="2026-08-13T09:13:59.989" v="1" actId="47"/>
        <pc:sldMkLst>
          <pc:docMk/>
          <pc:sldMk cId="1409129158" sldId="353"/>
        </pc:sldMkLst>
      </pc:sldChg>
      <pc:sldChg chg="del">
        <pc:chgData name="Frances Steel" userId="79d46658-80de-4106-bb59-cad1b389c72e" providerId="ADAL" clId="{C9A650DF-FC12-494D-9C76-2639CC59E8C5}" dt="2026-08-13T09:13:59.989" v="1" actId="47"/>
        <pc:sldMkLst>
          <pc:docMk/>
          <pc:sldMk cId="3773325632" sldId="354"/>
        </pc:sldMkLst>
      </pc:sldChg>
      <pc:sldChg chg="del">
        <pc:chgData name="Frances Steel" userId="79d46658-80de-4106-bb59-cad1b389c72e" providerId="ADAL" clId="{C9A650DF-FC12-494D-9C76-2639CC59E8C5}" dt="2026-08-13T09:13:59.989" v="1" actId="47"/>
        <pc:sldMkLst>
          <pc:docMk/>
          <pc:sldMk cId="2122377566" sldId="355"/>
        </pc:sldMkLst>
      </pc:sldChg>
      <pc:sldChg chg="del">
        <pc:chgData name="Frances Steel" userId="79d46658-80de-4106-bb59-cad1b389c72e" providerId="ADAL" clId="{C9A650DF-FC12-494D-9C76-2639CC59E8C5}" dt="2026-08-13T09:14:06.899" v="2" actId="47"/>
        <pc:sldMkLst>
          <pc:docMk/>
          <pc:sldMk cId="3950445478" sldId="356"/>
        </pc:sldMkLst>
      </pc:sldChg>
      <pc:sldChg chg="del">
        <pc:chgData name="Frances Steel" userId="79d46658-80de-4106-bb59-cad1b389c72e" providerId="ADAL" clId="{C9A650DF-FC12-494D-9C76-2639CC59E8C5}" dt="2026-08-13T09:14:06.899" v="2" actId="47"/>
        <pc:sldMkLst>
          <pc:docMk/>
          <pc:sldMk cId="3900292432" sldId="357"/>
        </pc:sldMkLst>
      </pc:sldChg>
      <pc:sldChg chg="del">
        <pc:chgData name="Frances Steel" userId="79d46658-80de-4106-bb59-cad1b389c72e" providerId="ADAL" clId="{C9A650DF-FC12-494D-9C76-2639CC59E8C5}" dt="2026-08-13T09:14:15.735" v="3" actId="47"/>
        <pc:sldMkLst>
          <pc:docMk/>
          <pc:sldMk cId="1972560737" sldId="359"/>
        </pc:sldMkLst>
      </pc:sldChg>
      <pc:sldChg chg="del">
        <pc:chgData name="Frances Steel" userId="79d46658-80de-4106-bb59-cad1b389c72e" providerId="ADAL" clId="{C9A650DF-FC12-494D-9C76-2639CC59E8C5}" dt="2026-08-13T09:14:15.735" v="3" actId="47"/>
        <pc:sldMkLst>
          <pc:docMk/>
          <pc:sldMk cId="666957664" sldId="360"/>
        </pc:sldMkLst>
      </pc:sldChg>
      <pc:sldChg chg="del">
        <pc:chgData name="Frances Steel" userId="79d46658-80de-4106-bb59-cad1b389c72e" providerId="ADAL" clId="{C9A650DF-FC12-494D-9C76-2639CC59E8C5}" dt="2026-08-13T09:14:15.735" v="3" actId="47"/>
        <pc:sldMkLst>
          <pc:docMk/>
          <pc:sldMk cId="1375381575" sldId="361"/>
        </pc:sldMkLst>
      </pc:sldChg>
      <pc:sldChg chg="del">
        <pc:chgData name="Frances Steel" userId="79d46658-80de-4106-bb59-cad1b389c72e" providerId="ADAL" clId="{C9A650DF-FC12-494D-9C76-2639CC59E8C5}" dt="2026-08-13T09:14:15.735" v="3" actId="47"/>
        <pc:sldMkLst>
          <pc:docMk/>
          <pc:sldMk cId="3774396332" sldId="362"/>
        </pc:sldMkLst>
      </pc:sldChg>
      <pc:sldChg chg="del">
        <pc:chgData name="Frances Steel" userId="79d46658-80de-4106-bb59-cad1b389c72e" providerId="ADAL" clId="{C9A650DF-FC12-494D-9C76-2639CC59E8C5}" dt="2026-08-13T09:14:15.735" v="3" actId="47"/>
        <pc:sldMkLst>
          <pc:docMk/>
          <pc:sldMk cId="3969832966" sldId="363"/>
        </pc:sldMkLst>
      </pc:sldChg>
      <pc:sldChg chg="del">
        <pc:chgData name="Frances Steel" userId="79d46658-80de-4106-bb59-cad1b389c72e" providerId="ADAL" clId="{C9A650DF-FC12-494D-9C76-2639CC59E8C5}" dt="2026-08-13T09:14:15.735" v="3" actId="47"/>
        <pc:sldMkLst>
          <pc:docMk/>
          <pc:sldMk cId="3929278674" sldId="364"/>
        </pc:sldMkLst>
      </pc:sldChg>
      <pc:sldChg chg="del">
        <pc:chgData name="Frances Steel" userId="79d46658-80de-4106-bb59-cad1b389c72e" providerId="ADAL" clId="{C9A650DF-FC12-494D-9C76-2639CC59E8C5}" dt="2026-08-13T09:14:15.735" v="3" actId="47"/>
        <pc:sldMkLst>
          <pc:docMk/>
          <pc:sldMk cId="285840054" sldId="365"/>
        </pc:sldMkLst>
      </pc:sldChg>
      <pc:sldChg chg="del">
        <pc:chgData name="Frances Steel" userId="79d46658-80de-4106-bb59-cad1b389c72e" providerId="ADAL" clId="{C9A650DF-FC12-494D-9C76-2639CC59E8C5}" dt="2026-08-13T09:14:15.735" v="3" actId="47"/>
        <pc:sldMkLst>
          <pc:docMk/>
          <pc:sldMk cId="3903199392" sldId="366"/>
        </pc:sldMkLst>
      </pc:sldChg>
      <pc:sldChg chg="del">
        <pc:chgData name="Frances Steel" userId="79d46658-80de-4106-bb59-cad1b389c72e" providerId="ADAL" clId="{C9A650DF-FC12-494D-9C76-2639CC59E8C5}" dt="2026-08-13T09:14:15.735" v="3" actId="47"/>
        <pc:sldMkLst>
          <pc:docMk/>
          <pc:sldMk cId="1181487563" sldId="367"/>
        </pc:sldMkLst>
      </pc:sldChg>
      <pc:sldChg chg="del">
        <pc:chgData name="Frances Steel" userId="79d46658-80de-4106-bb59-cad1b389c72e" providerId="ADAL" clId="{C9A650DF-FC12-494D-9C76-2639CC59E8C5}" dt="2026-08-13T09:14:15.735" v="3" actId="47"/>
        <pc:sldMkLst>
          <pc:docMk/>
          <pc:sldMk cId="3082684375" sldId="368"/>
        </pc:sldMkLst>
      </pc:sldChg>
      <pc:sldChg chg="del">
        <pc:chgData name="Frances Steel" userId="79d46658-80de-4106-bb59-cad1b389c72e" providerId="ADAL" clId="{C9A650DF-FC12-494D-9C76-2639CC59E8C5}" dt="2026-08-13T09:14:15.735" v="3" actId="47"/>
        <pc:sldMkLst>
          <pc:docMk/>
          <pc:sldMk cId="2785947965" sldId="369"/>
        </pc:sldMkLst>
      </pc:sldChg>
      <pc:sldChg chg="del">
        <pc:chgData name="Frances Steel" userId="79d46658-80de-4106-bb59-cad1b389c72e" providerId="ADAL" clId="{C9A650DF-FC12-494D-9C76-2639CC59E8C5}" dt="2026-08-13T09:14:15.735" v="3" actId="47"/>
        <pc:sldMkLst>
          <pc:docMk/>
          <pc:sldMk cId="4012602982" sldId="370"/>
        </pc:sldMkLst>
      </pc:sldChg>
      <pc:sldChg chg="del">
        <pc:chgData name="Frances Steel" userId="79d46658-80de-4106-bb59-cad1b389c72e" providerId="ADAL" clId="{C9A650DF-FC12-494D-9C76-2639CC59E8C5}" dt="2026-08-13T09:14:15.735" v="3" actId="47"/>
        <pc:sldMkLst>
          <pc:docMk/>
          <pc:sldMk cId="3310866008" sldId="371"/>
        </pc:sldMkLst>
      </pc:sldChg>
      <pc:sldChg chg="del">
        <pc:chgData name="Frances Steel" userId="79d46658-80de-4106-bb59-cad1b389c72e" providerId="ADAL" clId="{C9A650DF-FC12-494D-9C76-2639CC59E8C5}" dt="2026-08-13T09:14:15.735" v="3" actId="47"/>
        <pc:sldMkLst>
          <pc:docMk/>
          <pc:sldMk cId="4103113797" sldId="372"/>
        </pc:sldMkLst>
      </pc:sldChg>
      <pc:sldChg chg="del">
        <pc:chgData name="Frances Steel" userId="79d46658-80de-4106-bb59-cad1b389c72e" providerId="ADAL" clId="{C9A650DF-FC12-494D-9C76-2639CC59E8C5}" dt="2026-08-13T09:14:15.735" v="3" actId="47"/>
        <pc:sldMkLst>
          <pc:docMk/>
          <pc:sldMk cId="2637083717" sldId="373"/>
        </pc:sldMkLst>
      </pc:sldChg>
      <pc:sldChg chg="del">
        <pc:chgData name="Frances Steel" userId="79d46658-80de-4106-bb59-cad1b389c72e" providerId="ADAL" clId="{C9A650DF-FC12-494D-9C76-2639CC59E8C5}" dt="2026-08-13T09:14:15.735" v="3" actId="47"/>
        <pc:sldMkLst>
          <pc:docMk/>
          <pc:sldMk cId="2942426247" sldId="374"/>
        </pc:sldMkLst>
      </pc:sldChg>
      <pc:sldChg chg="del">
        <pc:chgData name="Frances Steel" userId="79d46658-80de-4106-bb59-cad1b389c72e" providerId="ADAL" clId="{C9A650DF-FC12-494D-9C76-2639CC59E8C5}" dt="2026-08-13T09:13:53.527" v="0" actId="47"/>
        <pc:sldMkLst>
          <pc:docMk/>
          <pc:sldMk cId="2427575694" sldId="876"/>
        </pc:sldMkLst>
      </pc:sldChg>
      <pc:sldChg chg="del">
        <pc:chgData name="Frances Steel" userId="79d46658-80de-4106-bb59-cad1b389c72e" providerId="ADAL" clId="{C9A650DF-FC12-494D-9C76-2639CC59E8C5}" dt="2026-08-13T09:13:53.527" v="0" actId="47"/>
        <pc:sldMkLst>
          <pc:docMk/>
          <pc:sldMk cId="3980086666" sldId="877"/>
        </pc:sldMkLst>
      </pc:sldChg>
      <pc:sldChg chg="del">
        <pc:chgData name="Frances Steel" userId="79d46658-80de-4106-bb59-cad1b389c72e" providerId="ADAL" clId="{C9A650DF-FC12-494D-9C76-2639CC59E8C5}" dt="2026-08-13T09:13:53.527" v="0" actId="47"/>
        <pc:sldMkLst>
          <pc:docMk/>
          <pc:sldMk cId="3969685628" sldId="3329"/>
        </pc:sldMkLst>
      </pc:sldChg>
      <pc:sldChg chg="del">
        <pc:chgData name="Frances Steel" userId="79d46658-80de-4106-bb59-cad1b389c72e" providerId="ADAL" clId="{C9A650DF-FC12-494D-9C76-2639CC59E8C5}" dt="2026-08-13T09:13:53.527" v="0" actId="47"/>
        <pc:sldMkLst>
          <pc:docMk/>
          <pc:sldMk cId="2141623433" sldId="3332"/>
        </pc:sldMkLst>
      </pc:sldChg>
      <pc:sldChg chg="del">
        <pc:chgData name="Frances Steel" userId="79d46658-80de-4106-bb59-cad1b389c72e" providerId="ADAL" clId="{C9A650DF-FC12-494D-9C76-2639CC59E8C5}" dt="2026-08-13T09:13:53.527" v="0" actId="47"/>
        <pc:sldMkLst>
          <pc:docMk/>
          <pc:sldMk cId="2382823530" sldId="3358"/>
        </pc:sldMkLst>
      </pc:sldChg>
      <pc:sldChg chg="del">
        <pc:chgData name="Frances Steel" userId="79d46658-80de-4106-bb59-cad1b389c72e" providerId="ADAL" clId="{C9A650DF-FC12-494D-9C76-2639CC59E8C5}" dt="2026-08-13T09:13:53.527" v="0" actId="47"/>
        <pc:sldMkLst>
          <pc:docMk/>
          <pc:sldMk cId="3519545674" sldId="3386"/>
        </pc:sldMkLst>
      </pc:sldChg>
      <pc:sldChg chg="del">
        <pc:chgData name="Frances Steel" userId="79d46658-80de-4106-bb59-cad1b389c72e" providerId="ADAL" clId="{C9A650DF-FC12-494D-9C76-2639CC59E8C5}" dt="2026-08-13T09:13:53.527" v="0" actId="47"/>
        <pc:sldMkLst>
          <pc:docMk/>
          <pc:sldMk cId="1262788985" sldId="3387"/>
        </pc:sldMkLst>
      </pc:sldChg>
      <pc:sldChg chg="del">
        <pc:chgData name="Frances Steel" userId="79d46658-80de-4106-bb59-cad1b389c72e" providerId="ADAL" clId="{C9A650DF-FC12-494D-9C76-2639CC59E8C5}" dt="2026-08-13T09:13:53.527" v="0" actId="47"/>
        <pc:sldMkLst>
          <pc:docMk/>
          <pc:sldMk cId="2532067555" sldId="3389"/>
        </pc:sldMkLst>
      </pc:sldChg>
      <pc:sldChg chg="del">
        <pc:chgData name="Frances Steel" userId="79d46658-80de-4106-bb59-cad1b389c72e" providerId="ADAL" clId="{C9A650DF-FC12-494D-9C76-2639CC59E8C5}" dt="2026-08-13T09:13:53.527" v="0" actId="47"/>
        <pc:sldMkLst>
          <pc:docMk/>
          <pc:sldMk cId="1477754103" sldId="3390"/>
        </pc:sldMkLst>
      </pc:sldChg>
      <pc:sldChg chg="del">
        <pc:chgData name="Frances Steel" userId="79d46658-80de-4106-bb59-cad1b389c72e" providerId="ADAL" clId="{C9A650DF-FC12-494D-9C76-2639CC59E8C5}" dt="2026-08-13T09:13:53.527" v="0" actId="47"/>
        <pc:sldMkLst>
          <pc:docMk/>
          <pc:sldMk cId="3338066366" sldId="3391"/>
        </pc:sldMkLst>
      </pc:sldChg>
      <pc:sldChg chg="del">
        <pc:chgData name="Frances Steel" userId="79d46658-80de-4106-bb59-cad1b389c72e" providerId="ADAL" clId="{C9A650DF-FC12-494D-9C76-2639CC59E8C5}" dt="2026-08-13T09:13:53.527" v="0" actId="47"/>
        <pc:sldMkLst>
          <pc:docMk/>
          <pc:sldMk cId="1342595668" sldId="3392"/>
        </pc:sldMkLst>
      </pc:sldChg>
      <pc:sldChg chg="del">
        <pc:chgData name="Frances Steel" userId="79d46658-80de-4106-bb59-cad1b389c72e" providerId="ADAL" clId="{C9A650DF-FC12-494D-9C76-2639CC59E8C5}" dt="2026-08-13T09:13:53.527" v="0" actId="47"/>
        <pc:sldMkLst>
          <pc:docMk/>
          <pc:sldMk cId="2666447488" sldId="3393"/>
        </pc:sldMkLst>
      </pc:sldChg>
      <pc:sldChg chg="del">
        <pc:chgData name="Frances Steel" userId="79d46658-80de-4106-bb59-cad1b389c72e" providerId="ADAL" clId="{C9A650DF-FC12-494D-9C76-2639CC59E8C5}" dt="2026-08-13T09:14:15.735" v="3" actId="47"/>
        <pc:sldMkLst>
          <pc:docMk/>
          <pc:sldMk cId="3092657117" sldId="3394"/>
        </pc:sldMkLst>
      </pc:sldChg>
      <pc:sldChg chg="del">
        <pc:chgData name="Frances Steel" userId="79d46658-80de-4106-bb59-cad1b389c72e" providerId="ADAL" clId="{C9A650DF-FC12-494D-9C76-2639CC59E8C5}" dt="2026-08-13T09:14:15.735" v="3" actId="47"/>
        <pc:sldMkLst>
          <pc:docMk/>
          <pc:sldMk cId="2156946705" sldId="3395"/>
        </pc:sldMkLst>
      </pc:sldChg>
      <pc:sldChg chg="del">
        <pc:chgData name="Frances Steel" userId="79d46658-80de-4106-bb59-cad1b389c72e" providerId="ADAL" clId="{C9A650DF-FC12-494D-9C76-2639CC59E8C5}" dt="2026-08-13T09:14:15.735" v="3" actId="47"/>
        <pc:sldMkLst>
          <pc:docMk/>
          <pc:sldMk cId="2707613481" sldId="3396"/>
        </pc:sldMkLst>
      </pc:sldChg>
      <pc:sldChg chg="del">
        <pc:chgData name="Frances Steel" userId="79d46658-80de-4106-bb59-cad1b389c72e" providerId="ADAL" clId="{C9A650DF-FC12-494D-9C76-2639CC59E8C5}" dt="2026-08-13T09:13:53.527" v="0" actId="47"/>
        <pc:sldMkLst>
          <pc:docMk/>
          <pc:sldMk cId="1442663243" sldId="3408"/>
        </pc:sldMkLst>
      </pc:sldChg>
      <pc:sldChg chg="del">
        <pc:chgData name="Frances Steel" userId="79d46658-80de-4106-bb59-cad1b389c72e" providerId="ADAL" clId="{C9A650DF-FC12-494D-9C76-2639CC59E8C5}" dt="2026-08-13T09:13:53.527" v="0" actId="47"/>
        <pc:sldMkLst>
          <pc:docMk/>
          <pc:sldMk cId="1622485376" sldId="3411"/>
        </pc:sldMkLst>
      </pc:sldChg>
      <pc:sldChg chg="del">
        <pc:chgData name="Frances Steel" userId="79d46658-80de-4106-bb59-cad1b389c72e" providerId="ADAL" clId="{C9A650DF-FC12-494D-9C76-2639CC59E8C5}" dt="2026-08-13T09:13:53.527" v="0" actId="47"/>
        <pc:sldMkLst>
          <pc:docMk/>
          <pc:sldMk cId="3731085038" sldId="3412"/>
        </pc:sldMkLst>
      </pc:sldChg>
      <pc:sldChg chg="del">
        <pc:chgData name="Frances Steel" userId="79d46658-80de-4106-bb59-cad1b389c72e" providerId="ADAL" clId="{C9A650DF-FC12-494D-9C76-2639CC59E8C5}" dt="2026-08-13T09:13:53.527" v="0" actId="47"/>
        <pc:sldMkLst>
          <pc:docMk/>
          <pc:sldMk cId="1375777329" sldId="3413"/>
        </pc:sldMkLst>
      </pc:sldChg>
      <pc:sldChg chg="del">
        <pc:chgData name="Frances Steel" userId="79d46658-80de-4106-bb59-cad1b389c72e" providerId="ADAL" clId="{C9A650DF-FC12-494D-9C76-2639CC59E8C5}" dt="2026-08-13T09:13:53.527" v="0" actId="47"/>
        <pc:sldMkLst>
          <pc:docMk/>
          <pc:sldMk cId="1281320042" sldId="3414"/>
        </pc:sldMkLst>
      </pc:sldChg>
      <pc:sldChg chg="del">
        <pc:chgData name="Frances Steel" userId="79d46658-80de-4106-bb59-cad1b389c72e" providerId="ADAL" clId="{C9A650DF-FC12-494D-9C76-2639CC59E8C5}" dt="2026-08-13T09:13:53.527" v="0" actId="47"/>
        <pc:sldMkLst>
          <pc:docMk/>
          <pc:sldMk cId="4019393009" sldId="3415"/>
        </pc:sldMkLst>
      </pc:sldChg>
      <pc:sldChg chg="del">
        <pc:chgData name="Frances Steel" userId="79d46658-80de-4106-bb59-cad1b389c72e" providerId="ADAL" clId="{C9A650DF-FC12-494D-9C76-2639CC59E8C5}" dt="2026-08-13T09:13:53.527" v="0" actId="47"/>
        <pc:sldMkLst>
          <pc:docMk/>
          <pc:sldMk cId="2425874984" sldId="3416"/>
        </pc:sldMkLst>
      </pc:sldChg>
      <pc:sldChg chg="del">
        <pc:chgData name="Frances Steel" userId="79d46658-80de-4106-bb59-cad1b389c72e" providerId="ADAL" clId="{C9A650DF-FC12-494D-9C76-2639CC59E8C5}" dt="2026-08-13T09:13:53.527" v="0" actId="47"/>
        <pc:sldMkLst>
          <pc:docMk/>
          <pc:sldMk cId="3348936492" sldId="3417"/>
        </pc:sldMkLst>
      </pc:sldChg>
      <pc:sldChg chg="del">
        <pc:chgData name="Frances Steel" userId="79d46658-80de-4106-bb59-cad1b389c72e" providerId="ADAL" clId="{C9A650DF-FC12-494D-9C76-2639CC59E8C5}" dt="2026-08-13T09:13:53.527" v="0" actId="47"/>
        <pc:sldMkLst>
          <pc:docMk/>
          <pc:sldMk cId="732575021" sldId="3418"/>
        </pc:sldMkLst>
      </pc:sldChg>
      <pc:sldChg chg="del">
        <pc:chgData name="Frances Steel" userId="79d46658-80de-4106-bb59-cad1b389c72e" providerId="ADAL" clId="{C9A650DF-FC12-494D-9C76-2639CC59E8C5}" dt="2026-08-13T09:13:53.527" v="0" actId="47"/>
        <pc:sldMkLst>
          <pc:docMk/>
          <pc:sldMk cId="3027048397" sldId="3419"/>
        </pc:sldMkLst>
      </pc:sldChg>
      <pc:sldChg chg="del">
        <pc:chgData name="Frances Steel" userId="79d46658-80de-4106-bb59-cad1b389c72e" providerId="ADAL" clId="{C9A650DF-FC12-494D-9C76-2639CC59E8C5}" dt="2026-08-13T09:13:59.989" v="1" actId="47"/>
        <pc:sldMkLst>
          <pc:docMk/>
          <pc:sldMk cId="4263646275" sldId="3420"/>
        </pc:sldMkLst>
      </pc:sldChg>
      <pc:sldChg chg="del">
        <pc:chgData name="Frances Steel" userId="79d46658-80de-4106-bb59-cad1b389c72e" providerId="ADAL" clId="{C9A650DF-FC12-494D-9C76-2639CC59E8C5}" dt="2026-08-13T09:13:59.989" v="1" actId="47"/>
        <pc:sldMkLst>
          <pc:docMk/>
          <pc:sldMk cId="3666104551" sldId="3421"/>
        </pc:sldMkLst>
      </pc:sldChg>
      <pc:sldChg chg="del">
        <pc:chgData name="Frances Steel" userId="79d46658-80de-4106-bb59-cad1b389c72e" providerId="ADAL" clId="{C9A650DF-FC12-494D-9C76-2639CC59E8C5}" dt="2026-08-13T09:13:59.989" v="1" actId="47"/>
        <pc:sldMkLst>
          <pc:docMk/>
          <pc:sldMk cId="3152392390" sldId="3422"/>
        </pc:sldMkLst>
      </pc:sldChg>
      <pc:sldChg chg="del">
        <pc:chgData name="Frances Steel" userId="79d46658-80de-4106-bb59-cad1b389c72e" providerId="ADAL" clId="{C9A650DF-FC12-494D-9C76-2639CC59E8C5}" dt="2026-08-13T09:14:06.899" v="2" actId="47"/>
        <pc:sldMkLst>
          <pc:docMk/>
          <pc:sldMk cId="2231678948" sldId="3423"/>
        </pc:sldMkLst>
      </pc:sldChg>
      <pc:sldChg chg="del">
        <pc:chgData name="Frances Steel" userId="79d46658-80de-4106-bb59-cad1b389c72e" providerId="ADAL" clId="{C9A650DF-FC12-494D-9C76-2639CC59E8C5}" dt="2026-08-13T09:14:06.899" v="2" actId="47"/>
        <pc:sldMkLst>
          <pc:docMk/>
          <pc:sldMk cId="701240817" sldId="3424"/>
        </pc:sldMkLst>
      </pc:sldChg>
      <pc:sldChg chg="del">
        <pc:chgData name="Frances Steel" userId="79d46658-80de-4106-bb59-cad1b389c72e" providerId="ADAL" clId="{C9A650DF-FC12-494D-9C76-2639CC59E8C5}" dt="2026-08-13T09:14:15.735" v="3" actId="47"/>
        <pc:sldMkLst>
          <pc:docMk/>
          <pc:sldMk cId="3754624934" sldId="3426"/>
        </pc:sldMkLst>
      </pc:sldChg>
      <pc:sldChg chg="del">
        <pc:chgData name="Frances Steel" userId="79d46658-80de-4106-bb59-cad1b389c72e" providerId="ADAL" clId="{C9A650DF-FC12-494D-9C76-2639CC59E8C5}" dt="2026-08-13T09:14:15.735" v="3" actId="47"/>
        <pc:sldMkLst>
          <pc:docMk/>
          <pc:sldMk cId="996894215" sldId="3427"/>
        </pc:sldMkLst>
      </pc:sldChg>
      <pc:sldChg chg="del">
        <pc:chgData name="Frances Steel" userId="79d46658-80de-4106-bb59-cad1b389c72e" providerId="ADAL" clId="{C9A650DF-FC12-494D-9C76-2639CC59E8C5}" dt="2026-08-13T09:14:15.735" v="3" actId="47"/>
        <pc:sldMkLst>
          <pc:docMk/>
          <pc:sldMk cId="2514051786" sldId="3428"/>
        </pc:sldMkLst>
      </pc:sldChg>
      <pc:sldChg chg="del">
        <pc:chgData name="Frances Steel" userId="79d46658-80de-4106-bb59-cad1b389c72e" providerId="ADAL" clId="{C9A650DF-FC12-494D-9C76-2639CC59E8C5}" dt="2026-08-13T09:14:15.735" v="3" actId="47"/>
        <pc:sldMkLst>
          <pc:docMk/>
          <pc:sldMk cId="732343090" sldId="3429"/>
        </pc:sldMkLst>
      </pc:sldChg>
      <pc:sldChg chg="del">
        <pc:chgData name="Frances Steel" userId="79d46658-80de-4106-bb59-cad1b389c72e" providerId="ADAL" clId="{C9A650DF-FC12-494D-9C76-2639CC59E8C5}" dt="2026-08-13T09:14:15.735" v="3" actId="47"/>
        <pc:sldMkLst>
          <pc:docMk/>
          <pc:sldMk cId="196501381" sldId="3430"/>
        </pc:sldMkLst>
      </pc:sldChg>
      <pc:sldChg chg="del">
        <pc:chgData name="Frances Steel" userId="79d46658-80de-4106-bb59-cad1b389c72e" providerId="ADAL" clId="{C9A650DF-FC12-494D-9C76-2639CC59E8C5}" dt="2026-08-13T09:14:15.735" v="3" actId="47"/>
        <pc:sldMkLst>
          <pc:docMk/>
          <pc:sldMk cId="1970930798" sldId="3431"/>
        </pc:sldMkLst>
      </pc:sldChg>
      <pc:sldChg chg="del">
        <pc:chgData name="Frances Steel" userId="79d46658-80de-4106-bb59-cad1b389c72e" providerId="ADAL" clId="{C9A650DF-FC12-494D-9C76-2639CC59E8C5}" dt="2026-08-13T09:14:15.735" v="3" actId="47"/>
        <pc:sldMkLst>
          <pc:docMk/>
          <pc:sldMk cId="4253187682" sldId="3432"/>
        </pc:sldMkLst>
      </pc:sldChg>
      <pc:sldChg chg="del">
        <pc:chgData name="Frances Steel" userId="79d46658-80de-4106-bb59-cad1b389c72e" providerId="ADAL" clId="{C9A650DF-FC12-494D-9C76-2639CC59E8C5}" dt="2026-08-13T09:14:15.735" v="3" actId="47"/>
        <pc:sldMkLst>
          <pc:docMk/>
          <pc:sldMk cId="1546944119" sldId="3433"/>
        </pc:sldMkLst>
      </pc:sldChg>
      <pc:sldChg chg="del">
        <pc:chgData name="Frances Steel" userId="79d46658-80de-4106-bb59-cad1b389c72e" providerId="ADAL" clId="{C9A650DF-FC12-494D-9C76-2639CC59E8C5}" dt="2026-08-13T09:14:15.735" v="3" actId="47"/>
        <pc:sldMkLst>
          <pc:docMk/>
          <pc:sldMk cId="2013113174" sldId="3434"/>
        </pc:sldMkLst>
      </pc:sldChg>
      <pc:sldChg chg="del">
        <pc:chgData name="Frances Steel" userId="79d46658-80de-4106-bb59-cad1b389c72e" providerId="ADAL" clId="{C9A650DF-FC12-494D-9C76-2639CC59E8C5}" dt="2026-08-13T09:14:15.735" v="3" actId="47"/>
        <pc:sldMkLst>
          <pc:docMk/>
          <pc:sldMk cId="2456157581" sldId="3435"/>
        </pc:sldMkLst>
      </pc:sldChg>
      <pc:sldChg chg="del">
        <pc:chgData name="Frances Steel" userId="79d46658-80de-4106-bb59-cad1b389c72e" providerId="ADAL" clId="{C9A650DF-FC12-494D-9C76-2639CC59E8C5}" dt="2026-08-13T09:14:15.735" v="3" actId="47"/>
        <pc:sldMkLst>
          <pc:docMk/>
          <pc:sldMk cId="2774960457" sldId="3436"/>
        </pc:sldMkLst>
      </pc:sldChg>
      <pc:sldChg chg="del">
        <pc:chgData name="Frances Steel" userId="79d46658-80de-4106-bb59-cad1b389c72e" providerId="ADAL" clId="{C9A650DF-FC12-494D-9C76-2639CC59E8C5}" dt="2026-08-13T09:14:15.735" v="3" actId="47"/>
        <pc:sldMkLst>
          <pc:docMk/>
          <pc:sldMk cId="2963010713" sldId="3437"/>
        </pc:sldMkLst>
      </pc:sldChg>
      <pc:sldChg chg="del">
        <pc:chgData name="Frances Steel" userId="79d46658-80de-4106-bb59-cad1b389c72e" providerId="ADAL" clId="{C9A650DF-FC12-494D-9C76-2639CC59E8C5}" dt="2026-08-13T09:13:53.527" v="0" actId="47"/>
        <pc:sldMkLst>
          <pc:docMk/>
          <pc:sldMk cId="2817255563" sldId="3438"/>
        </pc:sldMkLst>
      </pc:sldChg>
      <pc:sldChg chg="del">
        <pc:chgData name="Frances Steel" userId="79d46658-80de-4106-bb59-cad1b389c72e" providerId="ADAL" clId="{C9A650DF-FC12-494D-9C76-2639CC59E8C5}" dt="2026-08-13T09:13:53.527" v="0" actId="47"/>
        <pc:sldMkLst>
          <pc:docMk/>
          <pc:sldMk cId="629913557" sldId="3439"/>
        </pc:sldMkLst>
      </pc:sldChg>
      <pc:sldChg chg="del">
        <pc:chgData name="Frances Steel" userId="79d46658-80de-4106-bb59-cad1b389c72e" providerId="ADAL" clId="{C9A650DF-FC12-494D-9C76-2639CC59E8C5}" dt="2026-08-13T09:13:53.527" v="0" actId="47"/>
        <pc:sldMkLst>
          <pc:docMk/>
          <pc:sldMk cId="2523091378" sldId="3440"/>
        </pc:sldMkLst>
      </pc:sldChg>
      <pc:sldChg chg="del">
        <pc:chgData name="Frances Steel" userId="79d46658-80de-4106-bb59-cad1b389c72e" providerId="ADAL" clId="{C9A650DF-FC12-494D-9C76-2639CC59E8C5}" dt="2026-08-13T09:13:53.527" v="0" actId="47"/>
        <pc:sldMkLst>
          <pc:docMk/>
          <pc:sldMk cId="2054709051" sldId="3441"/>
        </pc:sldMkLst>
      </pc:sldChg>
      <pc:sldChg chg="del">
        <pc:chgData name="Frances Steel" userId="79d46658-80de-4106-bb59-cad1b389c72e" providerId="ADAL" clId="{C9A650DF-FC12-494D-9C76-2639CC59E8C5}" dt="2026-08-13T09:13:53.527" v="0" actId="47"/>
        <pc:sldMkLst>
          <pc:docMk/>
          <pc:sldMk cId="2962587947" sldId="3442"/>
        </pc:sldMkLst>
      </pc:sldChg>
      <pc:sldChg chg="del">
        <pc:chgData name="Frances Steel" userId="79d46658-80de-4106-bb59-cad1b389c72e" providerId="ADAL" clId="{C9A650DF-FC12-494D-9C76-2639CC59E8C5}" dt="2026-08-13T09:13:59.989" v="1" actId="47"/>
        <pc:sldMkLst>
          <pc:docMk/>
          <pc:sldMk cId="3558395744" sldId="3443"/>
        </pc:sldMkLst>
      </pc:sldChg>
      <pc:sldChg chg="del">
        <pc:chgData name="Frances Steel" userId="79d46658-80de-4106-bb59-cad1b389c72e" providerId="ADAL" clId="{C9A650DF-FC12-494D-9C76-2639CC59E8C5}" dt="2026-08-13T09:13:59.989" v="1" actId="47"/>
        <pc:sldMkLst>
          <pc:docMk/>
          <pc:sldMk cId="2974355294" sldId="3444"/>
        </pc:sldMkLst>
      </pc:sldChg>
      <pc:sldChg chg="del">
        <pc:chgData name="Frances Steel" userId="79d46658-80de-4106-bb59-cad1b389c72e" providerId="ADAL" clId="{C9A650DF-FC12-494D-9C76-2639CC59E8C5}" dt="2026-08-13T09:13:59.989" v="1" actId="47"/>
        <pc:sldMkLst>
          <pc:docMk/>
          <pc:sldMk cId="3015514144" sldId="3445"/>
        </pc:sldMkLst>
      </pc:sldChg>
      <pc:sldChg chg="del">
        <pc:chgData name="Frances Steel" userId="79d46658-80de-4106-bb59-cad1b389c72e" providerId="ADAL" clId="{C9A650DF-FC12-494D-9C76-2639CC59E8C5}" dt="2026-08-13T09:14:06.899" v="2" actId="47"/>
        <pc:sldMkLst>
          <pc:docMk/>
          <pc:sldMk cId="562799054" sldId="3446"/>
        </pc:sldMkLst>
      </pc:sldChg>
      <pc:sldChg chg="del">
        <pc:chgData name="Frances Steel" userId="79d46658-80de-4106-bb59-cad1b389c72e" providerId="ADAL" clId="{C9A650DF-FC12-494D-9C76-2639CC59E8C5}" dt="2026-08-13T09:14:06.899" v="2" actId="47"/>
        <pc:sldMkLst>
          <pc:docMk/>
          <pc:sldMk cId="1408167290" sldId="3447"/>
        </pc:sldMkLst>
      </pc:sldChg>
      <pc:sldChg chg="del">
        <pc:chgData name="Frances Steel" userId="79d46658-80de-4106-bb59-cad1b389c72e" providerId="ADAL" clId="{C9A650DF-FC12-494D-9C76-2639CC59E8C5}" dt="2026-08-13T09:14:15.735" v="3" actId="47"/>
        <pc:sldMkLst>
          <pc:docMk/>
          <pc:sldMk cId="1751069794" sldId="3449"/>
        </pc:sldMkLst>
      </pc:sldChg>
      <pc:sldChg chg="del">
        <pc:chgData name="Frances Steel" userId="79d46658-80de-4106-bb59-cad1b389c72e" providerId="ADAL" clId="{C9A650DF-FC12-494D-9C76-2639CC59E8C5}" dt="2026-08-13T09:14:15.735" v="3" actId="47"/>
        <pc:sldMkLst>
          <pc:docMk/>
          <pc:sldMk cId="3150827541" sldId="3450"/>
        </pc:sldMkLst>
      </pc:sldChg>
      <pc:sldChg chg="del">
        <pc:chgData name="Frances Steel" userId="79d46658-80de-4106-bb59-cad1b389c72e" providerId="ADAL" clId="{C9A650DF-FC12-494D-9C76-2639CC59E8C5}" dt="2026-08-13T09:14:15.735" v="3" actId="47"/>
        <pc:sldMkLst>
          <pc:docMk/>
          <pc:sldMk cId="2307836138" sldId="3451"/>
        </pc:sldMkLst>
      </pc:sldChg>
      <pc:sldChg chg="del">
        <pc:chgData name="Frances Steel" userId="79d46658-80de-4106-bb59-cad1b389c72e" providerId="ADAL" clId="{C9A650DF-FC12-494D-9C76-2639CC59E8C5}" dt="2026-08-13T09:14:15.735" v="3" actId="47"/>
        <pc:sldMkLst>
          <pc:docMk/>
          <pc:sldMk cId="3269978723" sldId="3452"/>
        </pc:sldMkLst>
      </pc:sldChg>
      <pc:sldChg chg="del">
        <pc:chgData name="Frances Steel" userId="79d46658-80de-4106-bb59-cad1b389c72e" providerId="ADAL" clId="{C9A650DF-FC12-494D-9C76-2639CC59E8C5}" dt="2026-08-13T09:14:15.735" v="3" actId="47"/>
        <pc:sldMkLst>
          <pc:docMk/>
          <pc:sldMk cId="1398045960" sldId="3453"/>
        </pc:sldMkLst>
      </pc:sldChg>
      <pc:sldChg chg="del">
        <pc:chgData name="Frances Steel" userId="79d46658-80de-4106-bb59-cad1b389c72e" providerId="ADAL" clId="{C9A650DF-FC12-494D-9C76-2639CC59E8C5}" dt="2026-08-13T09:14:15.735" v="3" actId="47"/>
        <pc:sldMkLst>
          <pc:docMk/>
          <pc:sldMk cId="135208967" sldId="3454"/>
        </pc:sldMkLst>
      </pc:sldChg>
      <pc:sldChg chg="del">
        <pc:chgData name="Frances Steel" userId="79d46658-80de-4106-bb59-cad1b389c72e" providerId="ADAL" clId="{C9A650DF-FC12-494D-9C76-2639CC59E8C5}" dt="2026-08-13T09:14:15.735" v="3" actId="47"/>
        <pc:sldMkLst>
          <pc:docMk/>
          <pc:sldMk cId="709258493" sldId="3455"/>
        </pc:sldMkLst>
      </pc:sldChg>
      <pc:sldChg chg="del">
        <pc:chgData name="Frances Steel" userId="79d46658-80de-4106-bb59-cad1b389c72e" providerId="ADAL" clId="{C9A650DF-FC12-494D-9C76-2639CC59E8C5}" dt="2026-08-13T09:14:15.735" v="3" actId="47"/>
        <pc:sldMkLst>
          <pc:docMk/>
          <pc:sldMk cId="1892078471" sldId="3456"/>
        </pc:sldMkLst>
      </pc:sldChg>
      <pc:sldChg chg="del">
        <pc:chgData name="Frances Steel" userId="79d46658-80de-4106-bb59-cad1b389c72e" providerId="ADAL" clId="{C9A650DF-FC12-494D-9C76-2639CC59E8C5}" dt="2026-08-13T09:14:15.735" v="3" actId="47"/>
        <pc:sldMkLst>
          <pc:docMk/>
          <pc:sldMk cId="2802277404" sldId="3457"/>
        </pc:sldMkLst>
      </pc:sldChg>
      <pc:sldChg chg="del">
        <pc:chgData name="Frances Steel" userId="79d46658-80de-4106-bb59-cad1b389c72e" providerId="ADAL" clId="{C9A650DF-FC12-494D-9C76-2639CC59E8C5}" dt="2026-08-13T09:14:15.735" v="3" actId="47"/>
        <pc:sldMkLst>
          <pc:docMk/>
          <pc:sldMk cId="1875161157" sldId="3458"/>
        </pc:sldMkLst>
      </pc:sldChg>
      <pc:sldChg chg="del">
        <pc:chgData name="Frances Steel" userId="79d46658-80de-4106-bb59-cad1b389c72e" providerId="ADAL" clId="{C9A650DF-FC12-494D-9C76-2639CC59E8C5}" dt="2026-08-13T09:13:53.527" v="0" actId="47"/>
        <pc:sldMkLst>
          <pc:docMk/>
          <pc:sldMk cId="1397874623" sldId="3461"/>
        </pc:sldMkLst>
      </pc:sldChg>
      <pc:sldChg chg="del">
        <pc:chgData name="Frances Steel" userId="79d46658-80de-4106-bb59-cad1b389c72e" providerId="ADAL" clId="{C9A650DF-FC12-494D-9C76-2639CC59E8C5}" dt="2026-08-13T09:13:53.527" v="0" actId="47"/>
        <pc:sldMkLst>
          <pc:docMk/>
          <pc:sldMk cId="3990801221" sldId="3462"/>
        </pc:sldMkLst>
      </pc:sldChg>
      <pc:sldChg chg="del">
        <pc:chgData name="Frances Steel" userId="79d46658-80de-4106-bb59-cad1b389c72e" providerId="ADAL" clId="{C9A650DF-FC12-494D-9C76-2639CC59E8C5}" dt="2026-08-13T09:13:53.527" v="0" actId="47"/>
        <pc:sldMkLst>
          <pc:docMk/>
          <pc:sldMk cId="1433606448" sldId="3463"/>
        </pc:sldMkLst>
      </pc:sldChg>
      <pc:sldChg chg="del">
        <pc:chgData name="Frances Steel" userId="79d46658-80de-4106-bb59-cad1b389c72e" providerId="ADAL" clId="{C9A650DF-FC12-494D-9C76-2639CC59E8C5}" dt="2026-08-13T09:13:53.527" v="0" actId="47"/>
        <pc:sldMkLst>
          <pc:docMk/>
          <pc:sldMk cId="1308502466" sldId="3465"/>
        </pc:sldMkLst>
      </pc:sldChg>
      <pc:sldChg chg="del">
        <pc:chgData name="Frances Steel" userId="79d46658-80de-4106-bb59-cad1b389c72e" providerId="ADAL" clId="{C9A650DF-FC12-494D-9C76-2639CC59E8C5}" dt="2026-08-13T09:13:53.527" v="0" actId="47"/>
        <pc:sldMkLst>
          <pc:docMk/>
          <pc:sldMk cId="2771169003" sldId="3466"/>
        </pc:sldMkLst>
      </pc:sldChg>
      <pc:sldChg chg="del">
        <pc:chgData name="Frances Steel" userId="79d46658-80de-4106-bb59-cad1b389c72e" providerId="ADAL" clId="{C9A650DF-FC12-494D-9C76-2639CC59E8C5}" dt="2026-08-13T09:13:53.527" v="0" actId="47"/>
        <pc:sldMkLst>
          <pc:docMk/>
          <pc:sldMk cId="473468100" sldId="3468"/>
        </pc:sldMkLst>
      </pc:sldChg>
      <pc:sldChg chg="del">
        <pc:chgData name="Frances Steel" userId="79d46658-80de-4106-bb59-cad1b389c72e" providerId="ADAL" clId="{C9A650DF-FC12-494D-9C76-2639CC59E8C5}" dt="2026-08-13T09:13:53.527" v="0" actId="47"/>
        <pc:sldMkLst>
          <pc:docMk/>
          <pc:sldMk cId="2708207427" sldId="3469"/>
        </pc:sldMkLst>
      </pc:sldChg>
      <pc:sldChg chg="del">
        <pc:chgData name="Frances Steel" userId="79d46658-80de-4106-bb59-cad1b389c72e" providerId="ADAL" clId="{C9A650DF-FC12-494D-9C76-2639CC59E8C5}" dt="2026-08-13T09:13:53.527" v="0" actId="47"/>
        <pc:sldMkLst>
          <pc:docMk/>
          <pc:sldMk cId="2229494516" sldId="3470"/>
        </pc:sldMkLst>
      </pc:sldChg>
      <pc:sldChg chg="del">
        <pc:chgData name="Frances Steel" userId="79d46658-80de-4106-bb59-cad1b389c72e" providerId="ADAL" clId="{C9A650DF-FC12-494D-9C76-2639CC59E8C5}" dt="2026-08-13T09:13:53.527" v="0" actId="47"/>
        <pc:sldMkLst>
          <pc:docMk/>
          <pc:sldMk cId="1189961926" sldId="3471"/>
        </pc:sldMkLst>
      </pc:sldChg>
      <pc:sldChg chg="del">
        <pc:chgData name="Frances Steel" userId="79d46658-80de-4106-bb59-cad1b389c72e" providerId="ADAL" clId="{C9A650DF-FC12-494D-9C76-2639CC59E8C5}" dt="2026-08-13T09:13:53.527" v="0" actId="47"/>
        <pc:sldMkLst>
          <pc:docMk/>
          <pc:sldMk cId="490836839" sldId="3472"/>
        </pc:sldMkLst>
      </pc:sldChg>
      <pc:sldChg chg="del">
        <pc:chgData name="Frances Steel" userId="79d46658-80de-4106-bb59-cad1b389c72e" providerId="ADAL" clId="{C9A650DF-FC12-494D-9C76-2639CC59E8C5}" dt="2026-08-13T09:13:53.527" v="0" actId="47"/>
        <pc:sldMkLst>
          <pc:docMk/>
          <pc:sldMk cId="2572690167" sldId="3473"/>
        </pc:sldMkLst>
      </pc:sldChg>
      <pc:sldChg chg="del">
        <pc:chgData name="Frances Steel" userId="79d46658-80de-4106-bb59-cad1b389c72e" providerId="ADAL" clId="{C9A650DF-FC12-494D-9C76-2639CC59E8C5}" dt="2026-08-13T09:13:53.527" v="0" actId="47"/>
        <pc:sldMkLst>
          <pc:docMk/>
          <pc:sldMk cId="353951598" sldId="3474"/>
        </pc:sldMkLst>
      </pc:sldChg>
      <pc:sldChg chg="del">
        <pc:chgData name="Frances Steel" userId="79d46658-80de-4106-bb59-cad1b389c72e" providerId="ADAL" clId="{C9A650DF-FC12-494D-9C76-2639CC59E8C5}" dt="2026-08-13T09:13:53.527" v="0" actId="47"/>
        <pc:sldMkLst>
          <pc:docMk/>
          <pc:sldMk cId="416135146" sldId="3475"/>
        </pc:sldMkLst>
      </pc:sldChg>
      <pc:sldChg chg="del">
        <pc:chgData name="Frances Steel" userId="79d46658-80de-4106-bb59-cad1b389c72e" providerId="ADAL" clId="{C9A650DF-FC12-494D-9C76-2639CC59E8C5}" dt="2026-08-13T09:14:15.735" v="3" actId="47"/>
        <pc:sldMkLst>
          <pc:docMk/>
          <pc:sldMk cId="753230931" sldId="3476"/>
        </pc:sldMkLst>
      </pc:sldChg>
      <pc:sldChg chg="del">
        <pc:chgData name="Frances Steel" userId="79d46658-80de-4106-bb59-cad1b389c72e" providerId="ADAL" clId="{C9A650DF-FC12-494D-9C76-2639CC59E8C5}" dt="2026-08-13T09:14:15.735" v="3" actId="47"/>
        <pc:sldMkLst>
          <pc:docMk/>
          <pc:sldMk cId="1241921477" sldId="3477"/>
        </pc:sldMkLst>
      </pc:sldChg>
      <pc:sldChg chg="del">
        <pc:chgData name="Frances Steel" userId="79d46658-80de-4106-bb59-cad1b389c72e" providerId="ADAL" clId="{C9A650DF-FC12-494D-9C76-2639CC59E8C5}" dt="2026-08-13T09:14:15.735" v="3" actId="47"/>
        <pc:sldMkLst>
          <pc:docMk/>
          <pc:sldMk cId="1334669254" sldId="3478"/>
        </pc:sldMkLst>
      </pc:sldChg>
      <pc:sldChg chg="del">
        <pc:chgData name="Frances Steel" userId="79d46658-80de-4106-bb59-cad1b389c72e" providerId="ADAL" clId="{C9A650DF-FC12-494D-9C76-2639CC59E8C5}" dt="2026-08-13T09:13:53.527" v="0" actId="47"/>
        <pc:sldMkLst>
          <pc:docMk/>
          <pc:sldMk cId="2753653064" sldId="3479"/>
        </pc:sldMkLst>
      </pc:sldChg>
      <pc:sldChg chg="del">
        <pc:chgData name="Frances Steel" userId="79d46658-80de-4106-bb59-cad1b389c72e" providerId="ADAL" clId="{C9A650DF-FC12-494D-9C76-2639CC59E8C5}" dt="2026-08-13T09:13:53.527" v="0" actId="47"/>
        <pc:sldMkLst>
          <pc:docMk/>
          <pc:sldMk cId="3144471218" sldId="3480"/>
        </pc:sldMkLst>
      </pc:sldChg>
      <pc:sldChg chg="del">
        <pc:chgData name="Frances Steel" userId="79d46658-80de-4106-bb59-cad1b389c72e" providerId="ADAL" clId="{C9A650DF-FC12-494D-9C76-2639CC59E8C5}" dt="2026-08-13T09:13:53.527" v="0" actId="47"/>
        <pc:sldMkLst>
          <pc:docMk/>
          <pc:sldMk cId="1616419491" sldId="3481"/>
        </pc:sldMkLst>
      </pc:sldChg>
      <pc:sldChg chg="del">
        <pc:chgData name="Frances Steel" userId="79d46658-80de-4106-bb59-cad1b389c72e" providerId="ADAL" clId="{C9A650DF-FC12-494D-9C76-2639CC59E8C5}" dt="2026-08-13T09:13:53.527" v="0" actId="47"/>
        <pc:sldMkLst>
          <pc:docMk/>
          <pc:sldMk cId="1630513365" sldId="3482"/>
        </pc:sldMkLst>
      </pc:sldChg>
      <pc:sldChg chg="del">
        <pc:chgData name="Frances Steel" userId="79d46658-80de-4106-bb59-cad1b389c72e" providerId="ADAL" clId="{C9A650DF-FC12-494D-9C76-2639CC59E8C5}" dt="2026-08-13T09:13:53.527" v="0" actId="47"/>
        <pc:sldMkLst>
          <pc:docMk/>
          <pc:sldMk cId="437441463" sldId="3483"/>
        </pc:sldMkLst>
      </pc:sldChg>
      <pc:sldChg chg="del">
        <pc:chgData name="Frances Steel" userId="79d46658-80de-4106-bb59-cad1b389c72e" providerId="ADAL" clId="{C9A650DF-FC12-494D-9C76-2639CC59E8C5}" dt="2026-08-13T09:13:53.527" v="0" actId="47"/>
        <pc:sldMkLst>
          <pc:docMk/>
          <pc:sldMk cId="2112930976" sldId="3486"/>
        </pc:sldMkLst>
      </pc:sldChg>
      <pc:sldChg chg="del">
        <pc:chgData name="Frances Steel" userId="79d46658-80de-4106-bb59-cad1b389c72e" providerId="ADAL" clId="{C9A650DF-FC12-494D-9C76-2639CC59E8C5}" dt="2026-08-13T09:13:59.989" v="1" actId="47"/>
        <pc:sldMkLst>
          <pc:docMk/>
          <pc:sldMk cId="2086938515" sldId="3487"/>
        </pc:sldMkLst>
      </pc:sldChg>
      <pc:sldChg chg="del">
        <pc:chgData name="Frances Steel" userId="79d46658-80de-4106-bb59-cad1b389c72e" providerId="ADAL" clId="{C9A650DF-FC12-494D-9C76-2639CC59E8C5}" dt="2026-08-13T09:13:59.989" v="1" actId="47"/>
        <pc:sldMkLst>
          <pc:docMk/>
          <pc:sldMk cId="4080006921" sldId="3488"/>
        </pc:sldMkLst>
      </pc:sldChg>
      <pc:sldChg chg="del">
        <pc:chgData name="Frances Steel" userId="79d46658-80de-4106-bb59-cad1b389c72e" providerId="ADAL" clId="{C9A650DF-FC12-494D-9C76-2639CC59E8C5}" dt="2026-08-13T09:13:59.989" v="1" actId="47"/>
        <pc:sldMkLst>
          <pc:docMk/>
          <pc:sldMk cId="2010341970" sldId="3489"/>
        </pc:sldMkLst>
      </pc:sldChg>
      <pc:sldChg chg="del">
        <pc:chgData name="Frances Steel" userId="79d46658-80de-4106-bb59-cad1b389c72e" providerId="ADAL" clId="{C9A650DF-FC12-494D-9C76-2639CC59E8C5}" dt="2026-08-13T09:14:06.899" v="2" actId="47"/>
        <pc:sldMkLst>
          <pc:docMk/>
          <pc:sldMk cId="2413152094" sldId="3490"/>
        </pc:sldMkLst>
      </pc:sldChg>
      <pc:sldChg chg="del">
        <pc:chgData name="Frances Steel" userId="79d46658-80de-4106-bb59-cad1b389c72e" providerId="ADAL" clId="{C9A650DF-FC12-494D-9C76-2639CC59E8C5}" dt="2026-08-13T09:14:06.899" v="2" actId="47"/>
        <pc:sldMkLst>
          <pc:docMk/>
          <pc:sldMk cId="23735505" sldId="3491"/>
        </pc:sldMkLst>
      </pc:sldChg>
      <pc:sldChg chg="del">
        <pc:chgData name="Frances Steel" userId="79d46658-80de-4106-bb59-cad1b389c72e" providerId="ADAL" clId="{C9A650DF-FC12-494D-9C76-2639CC59E8C5}" dt="2026-08-13T09:14:15.735" v="3" actId="47"/>
        <pc:sldMkLst>
          <pc:docMk/>
          <pc:sldMk cId="1850173605" sldId="3493"/>
        </pc:sldMkLst>
      </pc:sldChg>
      <pc:sldChg chg="del">
        <pc:chgData name="Frances Steel" userId="79d46658-80de-4106-bb59-cad1b389c72e" providerId="ADAL" clId="{C9A650DF-FC12-494D-9C76-2639CC59E8C5}" dt="2026-08-13T09:14:15.735" v="3" actId="47"/>
        <pc:sldMkLst>
          <pc:docMk/>
          <pc:sldMk cId="2353171162" sldId="3494"/>
        </pc:sldMkLst>
      </pc:sldChg>
      <pc:sldChg chg="del">
        <pc:chgData name="Frances Steel" userId="79d46658-80de-4106-bb59-cad1b389c72e" providerId="ADAL" clId="{C9A650DF-FC12-494D-9C76-2639CC59E8C5}" dt="2026-08-13T09:14:15.735" v="3" actId="47"/>
        <pc:sldMkLst>
          <pc:docMk/>
          <pc:sldMk cId="3421250468" sldId="3495"/>
        </pc:sldMkLst>
      </pc:sldChg>
      <pc:sldChg chg="del">
        <pc:chgData name="Frances Steel" userId="79d46658-80de-4106-bb59-cad1b389c72e" providerId="ADAL" clId="{C9A650DF-FC12-494D-9C76-2639CC59E8C5}" dt="2026-08-13T09:13:53.527" v="0" actId="47"/>
        <pc:sldMkLst>
          <pc:docMk/>
          <pc:sldMk cId="2605559591" sldId="3496"/>
        </pc:sldMkLst>
      </pc:sldChg>
      <pc:sldChg chg="del">
        <pc:chgData name="Frances Steel" userId="79d46658-80de-4106-bb59-cad1b389c72e" providerId="ADAL" clId="{C9A650DF-FC12-494D-9C76-2639CC59E8C5}" dt="2026-08-13T09:13:53.527" v="0" actId="47"/>
        <pc:sldMkLst>
          <pc:docMk/>
          <pc:sldMk cId="3019473682" sldId="3497"/>
        </pc:sldMkLst>
      </pc:sldChg>
      <pc:sldChg chg="del">
        <pc:chgData name="Frances Steel" userId="79d46658-80de-4106-bb59-cad1b389c72e" providerId="ADAL" clId="{C9A650DF-FC12-494D-9C76-2639CC59E8C5}" dt="2026-08-13T09:13:53.527" v="0" actId="47"/>
        <pc:sldMkLst>
          <pc:docMk/>
          <pc:sldMk cId="3430485344" sldId="3498"/>
        </pc:sldMkLst>
      </pc:sldChg>
      <pc:sldChg chg="del">
        <pc:chgData name="Frances Steel" userId="79d46658-80de-4106-bb59-cad1b389c72e" providerId="ADAL" clId="{C9A650DF-FC12-494D-9C76-2639CC59E8C5}" dt="2026-08-13T09:13:53.527" v="0" actId="47"/>
        <pc:sldMkLst>
          <pc:docMk/>
          <pc:sldMk cId="2532119436" sldId="3499"/>
        </pc:sldMkLst>
      </pc:sldChg>
      <pc:sldChg chg="del">
        <pc:chgData name="Frances Steel" userId="79d46658-80de-4106-bb59-cad1b389c72e" providerId="ADAL" clId="{C9A650DF-FC12-494D-9C76-2639CC59E8C5}" dt="2026-08-13T09:13:53.527" v="0" actId="47"/>
        <pc:sldMkLst>
          <pc:docMk/>
          <pc:sldMk cId="704409088" sldId="3500"/>
        </pc:sldMkLst>
      </pc:sldChg>
      <pc:sldChg chg="del">
        <pc:chgData name="Frances Steel" userId="79d46658-80de-4106-bb59-cad1b389c72e" providerId="ADAL" clId="{C9A650DF-FC12-494D-9C76-2639CC59E8C5}" dt="2026-08-13T09:13:53.527" v="0" actId="47"/>
        <pc:sldMkLst>
          <pc:docMk/>
          <pc:sldMk cId="2353131324" sldId="3501"/>
        </pc:sldMkLst>
      </pc:sldChg>
      <pc:sldChg chg="del">
        <pc:chgData name="Frances Steel" userId="79d46658-80de-4106-bb59-cad1b389c72e" providerId="ADAL" clId="{C9A650DF-FC12-494D-9C76-2639CC59E8C5}" dt="2026-08-13T09:13:59.989" v="1" actId="47"/>
        <pc:sldMkLst>
          <pc:docMk/>
          <pc:sldMk cId="3396178178" sldId="3502"/>
        </pc:sldMkLst>
      </pc:sldChg>
      <pc:sldChg chg="del">
        <pc:chgData name="Frances Steel" userId="79d46658-80de-4106-bb59-cad1b389c72e" providerId="ADAL" clId="{C9A650DF-FC12-494D-9C76-2639CC59E8C5}" dt="2026-08-13T09:13:59.989" v="1" actId="47"/>
        <pc:sldMkLst>
          <pc:docMk/>
          <pc:sldMk cId="2709978293" sldId="3503"/>
        </pc:sldMkLst>
      </pc:sldChg>
      <pc:sldChg chg="del">
        <pc:chgData name="Frances Steel" userId="79d46658-80de-4106-bb59-cad1b389c72e" providerId="ADAL" clId="{C9A650DF-FC12-494D-9C76-2639CC59E8C5}" dt="2026-08-13T09:13:59.989" v="1" actId="47"/>
        <pc:sldMkLst>
          <pc:docMk/>
          <pc:sldMk cId="2671953120" sldId="3504"/>
        </pc:sldMkLst>
      </pc:sldChg>
      <pc:sldChg chg="del">
        <pc:chgData name="Frances Steel" userId="79d46658-80de-4106-bb59-cad1b389c72e" providerId="ADAL" clId="{C9A650DF-FC12-494D-9C76-2639CC59E8C5}" dt="2026-08-13T09:13:59.989" v="1" actId="47"/>
        <pc:sldMkLst>
          <pc:docMk/>
          <pc:sldMk cId="1008188172" sldId="3505"/>
        </pc:sldMkLst>
      </pc:sldChg>
      <pc:sldChg chg="del">
        <pc:chgData name="Frances Steel" userId="79d46658-80de-4106-bb59-cad1b389c72e" providerId="ADAL" clId="{C9A650DF-FC12-494D-9C76-2639CC59E8C5}" dt="2026-08-13T09:13:59.989" v="1" actId="47"/>
        <pc:sldMkLst>
          <pc:docMk/>
          <pc:sldMk cId="2843093134" sldId="3506"/>
        </pc:sldMkLst>
      </pc:sldChg>
      <pc:sldChg chg="del">
        <pc:chgData name="Frances Steel" userId="79d46658-80de-4106-bb59-cad1b389c72e" providerId="ADAL" clId="{C9A650DF-FC12-494D-9C76-2639CC59E8C5}" dt="2026-08-13T09:13:59.989" v="1" actId="47"/>
        <pc:sldMkLst>
          <pc:docMk/>
          <pc:sldMk cId="2683176477" sldId="3507"/>
        </pc:sldMkLst>
      </pc:sldChg>
      <pc:sldChg chg="del">
        <pc:chgData name="Frances Steel" userId="79d46658-80de-4106-bb59-cad1b389c72e" providerId="ADAL" clId="{C9A650DF-FC12-494D-9C76-2639CC59E8C5}" dt="2026-08-13T09:13:59.989" v="1" actId="47"/>
        <pc:sldMkLst>
          <pc:docMk/>
          <pc:sldMk cId="3645122337" sldId="3508"/>
        </pc:sldMkLst>
      </pc:sldChg>
      <pc:sldChg chg="del">
        <pc:chgData name="Frances Steel" userId="79d46658-80de-4106-bb59-cad1b389c72e" providerId="ADAL" clId="{C9A650DF-FC12-494D-9C76-2639CC59E8C5}" dt="2026-08-13T09:13:59.989" v="1" actId="47"/>
        <pc:sldMkLst>
          <pc:docMk/>
          <pc:sldMk cId="3399598983" sldId="3509"/>
        </pc:sldMkLst>
      </pc:sldChg>
      <pc:sldChg chg="del">
        <pc:chgData name="Frances Steel" userId="79d46658-80de-4106-bb59-cad1b389c72e" providerId="ADAL" clId="{C9A650DF-FC12-494D-9C76-2639CC59E8C5}" dt="2026-08-13T09:13:59.989" v="1" actId="47"/>
        <pc:sldMkLst>
          <pc:docMk/>
          <pc:sldMk cId="4226723817" sldId="3510"/>
        </pc:sldMkLst>
      </pc:sldChg>
      <pc:sldChg chg="del">
        <pc:chgData name="Frances Steel" userId="79d46658-80de-4106-bb59-cad1b389c72e" providerId="ADAL" clId="{C9A650DF-FC12-494D-9C76-2639CC59E8C5}" dt="2026-08-13T09:14:06.899" v="2" actId="47"/>
        <pc:sldMkLst>
          <pc:docMk/>
          <pc:sldMk cId="4089627902" sldId="3511"/>
        </pc:sldMkLst>
      </pc:sldChg>
      <pc:sldChg chg="del">
        <pc:chgData name="Frances Steel" userId="79d46658-80de-4106-bb59-cad1b389c72e" providerId="ADAL" clId="{C9A650DF-FC12-494D-9C76-2639CC59E8C5}" dt="2026-08-13T09:14:06.899" v="2" actId="47"/>
        <pc:sldMkLst>
          <pc:docMk/>
          <pc:sldMk cId="1383161007" sldId="3512"/>
        </pc:sldMkLst>
      </pc:sldChg>
      <pc:sldChg chg="del">
        <pc:chgData name="Frances Steel" userId="79d46658-80de-4106-bb59-cad1b389c72e" providerId="ADAL" clId="{C9A650DF-FC12-494D-9C76-2639CC59E8C5}" dt="2026-08-13T09:14:06.899" v="2" actId="47"/>
        <pc:sldMkLst>
          <pc:docMk/>
          <pc:sldMk cId="3127091271" sldId="3513"/>
        </pc:sldMkLst>
      </pc:sldChg>
      <pc:sldChg chg="del">
        <pc:chgData name="Frances Steel" userId="79d46658-80de-4106-bb59-cad1b389c72e" providerId="ADAL" clId="{C9A650DF-FC12-494D-9C76-2639CC59E8C5}" dt="2026-08-13T09:14:06.899" v="2" actId="47"/>
        <pc:sldMkLst>
          <pc:docMk/>
          <pc:sldMk cId="4239140734" sldId="3514"/>
        </pc:sldMkLst>
      </pc:sldChg>
      <pc:sldChg chg="del">
        <pc:chgData name="Frances Steel" userId="79d46658-80de-4106-bb59-cad1b389c72e" providerId="ADAL" clId="{C9A650DF-FC12-494D-9C76-2639CC59E8C5}" dt="2026-08-13T09:14:06.899" v="2" actId="47"/>
        <pc:sldMkLst>
          <pc:docMk/>
          <pc:sldMk cId="3229127114" sldId="3515"/>
        </pc:sldMkLst>
      </pc:sldChg>
      <pc:sldChg chg="del">
        <pc:chgData name="Frances Steel" userId="79d46658-80de-4106-bb59-cad1b389c72e" providerId="ADAL" clId="{C9A650DF-FC12-494D-9C76-2639CC59E8C5}" dt="2026-08-13T09:14:06.899" v="2" actId="47"/>
        <pc:sldMkLst>
          <pc:docMk/>
          <pc:sldMk cId="1625996598" sldId="3516"/>
        </pc:sldMkLst>
      </pc:sldChg>
      <pc:sldChg chg="del">
        <pc:chgData name="Frances Steel" userId="79d46658-80de-4106-bb59-cad1b389c72e" providerId="ADAL" clId="{C9A650DF-FC12-494D-9C76-2639CC59E8C5}" dt="2026-08-13T09:14:15.735" v="3" actId="47"/>
        <pc:sldMkLst>
          <pc:docMk/>
          <pc:sldMk cId="468020510" sldId="3520"/>
        </pc:sldMkLst>
      </pc:sldChg>
      <pc:sldChg chg="del">
        <pc:chgData name="Frances Steel" userId="79d46658-80de-4106-bb59-cad1b389c72e" providerId="ADAL" clId="{C9A650DF-FC12-494D-9C76-2639CC59E8C5}" dt="2026-08-13T09:14:15.735" v="3" actId="47"/>
        <pc:sldMkLst>
          <pc:docMk/>
          <pc:sldMk cId="1692839814" sldId="3521"/>
        </pc:sldMkLst>
      </pc:sldChg>
      <pc:sldChg chg="del">
        <pc:chgData name="Frances Steel" userId="79d46658-80de-4106-bb59-cad1b389c72e" providerId="ADAL" clId="{C9A650DF-FC12-494D-9C76-2639CC59E8C5}" dt="2026-08-13T09:14:15.735" v="3" actId="47"/>
        <pc:sldMkLst>
          <pc:docMk/>
          <pc:sldMk cId="485105097" sldId="3522"/>
        </pc:sldMkLst>
      </pc:sldChg>
      <pc:sldChg chg="del">
        <pc:chgData name="Frances Steel" userId="79d46658-80de-4106-bb59-cad1b389c72e" providerId="ADAL" clId="{C9A650DF-FC12-494D-9C76-2639CC59E8C5}" dt="2026-08-13T09:14:15.735" v="3" actId="47"/>
        <pc:sldMkLst>
          <pc:docMk/>
          <pc:sldMk cId="274534297" sldId="3523"/>
        </pc:sldMkLst>
      </pc:sldChg>
      <pc:sldChg chg="del">
        <pc:chgData name="Frances Steel" userId="79d46658-80de-4106-bb59-cad1b389c72e" providerId="ADAL" clId="{C9A650DF-FC12-494D-9C76-2639CC59E8C5}" dt="2026-08-13T09:14:15.735" v="3" actId="47"/>
        <pc:sldMkLst>
          <pc:docMk/>
          <pc:sldMk cId="2206756454" sldId="3524"/>
        </pc:sldMkLst>
      </pc:sldChg>
      <pc:sldChg chg="del">
        <pc:chgData name="Frances Steel" userId="79d46658-80de-4106-bb59-cad1b389c72e" providerId="ADAL" clId="{C9A650DF-FC12-494D-9C76-2639CC59E8C5}" dt="2026-08-13T09:14:15.735" v="3" actId="47"/>
        <pc:sldMkLst>
          <pc:docMk/>
          <pc:sldMk cId="1660752254" sldId="3525"/>
        </pc:sldMkLst>
      </pc:sldChg>
      <pc:sldChg chg="del">
        <pc:chgData name="Frances Steel" userId="79d46658-80de-4106-bb59-cad1b389c72e" providerId="ADAL" clId="{C9A650DF-FC12-494D-9C76-2639CC59E8C5}" dt="2026-08-13T09:14:15.735" v="3" actId="47"/>
        <pc:sldMkLst>
          <pc:docMk/>
          <pc:sldMk cId="2533332080" sldId="3526"/>
        </pc:sldMkLst>
      </pc:sldChg>
      <pc:sldChg chg="del">
        <pc:chgData name="Frances Steel" userId="79d46658-80de-4106-bb59-cad1b389c72e" providerId="ADAL" clId="{C9A650DF-FC12-494D-9C76-2639CC59E8C5}" dt="2026-08-13T09:14:15.735" v="3" actId="47"/>
        <pc:sldMkLst>
          <pc:docMk/>
          <pc:sldMk cId="4065841812" sldId="3527"/>
        </pc:sldMkLst>
      </pc:sldChg>
      <pc:sldChg chg="del">
        <pc:chgData name="Frances Steel" userId="79d46658-80de-4106-bb59-cad1b389c72e" providerId="ADAL" clId="{C9A650DF-FC12-494D-9C76-2639CC59E8C5}" dt="2026-08-13T09:14:15.735" v="3" actId="47"/>
        <pc:sldMkLst>
          <pc:docMk/>
          <pc:sldMk cId="589465397" sldId="3528"/>
        </pc:sldMkLst>
      </pc:sldChg>
      <pc:sldChg chg="del">
        <pc:chgData name="Frances Steel" userId="79d46658-80de-4106-bb59-cad1b389c72e" providerId="ADAL" clId="{C9A650DF-FC12-494D-9C76-2639CC59E8C5}" dt="2026-08-13T09:13:53.527" v="0" actId="47"/>
        <pc:sldMkLst>
          <pc:docMk/>
          <pc:sldMk cId="2993787579" sldId="3529"/>
        </pc:sldMkLst>
      </pc:sldChg>
      <pc:sldChg chg="del">
        <pc:chgData name="Frances Steel" userId="79d46658-80de-4106-bb59-cad1b389c72e" providerId="ADAL" clId="{C9A650DF-FC12-494D-9C76-2639CC59E8C5}" dt="2026-08-13T09:13:53.527" v="0" actId="47"/>
        <pc:sldMkLst>
          <pc:docMk/>
          <pc:sldMk cId="371695293" sldId="3530"/>
        </pc:sldMkLst>
      </pc:sldChg>
      <pc:sldChg chg="del">
        <pc:chgData name="Frances Steel" userId="79d46658-80de-4106-bb59-cad1b389c72e" providerId="ADAL" clId="{C9A650DF-FC12-494D-9C76-2639CC59E8C5}" dt="2026-08-13T09:13:53.527" v="0" actId="47"/>
        <pc:sldMkLst>
          <pc:docMk/>
          <pc:sldMk cId="2960759844" sldId="3531"/>
        </pc:sldMkLst>
      </pc:sldChg>
      <pc:sldChg chg="del">
        <pc:chgData name="Frances Steel" userId="79d46658-80de-4106-bb59-cad1b389c72e" providerId="ADAL" clId="{C9A650DF-FC12-494D-9C76-2639CC59E8C5}" dt="2026-08-13T09:13:53.527" v="0" actId="47"/>
        <pc:sldMkLst>
          <pc:docMk/>
          <pc:sldMk cId="1086988512" sldId="3532"/>
        </pc:sldMkLst>
      </pc:sldChg>
      <pc:sldChg chg="del">
        <pc:chgData name="Frances Steel" userId="79d46658-80de-4106-bb59-cad1b389c72e" providerId="ADAL" clId="{C9A650DF-FC12-494D-9C76-2639CC59E8C5}" dt="2026-08-13T09:13:53.527" v="0" actId="47"/>
        <pc:sldMkLst>
          <pc:docMk/>
          <pc:sldMk cId="414757199" sldId="3533"/>
        </pc:sldMkLst>
      </pc:sldChg>
      <pc:sldChg chg="del">
        <pc:chgData name="Frances Steel" userId="79d46658-80de-4106-bb59-cad1b389c72e" providerId="ADAL" clId="{C9A650DF-FC12-494D-9C76-2639CC59E8C5}" dt="2026-08-13T09:13:53.527" v="0" actId="47"/>
        <pc:sldMkLst>
          <pc:docMk/>
          <pc:sldMk cId="3135178155" sldId="3534"/>
        </pc:sldMkLst>
      </pc:sldChg>
      <pc:sldChg chg="del">
        <pc:chgData name="Frances Steel" userId="79d46658-80de-4106-bb59-cad1b389c72e" providerId="ADAL" clId="{C9A650DF-FC12-494D-9C76-2639CC59E8C5}" dt="2026-08-13T09:13:59.989" v="1" actId="47"/>
        <pc:sldMkLst>
          <pc:docMk/>
          <pc:sldMk cId="28073093" sldId="3535"/>
        </pc:sldMkLst>
      </pc:sldChg>
      <pc:sldChg chg="del">
        <pc:chgData name="Frances Steel" userId="79d46658-80de-4106-bb59-cad1b389c72e" providerId="ADAL" clId="{C9A650DF-FC12-494D-9C76-2639CC59E8C5}" dt="2026-08-13T09:13:59.989" v="1" actId="47"/>
        <pc:sldMkLst>
          <pc:docMk/>
          <pc:sldMk cId="1073880402" sldId="3536"/>
        </pc:sldMkLst>
      </pc:sldChg>
      <pc:sldChg chg="del">
        <pc:chgData name="Frances Steel" userId="79d46658-80de-4106-bb59-cad1b389c72e" providerId="ADAL" clId="{C9A650DF-FC12-494D-9C76-2639CC59E8C5}" dt="2026-08-13T09:13:59.989" v="1" actId="47"/>
        <pc:sldMkLst>
          <pc:docMk/>
          <pc:sldMk cId="3388881317" sldId="3537"/>
        </pc:sldMkLst>
      </pc:sldChg>
      <pc:sldChg chg="del">
        <pc:chgData name="Frances Steel" userId="79d46658-80de-4106-bb59-cad1b389c72e" providerId="ADAL" clId="{C9A650DF-FC12-494D-9C76-2639CC59E8C5}" dt="2026-08-13T09:14:06.899" v="2" actId="47"/>
        <pc:sldMkLst>
          <pc:docMk/>
          <pc:sldMk cId="1634473596" sldId="3538"/>
        </pc:sldMkLst>
      </pc:sldChg>
      <pc:sldChg chg="del">
        <pc:chgData name="Frances Steel" userId="79d46658-80de-4106-bb59-cad1b389c72e" providerId="ADAL" clId="{C9A650DF-FC12-494D-9C76-2639CC59E8C5}" dt="2026-08-13T09:14:06.899" v="2" actId="47"/>
        <pc:sldMkLst>
          <pc:docMk/>
          <pc:sldMk cId="771806197" sldId="3539"/>
        </pc:sldMkLst>
      </pc:sldChg>
      <pc:sldChg chg="del">
        <pc:chgData name="Frances Steel" userId="79d46658-80de-4106-bb59-cad1b389c72e" providerId="ADAL" clId="{C9A650DF-FC12-494D-9C76-2639CC59E8C5}" dt="2026-08-13T09:14:15.735" v="3" actId="47"/>
        <pc:sldMkLst>
          <pc:docMk/>
          <pc:sldMk cId="1889031152" sldId="3541"/>
        </pc:sldMkLst>
      </pc:sldChg>
      <pc:sldChg chg="del">
        <pc:chgData name="Frances Steel" userId="79d46658-80de-4106-bb59-cad1b389c72e" providerId="ADAL" clId="{C9A650DF-FC12-494D-9C76-2639CC59E8C5}" dt="2026-08-13T09:14:15.735" v="3" actId="47"/>
        <pc:sldMkLst>
          <pc:docMk/>
          <pc:sldMk cId="4284772620" sldId="3542"/>
        </pc:sldMkLst>
      </pc:sldChg>
      <pc:sldChg chg="del">
        <pc:chgData name="Frances Steel" userId="79d46658-80de-4106-bb59-cad1b389c72e" providerId="ADAL" clId="{C9A650DF-FC12-494D-9C76-2639CC59E8C5}" dt="2026-08-13T09:14:15.735" v="3" actId="47"/>
        <pc:sldMkLst>
          <pc:docMk/>
          <pc:sldMk cId="1952090991" sldId="3543"/>
        </pc:sldMkLst>
      </pc:sldChg>
      <pc:sldChg chg="del">
        <pc:chgData name="Frances Steel" userId="79d46658-80de-4106-bb59-cad1b389c72e" providerId="ADAL" clId="{C9A650DF-FC12-494D-9C76-2639CC59E8C5}" dt="2026-08-13T09:13:53.527" v="0" actId="47"/>
        <pc:sldMkLst>
          <pc:docMk/>
          <pc:sldMk cId="340517371" sldId="3544"/>
        </pc:sldMkLst>
      </pc:sldChg>
      <pc:sldChg chg="del">
        <pc:chgData name="Frances Steel" userId="79d46658-80de-4106-bb59-cad1b389c72e" providerId="ADAL" clId="{C9A650DF-FC12-494D-9C76-2639CC59E8C5}" dt="2026-08-13T09:13:53.527" v="0" actId="47"/>
        <pc:sldMkLst>
          <pc:docMk/>
          <pc:sldMk cId="891527419" sldId="3545"/>
        </pc:sldMkLst>
      </pc:sldChg>
      <pc:sldChg chg="del">
        <pc:chgData name="Frances Steel" userId="79d46658-80de-4106-bb59-cad1b389c72e" providerId="ADAL" clId="{C9A650DF-FC12-494D-9C76-2639CC59E8C5}" dt="2026-08-13T09:13:53.527" v="0" actId="47"/>
        <pc:sldMkLst>
          <pc:docMk/>
          <pc:sldMk cId="360682497" sldId="3546"/>
        </pc:sldMkLst>
      </pc:sldChg>
      <pc:sldChg chg="del">
        <pc:chgData name="Frances Steel" userId="79d46658-80de-4106-bb59-cad1b389c72e" providerId="ADAL" clId="{C9A650DF-FC12-494D-9C76-2639CC59E8C5}" dt="2026-08-13T09:14:15.735" v="3" actId="47"/>
        <pc:sldMkLst>
          <pc:docMk/>
          <pc:sldMk cId="3116679550" sldId="3547"/>
        </pc:sldMkLst>
      </pc:sldChg>
      <pc:sldChg chg="del">
        <pc:chgData name="Frances Steel" userId="79d46658-80de-4106-bb59-cad1b389c72e" providerId="ADAL" clId="{C9A650DF-FC12-494D-9C76-2639CC59E8C5}" dt="2026-08-13T09:14:15.735" v="3" actId="47"/>
        <pc:sldMkLst>
          <pc:docMk/>
          <pc:sldMk cId="1269151997" sldId="3548"/>
        </pc:sldMkLst>
      </pc:sldChg>
      <pc:sldChg chg="del">
        <pc:chgData name="Frances Steel" userId="79d46658-80de-4106-bb59-cad1b389c72e" providerId="ADAL" clId="{C9A650DF-FC12-494D-9C76-2639CC59E8C5}" dt="2026-08-13T09:14:15.735" v="3" actId="47"/>
        <pc:sldMkLst>
          <pc:docMk/>
          <pc:sldMk cId="2428663583" sldId="3549"/>
        </pc:sldMkLst>
      </pc:sldChg>
      <pc:sldChg chg="del">
        <pc:chgData name="Frances Steel" userId="79d46658-80de-4106-bb59-cad1b389c72e" providerId="ADAL" clId="{C9A650DF-FC12-494D-9C76-2639CC59E8C5}" dt="2026-08-13T09:14:15.735" v="3" actId="47"/>
        <pc:sldMkLst>
          <pc:docMk/>
          <pc:sldMk cId="2209366147" sldId="3550"/>
        </pc:sldMkLst>
      </pc:sldChg>
      <pc:sldChg chg="del">
        <pc:chgData name="Frances Steel" userId="79d46658-80de-4106-bb59-cad1b389c72e" providerId="ADAL" clId="{C9A650DF-FC12-494D-9C76-2639CC59E8C5}" dt="2026-08-13T09:14:15.735" v="3" actId="47"/>
        <pc:sldMkLst>
          <pc:docMk/>
          <pc:sldMk cId="870760244" sldId="3551"/>
        </pc:sldMkLst>
      </pc:sldChg>
      <pc:sldChg chg="del">
        <pc:chgData name="Frances Steel" userId="79d46658-80de-4106-bb59-cad1b389c72e" providerId="ADAL" clId="{C9A650DF-FC12-494D-9C76-2639CC59E8C5}" dt="2026-08-13T09:14:15.735" v="3" actId="47"/>
        <pc:sldMkLst>
          <pc:docMk/>
          <pc:sldMk cId="604370478" sldId="3552"/>
        </pc:sldMkLst>
      </pc:sldChg>
      <pc:sldChg chg="del">
        <pc:chgData name="Frances Steel" userId="79d46658-80de-4106-bb59-cad1b389c72e" providerId="ADAL" clId="{C9A650DF-FC12-494D-9C76-2639CC59E8C5}" dt="2026-08-13T09:14:15.735" v="3" actId="47"/>
        <pc:sldMkLst>
          <pc:docMk/>
          <pc:sldMk cId="2243130878" sldId="3553"/>
        </pc:sldMkLst>
      </pc:sldChg>
      <pc:sldChg chg="del">
        <pc:chgData name="Frances Steel" userId="79d46658-80de-4106-bb59-cad1b389c72e" providerId="ADAL" clId="{C9A650DF-FC12-494D-9C76-2639CC59E8C5}" dt="2026-08-13T09:14:15.735" v="3" actId="47"/>
        <pc:sldMkLst>
          <pc:docMk/>
          <pc:sldMk cId="620553186" sldId="3554"/>
        </pc:sldMkLst>
      </pc:sldChg>
      <pc:sldChg chg="del">
        <pc:chgData name="Frances Steel" userId="79d46658-80de-4106-bb59-cad1b389c72e" providerId="ADAL" clId="{C9A650DF-FC12-494D-9C76-2639CC59E8C5}" dt="2026-08-13T09:14:15.735" v="3" actId="47"/>
        <pc:sldMkLst>
          <pc:docMk/>
          <pc:sldMk cId="2407289677" sldId="3555"/>
        </pc:sldMkLst>
      </pc:sldChg>
      <pc:sldChg chg="del">
        <pc:chgData name="Frances Steel" userId="79d46658-80de-4106-bb59-cad1b389c72e" providerId="ADAL" clId="{C9A650DF-FC12-494D-9C76-2639CC59E8C5}" dt="2026-08-13T09:14:15.735" v="3" actId="47"/>
        <pc:sldMkLst>
          <pc:docMk/>
          <pc:sldMk cId="3721920874" sldId="3556"/>
        </pc:sldMkLst>
      </pc:sldChg>
      <pc:sldChg chg="del">
        <pc:chgData name="Frances Steel" userId="79d46658-80de-4106-bb59-cad1b389c72e" providerId="ADAL" clId="{C9A650DF-FC12-494D-9C76-2639CC59E8C5}" dt="2026-08-13T09:14:15.735" v="3" actId="47"/>
        <pc:sldMkLst>
          <pc:docMk/>
          <pc:sldMk cId="549278476" sldId="3557"/>
        </pc:sldMkLst>
      </pc:sldChg>
      <pc:sldChg chg="del">
        <pc:chgData name="Frances Steel" userId="79d46658-80de-4106-bb59-cad1b389c72e" providerId="ADAL" clId="{C9A650DF-FC12-494D-9C76-2639CC59E8C5}" dt="2026-08-13T09:14:15.735" v="3" actId="47"/>
        <pc:sldMkLst>
          <pc:docMk/>
          <pc:sldMk cId="3122842810" sldId="3558"/>
        </pc:sldMkLst>
      </pc:sldChg>
      <pc:sldChg chg="del">
        <pc:chgData name="Frances Steel" userId="79d46658-80de-4106-bb59-cad1b389c72e" providerId="ADAL" clId="{C9A650DF-FC12-494D-9C76-2639CC59E8C5}" dt="2026-08-13T09:14:15.735" v="3" actId="47"/>
        <pc:sldMkLst>
          <pc:docMk/>
          <pc:sldMk cId="1430127400" sldId="3559"/>
        </pc:sldMkLst>
      </pc:sldChg>
      <pc:sldChg chg="del">
        <pc:chgData name="Frances Steel" userId="79d46658-80de-4106-bb59-cad1b389c72e" providerId="ADAL" clId="{C9A650DF-FC12-494D-9C76-2639CC59E8C5}" dt="2026-08-13T09:14:15.735" v="3" actId="47"/>
        <pc:sldMkLst>
          <pc:docMk/>
          <pc:sldMk cId="713790187" sldId="3560"/>
        </pc:sldMkLst>
      </pc:sldChg>
      <pc:sldChg chg="del">
        <pc:chgData name="Frances Steel" userId="79d46658-80de-4106-bb59-cad1b389c72e" providerId="ADAL" clId="{C9A650DF-FC12-494D-9C76-2639CC59E8C5}" dt="2026-08-13T09:14:15.735" v="3" actId="47"/>
        <pc:sldMkLst>
          <pc:docMk/>
          <pc:sldMk cId="3676417349" sldId="3561"/>
        </pc:sldMkLst>
      </pc:sldChg>
      <pc:sldChg chg="del">
        <pc:chgData name="Frances Steel" userId="79d46658-80de-4106-bb59-cad1b389c72e" providerId="ADAL" clId="{C9A650DF-FC12-494D-9C76-2639CC59E8C5}" dt="2026-08-13T09:14:15.735" v="3" actId="47"/>
        <pc:sldMkLst>
          <pc:docMk/>
          <pc:sldMk cId="1395979418" sldId="3562"/>
        </pc:sldMkLst>
      </pc:sldChg>
      <pc:sldChg chg="del">
        <pc:chgData name="Frances Steel" userId="79d46658-80de-4106-bb59-cad1b389c72e" providerId="ADAL" clId="{C9A650DF-FC12-494D-9C76-2639CC59E8C5}" dt="2026-08-13T09:14:15.735" v="3" actId="47"/>
        <pc:sldMkLst>
          <pc:docMk/>
          <pc:sldMk cId="3368464879" sldId="3563"/>
        </pc:sldMkLst>
      </pc:sldChg>
      <pc:sldChg chg="del">
        <pc:chgData name="Frances Steel" userId="79d46658-80de-4106-bb59-cad1b389c72e" providerId="ADAL" clId="{C9A650DF-FC12-494D-9C76-2639CC59E8C5}" dt="2026-08-13T09:14:15.735" v="3" actId="47"/>
        <pc:sldMkLst>
          <pc:docMk/>
          <pc:sldMk cId="1575245538" sldId="3564"/>
        </pc:sldMkLst>
      </pc:sldChg>
      <pc:sldChg chg="del">
        <pc:chgData name="Frances Steel" userId="79d46658-80de-4106-bb59-cad1b389c72e" providerId="ADAL" clId="{C9A650DF-FC12-494D-9C76-2639CC59E8C5}" dt="2026-08-13T09:14:15.735" v="3" actId="47"/>
        <pc:sldMkLst>
          <pc:docMk/>
          <pc:sldMk cId="3303511093" sldId="3565"/>
        </pc:sldMkLst>
      </pc:sldChg>
      <pc:sldChg chg="del">
        <pc:chgData name="Frances Steel" userId="79d46658-80de-4106-bb59-cad1b389c72e" providerId="ADAL" clId="{C9A650DF-FC12-494D-9C76-2639CC59E8C5}" dt="2026-08-13T09:14:15.735" v="3" actId="47"/>
        <pc:sldMkLst>
          <pc:docMk/>
          <pc:sldMk cId="2452142336" sldId="3566"/>
        </pc:sldMkLst>
      </pc:sldChg>
      <pc:sldChg chg="del">
        <pc:chgData name="Frances Steel" userId="79d46658-80de-4106-bb59-cad1b389c72e" providerId="ADAL" clId="{C9A650DF-FC12-494D-9C76-2639CC59E8C5}" dt="2026-08-13T09:14:15.735" v="3" actId="47"/>
        <pc:sldMkLst>
          <pc:docMk/>
          <pc:sldMk cId="545092800" sldId="3567"/>
        </pc:sldMkLst>
      </pc:sldChg>
      <pc:sldChg chg="del">
        <pc:chgData name="Frances Steel" userId="79d46658-80de-4106-bb59-cad1b389c72e" providerId="ADAL" clId="{C9A650DF-FC12-494D-9C76-2639CC59E8C5}" dt="2026-08-13T09:14:15.735" v="3" actId="47"/>
        <pc:sldMkLst>
          <pc:docMk/>
          <pc:sldMk cId="4180720052" sldId="3568"/>
        </pc:sldMkLst>
      </pc:sldChg>
      <pc:sldChg chg="del">
        <pc:chgData name="Frances Steel" userId="79d46658-80de-4106-bb59-cad1b389c72e" providerId="ADAL" clId="{C9A650DF-FC12-494D-9C76-2639CC59E8C5}" dt="2026-08-13T09:14:15.735" v="3" actId="47"/>
        <pc:sldMkLst>
          <pc:docMk/>
          <pc:sldMk cId="3309602404" sldId="3569"/>
        </pc:sldMkLst>
      </pc:sldChg>
      <pc:sldChg chg="del">
        <pc:chgData name="Frances Steel" userId="79d46658-80de-4106-bb59-cad1b389c72e" providerId="ADAL" clId="{C9A650DF-FC12-494D-9C76-2639CC59E8C5}" dt="2026-08-13T09:14:15.735" v="3" actId="47"/>
        <pc:sldMkLst>
          <pc:docMk/>
          <pc:sldMk cId="3175223818" sldId="3571"/>
        </pc:sldMkLst>
      </pc:sldChg>
      <pc:sldChg chg="del">
        <pc:chgData name="Frances Steel" userId="79d46658-80de-4106-bb59-cad1b389c72e" providerId="ADAL" clId="{C9A650DF-FC12-494D-9C76-2639CC59E8C5}" dt="2026-08-13T09:14:15.735" v="3" actId="47"/>
        <pc:sldMkLst>
          <pc:docMk/>
          <pc:sldMk cId="2240629409" sldId="3572"/>
        </pc:sldMkLst>
      </pc:sldChg>
      <pc:sldChg chg="del">
        <pc:chgData name="Frances Steel" userId="79d46658-80de-4106-bb59-cad1b389c72e" providerId="ADAL" clId="{C9A650DF-FC12-494D-9C76-2639CC59E8C5}" dt="2026-08-13T09:14:15.735" v="3" actId="47"/>
        <pc:sldMkLst>
          <pc:docMk/>
          <pc:sldMk cId="1444226533" sldId="3573"/>
        </pc:sldMkLst>
      </pc:sldChg>
      <pc:sldChg chg="del">
        <pc:chgData name="Frances Steel" userId="79d46658-80de-4106-bb59-cad1b389c72e" providerId="ADAL" clId="{C9A650DF-FC12-494D-9C76-2639CC59E8C5}" dt="2026-08-13T09:14:15.735" v="3" actId="47"/>
        <pc:sldMkLst>
          <pc:docMk/>
          <pc:sldMk cId="2992094980" sldId="3574"/>
        </pc:sldMkLst>
      </pc:sldChg>
      <pc:sldChg chg="del">
        <pc:chgData name="Frances Steel" userId="79d46658-80de-4106-bb59-cad1b389c72e" providerId="ADAL" clId="{C9A650DF-FC12-494D-9C76-2639CC59E8C5}" dt="2026-08-13T09:14:15.735" v="3" actId="47"/>
        <pc:sldMkLst>
          <pc:docMk/>
          <pc:sldMk cId="3402670211" sldId="3576"/>
        </pc:sldMkLst>
      </pc:sldChg>
      <pc:sldChg chg="del">
        <pc:chgData name="Frances Steel" userId="79d46658-80de-4106-bb59-cad1b389c72e" providerId="ADAL" clId="{C9A650DF-FC12-494D-9C76-2639CC59E8C5}" dt="2026-08-13T09:14:15.735" v="3" actId="47"/>
        <pc:sldMkLst>
          <pc:docMk/>
          <pc:sldMk cId="1087445837" sldId="3583"/>
        </pc:sldMkLst>
      </pc:sldChg>
      <pc:sldChg chg="del">
        <pc:chgData name="Frances Steel" userId="79d46658-80de-4106-bb59-cad1b389c72e" providerId="ADAL" clId="{C9A650DF-FC12-494D-9C76-2639CC59E8C5}" dt="2026-08-13T09:14:15.735" v="3" actId="47"/>
        <pc:sldMkLst>
          <pc:docMk/>
          <pc:sldMk cId="774319632" sldId="3585"/>
        </pc:sldMkLst>
      </pc:sldChg>
      <pc:sldChg chg="del">
        <pc:chgData name="Frances Steel" userId="79d46658-80de-4106-bb59-cad1b389c72e" providerId="ADAL" clId="{C9A650DF-FC12-494D-9C76-2639CC59E8C5}" dt="2026-08-13T09:14:15.735" v="3" actId="47"/>
        <pc:sldMkLst>
          <pc:docMk/>
          <pc:sldMk cId="3021341923" sldId="3586"/>
        </pc:sldMkLst>
      </pc:sldChg>
      <pc:sldChg chg="del">
        <pc:chgData name="Frances Steel" userId="79d46658-80de-4106-bb59-cad1b389c72e" providerId="ADAL" clId="{C9A650DF-FC12-494D-9C76-2639CC59E8C5}" dt="2026-08-13T09:14:15.735" v="3" actId="47"/>
        <pc:sldMkLst>
          <pc:docMk/>
          <pc:sldMk cId="3404830875" sldId="3587"/>
        </pc:sldMkLst>
      </pc:sldChg>
      <pc:sldChg chg="del">
        <pc:chgData name="Frances Steel" userId="79d46658-80de-4106-bb59-cad1b389c72e" providerId="ADAL" clId="{C9A650DF-FC12-494D-9C76-2639CC59E8C5}" dt="2026-08-13T09:14:15.735" v="3" actId="47"/>
        <pc:sldMkLst>
          <pc:docMk/>
          <pc:sldMk cId="639701333" sldId="3588"/>
        </pc:sldMkLst>
      </pc:sldChg>
      <pc:sldChg chg="del">
        <pc:chgData name="Frances Steel" userId="79d46658-80de-4106-bb59-cad1b389c72e" providerId="ADAL" clId="{C9A650DF-FC12-494D-9C76-2639CC59E8C5}" dt="2026-08-13T09:14:15.735" v="3" actId="47"/>
        <pc:sldMkLst>
          <pc:docMk/>
          <pc:sldMk cId="1546815046" sldId="3589"/>
        </pc:sldMkLst>
      </pc:sldChg>
      <pc:sldChg chg="del">
        <pc:chgData name="Frances Steel" userId="79d46658-80de-4106-bb59-cad1b389c72e" providerId="ADAL" clId="{C9A650DF-FC12-494D-9C76-2639CC59E8C5}" dt="2026-08-13T09:14:15.735" v="3" actId="47"/>
        <pc:sldMkLst>
          <pc:docMk/>
          <pc:sldMk cId="4096960989" sldId="3590"/>
        </pc:sldMkLst>
      </pc:sldChg>
      <pc:sldChg chg="del">
        <pc:chgData name="Frances Steel" userId="79d46658-80de-4106-bb59-cad1b389c72e" providerId="ADAL" clId="{C9A650DF-FC12-494D-9C76-2639CC59E8C5}" dt="2026-08-13T09:13:53.527" v="0" actId="47"/>
        <pc:sldMkLst>
          <pc:docMk/>
          <pc:sldMk cId="488233633" sldId="3591"/>
        </pc:sldMkLst>
      </pc:sldChg>
      <pc:sldChg chg="del">
        <pc:chgData name="Frances Steel" userId="79d46658-80de-4106-bb59-cad1b389c72e" providerId="ADAL" clId="{C9A650DF-FC12-494D-9C76-2639CC59E8C5}" dt="2026-08-13T09:13:53.527" v="0" actId="47"/>
        <pc:sldMkLst>
          <pc:docMk/>
          <pc:sldMk cId="1632537218" sldId="3592"/>
        </pc:sldMkLst>
      </pc:sldChg>
      <pc:sldChg chg="del">
        <pc:chgData name="Frances Steel" userId="79d46658-80de-4106-bb59-cad1b389c72e" providerId="ADAL" clId="{C9A650DF-FC12-494D-9C76-2639CC59E8C5}" dt="2026-08-13T09:13:53.527" v="0" actId="47"/>
        <pc:sldMkLst>
          <pc:docMk/>
          <pc:sldMk cId="85705141" sldId="3593"/>
        </pc:sldMkLst>
      </pc:sldChg>
      <pc:sldChg chg="del">
        <pc:chgData name="Frances Steel" userId="79d46658-80de-4106-bb59-cad1b389c72e" providerId="ADAL" clId="{C9A650DF-FC12-494D-9C76-2639CC59E8C5}" dt="2026-08-13T09:13:53.527" v="0" actId="47"/>
        <pc:sldMkLst>
          <pc:docMk/>
          <pc:sldMk cId="2990844815" sldId="3594"/>
        </pc:sldMkLst>
      </pc:sldChg>
      <pc:sldChg chg="del">
        <pc:chgData name="Frances Steel" userId="79d46658-80de-4106-bb59-cad1b389c72e" providerId="ADAL" clId="{C9A650DF-FC12-494D-9C76-2639CC59E8C5}" dt="2026-08-13T09:13:53.527" v="0" actId="47"/>
        <pc:sldMkLst>
          <pc:docMk/>
          <pc:sldMk cId="3294856732" sldId="3595"/>
        </pc:sldMkLst>
      </pc:sldChg>
      <pc:sldChg chg="del">
        <pc:chgData name="Frances Steel" userId="79d46658-80de-4106-bb59-cad1b389c72e" providerId="ADAL" clId="{C9A650DF-FC12-494D-9C76-2639CC59E8C5}" dt="2026-08-13T09:13:53.527" v="0" actId="47"/>
        <pc:sldMkLst>
          <pc:docMk/>
          <pc:sldMk cId="1621689607" sldId="3596"/>
        </pc:sldMkLst>
      </pc:sldChg>
      <pc:sldChg chg="del">
        <pc:chgData name="Frances Steel" userId="79d46658-80de-4106-bb59-cad1b389c72e" providerId="ADAL" clId="{C9A650DF-FC12-494D-9C76-2639CC59E8C5}" dt="2026-08-13T09:13:53.527" v="0" actId="47"/>
        <pc:sldMkLst>
          <pc:docMk/>
          <pc:sldMk cId="1867903476" sldId="3597"/>
        </pc:sldMkLst>
      </pc:sldChg>
      <pc:sldChg chg="del">
        <pc:chgData name="Frances Steel" userId="79d46658-80de-4106-bb59-cad1b389c72e" providerId="ADAL" clId="{C9A650DF-FC12-494D-9C76-2639CC59E8C5}" dt="2026-08-13T09:13:59.989" v="1" actId="47"/>
        <pc:sldMkLst>
          <pc:docMk/>
          <pc:sldMk cId="4034703726" sldId="3598"/>
        </pc:sldMkLst>
      </pc:sldChg>
      <pc:sldChg chg="del">
        <pc:chgData name="Frances Steel" userId="79d46658-80de-4106-bb59-cad1b389c72e" providerId="ADAL" clId="{C9A650DF-FC12-494D-9C76-2639CC59E8C5}" dt="2026-08-13T09:13:59.989" v="1" actId="47"/>
        <pc:sldMkLst>
          <pc:docMk/>
          <pc:sldMk cId="1056544355" sldId="3599"/>
        </pc:sldMkLst>
      </pc:sldChg>
      <pc:sldChg chg="del">
        <pc:chgData name="Frances Steel" userId="79d46658-80de-4106-bb59-cad1b389c72e" providerId="ADAL" clId="{C9A650DF-FC12-494D-9C76-2639CC59E8C5}" dt="2026-08-13T09:13:59.989" v="1" actId="47"/>
        <pc:sldMkLst>
          <pc:docMk/>
          <pc:sldMk cId="3452992296" sldId="3600"/>
        </pc:sldMkLst>
      </pc:sldChg>
      <pc:sldChg chg="del">
        <pc:chgData name="Frances Steel" userId="79d46658-80de-4106-bb59-cad1b389c72e" providerId="ADAL" clId="{C9A650DF-FC12-494D-9C76-2639CC59E8C5}" dt="2026-08-13T09:14:06.899" v="2" actId="47"/>
        <pc:sldMkLst>
          <pc:docMk/>
          <pc:sldMk cId="1251298828" sldId="3601"/>
        </pc:sldMkLst>
      </pc:sldChg>
      <pc:sldChg chg="del">
        <pc:chgData name="Frances Steel" userId="79d46658-80de-4106-bb59-cad1b389c72e" providerId="ADAL" clId="{C9A650DF-FC12-494D-9C76-2639CC59E8C5}" dt="2026-08-13T09:14:06.899" v="2" actId="47"/>
        <pc:sldMkLst>
          <pc:docMk/>
          <pc:sldMk cId="2846457177" sldId="3602"/>
        </pc:sldMkLst>
      </pc:sldChg>
      <pc:sldChg chg="del">
        <pc:chgData name="Frances Steel" userId="79d46658-80de-4106-bb59-cad1b389c72e" providerId="ADAL" clId="{C9A650DF-FC12-494D-9C76-2639CC59E8C5}" dt="2026-08-13T09:14:15.735" v="3" actId="47"/>
        <pc:sldMkLst>
          <pc:docMk/>
          <pc:sldMk cId="1213233620" sldId="3604"/>
        </pc:sldMkLst>
      </pc:sldChg>
      <pc:sldChg chg="del">
        <pc:chgData name="Frances Steel" userId="79d46658-80de-4106-bb59-cad1b389c72e" providerId="ADAL" clId="{C9A650DF-FC12-494D-9C76-2639CC59E8C5}" dt="2026-08-13T09:14:15.735" v="3" actId="47"/>
        <pc:sldMkLst>
          <pc:docMk/>
          <pc:sldMk cId="3740316804" sldId="3605"/>
        </pc:sldMkLst>
      </pc:sldChg>
      <pc:sldChg chg="del">
        <pc:chgData name="Frances Steel" userId="79d46658-80de-4106-bb59-cad1b389c72e" providerId="ADAL" clId="{C9A650DF-FC12-494D-9C76-2639CC59E8C5}" dt="2026-08-13T09:14:15.735" v="3" actId="47"/>
        <pc:sldMkLst>
          <pc:docMk/>
          <pc:sldMk cId="184770298" sldId="3606"/>
        </pc:sldMkLst>
      </pc:sldChg>
      <pc:sldChg chg="del">
        <pc:chgData name="Frances Steel" userId="79d46658-80de-4106-bb59-cad1b389c72e" providerId="ADAL" clId="{C9A650DF-FC12-494D-9C76-2639CC59E8C5}" dt="2026-08-13T09:14:15.735" v="3" actId="47"/>
        <pc:sldMkLst>
          <pc:docMk/>
          <pc:sldMk cId="1093369827" sldId="3607"/>
        </pc:sldMkLst>
      </pc:sldChg>
      <pc:sldChg chg="del">
        <pc:chgData name="Frances Steel" userId="79d46658-80de-4106-bb59-cad1b389c72e" providerId="ADAL" clId="{C9A650DF-FC12-494D-9C76-2639CC59E8C5}" dt="2026-08-13T09:14:15.735" v="3" actId="47"/>
        <pc:sldMkLst>
          <pc:docMk/>
          <pc:sldMk cId="2860019110" sldId="3608"/>
        </pc:sldMkLst>
      </pc:sldChg>
      <pc:sldChg chg="del">
        <pc:chgData name="Frances Steel" userId="79d46658-80de-4106-bb59-cad1b389c72e" providerId="ADAL" clId="{C9A650DF-FC12-494D-9C76-2639CC59E8C5}" dt="2026-08-13T09:14:15.735" v="3" actId="47"/>
        <pc:sldMkLst>
          <pc:docMk/>
          <pc:sldMk cId="1057550712" sldId="3609"/>
        </pc:sldMkLst>
      </pc:sldChg>
      <pc:sldChg chg="del">
        <pc:chgData name="Frances Steel" userId="79d46658-80de-4106-bb59-cad1b389c72e" providerId="ADAL" clId="{C9A650DF-FC12-494D-9C76-2639CC59E8C5}" dt="2026-08-13T09:14:15.735" v="3" actId="47"/>
        <pc:sldMkLst>
          <pc:docMk/>
          <pc:sldMk cId="4290369166" sldId="3610"/>
        </pc:sldMkLst>
      </pc:sldChg>
      <pc:sldChg chg="del">
        <pc:chgData name="Frances Steel" userId="79d46658-80de-4106-bb59-cad1b389c72e" providerId="ADAL" clId="{C9A650DF-FC12-494D-9C76-2639CC59E8C5}" dt="2026-08-13T09:14:15.735" v="3" actId="47"/>
        <pc:sldMkLst>
          <pc:docMk/>
          <pc:sldMk cId="2064590978" sldId="3611"/>
        </pc:sldMkLst>
      </pc:sldChg>
      <pc:sldChg chg="del">
        <pc:chgData name="Frances Steel" userId="79d46658-80de-4106-bb59-cad1b389c72e" providerId="ADAL" clId="{C9A650DF-FC12-494D-9C76-2639CC59E8C5}" dt="2026-08-13T09:14:15.735" v="3" actId="47"/>
        <pc:sldMkLst>
          <pc:docMk/>
          <pc:sldMk cId="3364598706" sldId="3612"/>
        </pc:sldMkLst>
      </pc:sldChg>
      <pc:sldChg chg="del">
        <pc:chgData name="Frances Steel" userId="79d46658-80de-4106-bb59-cad1b389c72e" providerId="ADAL" clId="{C9A650DF-FC12-494D-9C76-2639CC59E8C5}" dt="2026-08-13T09:14:15.735" v="3" actId="47"/>
        <pc:sldMkLst>
          <pc:docMk/>
          <pc:sldMk cId="2551435383" sldId="3613"/>
        </pc:sldMkLst>
      </pc:sldChg>
      <pc:sldChg chg="del">
        <pc:chgData name="Frances Steel" userId="79d46658-80de-4106-bb59-cad1b389c72e" providerId="ADAL" clId="{C9A650DF-FC12-494D-9C76-2639CC59E8C5}" dt="2026-08-13T09:14:15.735" v="3" actId="47"/>
        <pc:sldMkLst>
          <pc:docMk/>
          <pc:sldMk cId="2672549274" sldId="3614"/>
        </pc:sldMkLst>
      </pc:sldChg>
      <pc:sldMasterChg chg="delSldLayout">
        <pc:chgData name="Frances Steel" userId="79d46658-80de-4106-bb59-cad1b389c72e" providerId="ADAL" clId="{C9A650DF-FC12-494D-9C76-2639CC59E8C5}" dt="2026-08-13T09:14:15.735" v="3" actId="47"/>
        <pc:sldMasterMkLst>
          <pc:docMk/>
          <pc:sldMasterMk cId="2460629482" sldId="2147483744"/>
        </pc:sldMasterMkLst>
        <pc:sldLayoutChg chg="del">
          <pc:chgData name="Frances Steel" userId="79d46658-80de-4106-bb59-cad1b389c72e" providerId="ADAL" clId="{C9A650DF-FC12-494D-9C76-2639CC59E8C5}" dt="2026-08-13T09:14:15.735" v="3" actId="47"/>
          <pc:sldLayoutMkLst>
            <pc:docMk/>
            <pc:sldMasterMk cId="2460629482" sldId="2147483744"/>
            <pc:sldLayoutMk cId="516699319" sldId="2147483799"/>
          </pc:sldLayoutMkLst>
        </pc:sldLayoutChg>
        <pc:sldLayoutChg chg="del">
          <pc:chgData name="Frances Steel" userId="79d46658-80de-4106-bb59-cad1b389c72e" providerId="ADAL" clId="{C9A650DF-FC12-494D-9C76-2639CC59E8C5}" dt="2026-08-13T09:13:53.527" v="0" actId="47"/>
          <pc:sldLayoutMkLst>
            <pc:docMk/>
            <pc:sldMasterMk cId="2460629482" sldId="2147483744"/>
            <pc:sldLayoutMk cId="3406619176" sldId="2147483862"/>
          </pc:sldLayoutMkLst>
        </pc:sldLayoutChg>
        <pc:sldLayoutChg chg="del">
          <pc:chgData name="Frances Steel" userId="79d46658-80de-4106-bb59-cad1b389c72e" providerId="ADAL" clId="{C9A650DF-FC12-494D-9C76-2639CC59E8C5}" dt="2026-08-13T09:13:53.527" v="0" actId="47"/>
          <pc:sldLayoutMkLst>
            <pc:docMk/>
            <pc:sldMasterMk cId="2460629482" sldId="2147483744"/>
            <pc:sldLayoutMk cId="1653141545" sldId="2147483863"/>
          </pc:sldLayoutMkLst>
        </pc:sldLayoutChg>
        <pc:sldLayoutChg chg="del">
          <pc:chgData name="Frances Steel" userId="79d46658-80de-4106-bb59-cad1b389c72e" providerId="ADAL" clId="{C9A650DF-FC12-494D-9C76-2639CC59E8C5}" dt="2026-08-13T09:13:53.527" v="0" actId="47"/>
          <pc:sldLayoutMkLst>
            <pc:docMk/>
            <pc:sldMasterMk cId="2460629482" sldId="2147483744"/>
            <pc:sldLayoutMk cId="2938493966" sldId="2147483864"/>
          </pc:sldLayoutMkLst>
        </pc:sldLayoutChg>
      </pc:sldMasterChg>
      <pc:sldMasterChg chg="delSldLayout">
        <pc:chgData name="Frances Steel" userId="79d46658-80de-4106-bb59-cad1b389c72e" providerId="ADAL" clId="{C9A650DF-FC12-494D-9C76-2639CC59E8C5}" dt="2026-08-13T09:14:15.735" v="3" actId="47"/>
        <pc:sldMasterMkLst>
          <pc:docMk/>
          <pc:sldMasterMk cId="55287480" sldId="2147483844"/>
        </pc:sldMasterMkLst>
        <pc:sldLayoutChg chg="del">
          <pc:chgData name="Frances Steel" userId="79d46658-80de-4106-bb59-cad1b389c72e" providerId="ADAL" clId="{C9A650DF-FC12-494D-9C76-2639CC59E8C5}" dt="2026-08-13T09:14:15.735" v="3" actId="47"/>
          <pc:sldLayoutMkLst>
            <pc:docMk/>
            <pc:sldMasterMk cId="55287480" sldId="2147483844"/>
            <pc:sldLayoutMk cId="3523182684" sldId="2147483792"/>
          </pc:sldLayoutMkLst>
        </pc:sldLayoutChg>
        <pc:sldLayoutChg chg="del">
          <pc:chgData name="Frances Steel" userId="79d46658-80de-4106-bb59-cad1b389c72e" providerId="ADAL" clId="{C9A650DF-FC12-494D-9C76-2639CC59E8C5}" dt="2026-08-13T09:14:15.735" v="3" actId="47"/>
          <pc:sldLayoutMkLst>
            <pc:docMk/>
            <pc:sldMasterMk cId="55287480" sldId="2147483844"/>
            <pc:sldLayoutMk cId="292433768" sldId="214748379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97A01C3-3731-3149-B56D-C246E1170E13}"/>
              </a:ext>
            </a:extLst>
          </p:cNvPr>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US">
              <a:latin typeface="Univers" panose="020B0503020202020204" pitchFamily="34" charset="0"/>
            </a:endParaRPr>
          </a:p>
        </p:txBody>
      </p:sp>
      <p:sp>
        <p:nvSpPr>
          <p:cNvPr id="3" name="Date Placeholder 2">
            <a:extLst>
              <a:ext uri="{FF2B5EF4-FFF2-40B4-BE49-F238E27FC236}">
                <a16:creationId xmlns:a16="http://schemas.microsoft.com/office/drawing/2014/main" id="{6F5B06F8-01A1-1548-9718-59895D60D98F}"/>
              </a:ext>
            </a:extLst>
          </p:cNvPr>
          <p:cNvSpPr>
            <a:spLocks noGrp="1"/>
          </p:cNvSpPr>
          <p:nvPr>
            <p:ph type="dt" sz="quarter" idx="1"/>
          </p:nvPr>
        </p:nvSpPr>
        <p:spPr>
          <a:xfrm>
            <a:off x="3902597" y="0"/>
            <a:ext cx="2985558" cy="502835"/>
          </a:xfrm>
          <a:prstGeom prst="rect">
            <a:avLst/>
          </a:prstGeom>
        </p:spPr>
        <p:txBody>
          <a:bodyPr vert="horz" lIns="96634" tIns="48317" rIns="96634" bIns="48317" rtlCol="0"/>
          <a:lstStyle>
            <a:lvl1pPr algn="r">
              <a:defRPr sz="1300"/>
            </a:lvl1pPr>
          </a:lstStyle>
          <a:p>
            <a:fld id="{2428D250-D686-D349-854D-330834D24D10}" type="datetimeFigureOut">
              <a:rPr lang="en-US" smtClean="0">
                <a:latin typeface="Univers" panose="020B0503020202020204" pitchFamily="34" charset="0"/>
              </a:rPr>
              <a:t>8/13/2026</a:t>
            </a:fld>
            <a:endParaRPr lang="en-US">
              <a:latin typeface="Univers" panose="020B0503020202020204" pitchFamily="34" charset="0"/>
            </a:endParaRPr>
          </a:p>
        </p:txBody>
      </p:sp>
      <p:sp>
        <p:nvSpPr>
          <p:cNvPr id="4" name="Footer Placeholder 3">
            <a:extLst>
              <a:ext uri="{FF2B5EF4-FFF2-40B4-BE49-F238E27FC236}">
                <a16:creationId xmlns:a16="http://schemas.microsoft.com/office/drawing/2014/main" id="{694E7B7F-7065-0B48-A334-2BBD5DF442D8}"/>
              </a:ext>
            </a:extLst>
          </p:cNvPr>
          <p:cNvSpPr>
            <a:spLocks noGrp="1"/>
          </p:cNvSpPr>
          <p:nvPr>
            <p:ph type="ftr" sz="quarter" idx="2"/>
          </p:nvPr>
        </p:nvSpPr>
        <p:spPr>
          <a:xfrm>
            <a:off x="0" y="9519055"/>
            <a:ext cx="2985558" cy="502834"/>
          </a:xfrm>
          <a:prstGeom prst="rect">
            <a:avLst/>
          </a:prstGeom>
        </p:spPr>
        <p:txBody>
          <a:bodyPr vert="horz" lIns="96634" tIns="48317" rIns="96634" bIns="48317" rtlCol="0" anchor="b"/>
          <a:lstStyle>
            <a:lvl1pPr algn="l">
              <a:defRPr sz="1300"/>
            </a:lvl1pPr>
          </a:lstStyle>
          <a:p>
            <a:endParaRPr lang="en-US">
              <a:latin typeface="Univers" panose="020B0503020202020204" pitchFamily="34" charset="0"/>
            </a:endParaRPr>
          </a:p>
        </p:txBody>
      </p:sp>
      <p:sp>
        <p:nvSpPr>
          <p:cNvPr id="5" name="Slide Number Placeholder 4">
            <a:extLst>
              <a:ext uri="{FF2B5EF4-FFF2-40B4-BE49-F238E27FC236}">
                <a16:creationId xmlns:a16="http://schemas.microsoft.com/office/drawing/2014/main" id="{054B06A6-CA63-EA40-A8AC-4D635A353158}"/>
              </a:ext>
            </a:extLst>
          </p:cNvPr>
          <p:cNvSpPr>
            <a:spLocks noGrp="1"/>
          </p:cNvSpPr>
          <p:nvPr>
            <p:ph type="sldNum" sz="quarter" idx="3"/>
          </p:nvPr>
        </p:nvSpPr>
        <p:spPr>
          <a:xfrm>
            <a:off x="3902597" y="9519055"/>
            <a:ext cx="2985558" cy="502834"/>
          </a:xfrm>
          <a:prstGeom prst="rect">
            <a:avLst/>
          </a:prstGeom>
        </p:spPr>
        <p:txBody>
          <a:bodyPr vert="horz" lIns="96634" tIns="48317" rIns="96634" bIns="48317" rtlCol="0" anchor="b"/>
          <a:lstStyle>
            <a:lvl1pPr algn="r">
              <a:defRPr sz="1300"/>
            </a:lvl1pPr>
          </a:lstStyle>
          <a:p>
            <a:fld id="{6C3F419A-F528-474E-8687-794CB20D1279}" type="slidenum">
              <a:rPr lang="en-US" smtClean="0">
                <a:latin typeface="Univers" panose="020B0503020202020204" pitchFamily="34" charset="0"/>
              </a:rPr>
              <a:t>‹#›</a:t>
            </a:fld>
            <a:endParaRPr lang="en-US">
              <a:latin typeface="Univers" panose="020B0503020202020204" pitchFamily="34" charset="0"/>
            </a:endParaRPr>
          </a:p>
        </p:txBody>
      </p:sp>
    </p:spTree>
    <p:extLst>
      <p:ext uri="{BB962C8B-B14F-4D97-AF65-F5344CB8AC3E}">
        <p14:creationId xmlns:p14="http://schemas.microsoft.com/office/powerpoint/2010/main" val="100728912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57" userDrawn="1">
          <p15:clr>
            <a:srgbClr val="F26B43"/>
          </p15:clr>
        </p15:guide>
        <p15:guide id="2" pos="217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b="0" i="0">
                <a:latin typeface="Univers" panose="020B0503020202020204" pitchFamily="34" charset="0"/>
              </a:defRPr>
            </a:lvl1pPr>
          </a:lstStyle>
          <a:p>
            <a:endParaRPr lang="en-US"/>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b="0" i="0">
                <a:latin typeface="Univers" panose="020B0503020202020204" pitchFamily="34" charset="0"/>
              </a:defRPr>
            </a:lvl1pPr>
          </a:lstStyle>
          <a:p>
            <a:fld id="{60D25A1C-ACC7-4C40-B413-7D889B1398B0}" type="datetimeFigureOut">
              <a:rPr lang="en-US" smtClean="0"/>
              <a:pPr/>
              <a:t>8/13/2026</a:t>
            </a:fld>
            <a:endParaRPr lang="en-US"/>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US"/>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b="0" i="0">
                <a:latin typeface="Univers" panose="020B0503020202020204" pitchFamily="34" charset="0"/>
              </a:defRPr>
            </a:lvl1pPr>
          </a:lstStyle>
          <a:p>
            <a:endParaRPr lang="en-US"/>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b="0" i="0">
                <a:latin typeface="Univers" panose="020B0503020202020204" pitchFamily="34" charset="0"/>
              </a:defRPr>
            </a:lvl1pPr>
          </a:lstStyle>
          <a:p>
            <a:fld id="{8446DA44-74A0-5C45-A34A-10668028980F}" type="slidenum">
              <a:rPr lang="en-US" smtClean="0"/>
              <a:pPr/>
              <a:t>‹#›</a:t>
            </a:fld>
            <a:endParaRPr lang="en-US"/>
          </a:p>
        </p:txBody>
      </p:sp>
    </p:spTree>
    <p:extLst>
      <p:ext uri="{BB962C8B-B14F-4D97-AF65-F5344CB8AC3E}">
        <p14:creationId xmlns:p14="http://schemas.microsoft.com/office/powerpoint/2010/main" val="874818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Univers" panose="020B0503020202020204" pitchFamily="34" charset="0"/>
        <a:ea typeface="+mn-ea"/>
        <a:cs typeface="+mn-cs"/>
      </a:defRPr>
    </a:lvl1pPr>
    <a:lvl2pPr marL="457200" algn="l" defTabSz="914400" rtl="0" eaLnBrk="1" latinLnBrk="0" hangingPunct="1">
      <a:defRPr sz="1200" b="0" i="0" kern="1200">
        <a:solidFill>
          <a:schemeClr val="tx1"/>
        </a:solidFill>
        <a:latin typeface="Univers" panose="020B0503020202020204" pitchFamily="34" charset="0"/>
        <a:ea typeface="+mn-ea"/>
        <a:cs typeface="+mn-cs"/>
      </a:defRPr>
    </a:lvl2pPr>
    <a:lvl3pPr marL="914400" algn="l" defTabSz="914400" rtl="0" eaLnBrk="1" latinLnBrk="0" hangingPunct="1">
      <a:defRPr sz="1200" b="0" i="0" kern="1200">
        <a:solidFill>
          <a:schemeClr val="tx1"/>
        </a:solidFill>
        <a:latin typeface="Univers" panose="020B0503020202020204" pitchFamily="34" charset="0"/>
        <a:ea typeface="+mn-ea"/>
        <a:cs typeface="+mn-cs"/>
      </a:defRPr>
    </a:lvl3pPr>
    <a:lvl4pPr marL="1371600" algn="l" defTabSz="914400" rtl="0" eaLnBrk="1" latinLnBrk="0" hangingPunct="1">
      <a:defRPr sz="1200" b="0" i="0" kern="1200">
        <a:solidFill>
          <a:schemeClr val="tx1"/>
        </a:solidFill>
        <a:latin typeface="Univers" panose="020B0503020202020204" pitchFamily="34" charset="0"/>
        <a:ea typeface="+mn-ea"/>
        <a:cs typeface="+mn-cs"/>
      </a:defRPr>
    </a:lvl4pPr>
    <a:lvl5pPr marL="1828800" algn="l" defTabSz="914400" rtl="0" eaLnBrk="1" latinLnBrk="0" hangingPunct="1">
      <a:defRPr sz="1200" b="0" i="0" kern="1200">
        <a:solidFill>
          <a:schemeClr val="tx1"/>
        </a:solidFill>
        <a:latin typeface="Univers" panose="020B05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446DA44-74A0-5C45-A34A-10668028980F}" type="slidenum">
              <a:rPr lang="en-US" smtClean="0"/>
              <a:pPr/>
              <a:t>1</a:t>
            </a:fld>
            <a:endParaRPr lang="en-US"/>
          </a:p>
        </p:txBody>
      </p:sp>
    </p:spTree>
    <p:extLst>
      <p:ext uri="{BB962C8B-B14F-4D97-AF65-F5344CB8AC3E}">
        <p14:creationId xmlns:p14="http://schemas.microsoft.com/office/powerpoint/2010/main" val="1828203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PREVENTING AND ADDRESSING CONFLICT</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EXPLAIN </a:t>
            </a:r>
            <a:br>
              <a:rPr lang="en-GB" b="1" dirty="0"/>
            </a:br>
            <a:r>
              <a:rPr lang="en-GB" b="0" dirty="0"/>
              <a:t>The technique that we are looking at today is one of the ten ‘Preventing and Addressing Conflict’ techniques. These techniques can be split into two groups: ‘preventing conflict’ and ‘addressing conflict’ each with five techniques linked to them. The addressing conflict techniques </a:t>
            </a:r>
            <a:r>
              <a:rPr lang="en-US" sz="1200" b="0" dirty="0">
                <a:solidFill>
                  <a:srgbClr val="FFFFFF"/>
                </a:solidFill>
              </a:rPr>
              <a:t>should be used to de-escalate conflict, resolve incidents and promote positive choices. They can be treated as steps followed in order or individually, as appropriate. It may seem obvious but if officers can regularly and effectively de-escalate conflict &amp; incidents with prisoners then this leads to a safer prison environment which is more conducive to rehabilitation.  </a:t>
            </a:r>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2</a:t>
            </a:fld>
            <a:endParaRPr lang="en-US"/>
          </a:p>
        </p:txBody>
      </p:sp>
    </p:spTree>
    <p:extLst>
      <p:ext uri="{BB962C8B-B14F-4D97-AF65-F5344CB8AC3E}">
        <p14:creationId xmlns:p14="http://schemas.microsoft.com/office/powerpoint/2010/main" val="1563864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A4EA4-58C8-313D-998B-17B7F00257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60B65C-1359-19C1-408A-9923000B36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E3230B-82A9-15E0-07F7-48AB2F99902E}"/>
              </a:ext>
            </a:extLst>
          </p:cNvPr>
          <p:cNvSpPr>
            <a:spLocks noGrp="1"/>
          </p:cNvSpPr>
          <p:nvPr>
            <p:ph type="body" idx="1"/>
          </p:nvPr>
        </p:nvSpPr>
        <p:spPr/>
        <p:txBody>
          <a:bodyPr/>
          <a:lstStyle/>
          <a:p>
            <a:r>
              <a:rPr lang="en-GB" b="1" dirty="0"/>
              <a:t>RECAP PREVIOUS TECHNIQUE</a:t>
            </a:r>
          </a:p>
          <a:p>
            <a:r>
              <a:rPr lang="en-GB" dirty="0"/>
              <a:t>What was the technique we covered last week?</a:t>
            </a:r>
          </a:p>
          <a:p>
            <a:r>
              <a:rPr lang="en-GB" dirty="0"/>
              <a:t>What does the technique look to do? </a:t>
            </a:r>
          </a:p>
          <a:p>
            <a:r>
              <a:rPr lang="en-GB" dirty="0"/>
              <a:t>What are the success checks for the technique? </a:t>
            </a:r>
          </a:p>
          <a:p>
            <a:endParaRPr lang="en-GB" dirty="0"/>
          </a:p>
          <a:p>
            <a:r>
              <a:rPr lang="en-GB" b="1" dirty="0"/>
              <a:t>CELEBRATE SUCCESSES</a:t>
            </a:r>
          </a:p>
          <a:p>
            <a:r>
              <a:rPr lang="en-GB" b="0" dirty="0"/>
              <a:t>We have had some great successes this week including…</a:t>
            </a:r>
          </a:p>
          <a:p>
            <a:r>
              <a:rPr lang="en-GB" b="0" dirty="0"/>
              <a:t>I would like to shoutout XXXXX because…</a:t>
            </a:r>
          </a:p>
          <a:p>
            <a:r>
              <a:rPr lang="en-GB" b="0" dirty="0"/>
              <a:t>Does anyone want to shout out one of their colleagues?</a:t>
            </a:r>
          </a:p>
        </p:txBody>
      </p:sp>
      <p:sp>
        <p:nvSpPr>
          <p:cNvPr id="4" name="Slide Number Placeholder 3">
            <a:extLst>
              <a:ext uri="{FF2B5EF4-FFF2-40B4-BE49-F238E27FC236}">
                <a16:creationId xmlns:a16="http://schemas.microsoft.com/office/drawing/2014/main" id="{1D9EA25F-05E7-9059-D323-D08DB83552BB}"/>
              </a:ext>
            </a:extLst>
          </p:cNvPr>
          <p:cNvSpPr>
            <a:spLocks noGrp="1"/>
          </p:cNvSpPr>
          <p:nvPr>
            <p:ph type="sldNum" sz="quarter" idx="5"/>
          </p:nvPr>
        </p:nvSpPr>
        <p:spPr/>
        <p:txBody>
          <a:bodyPr/>
          <a:lstStyle/>
          <a:p>
            <a:fld id="{8446DA44-74A0-5C45-A34A-10668028980F}" type="slidenum">
              <a:rPr lang="en-US" smtClean="0"/>
              <a:pPr/>
              <a:t>3</a:t>
            </a:fld>
            <a:endParaRPr lang="en-US"/>
          </a:p>
        </p:txBody>
      </p:sp>
    </p:spTree>
    <p:extLst>
      <p:ext uri="{BB962C8B-B14F-4D97-AF65-F5344CB8AC3E}">
        <p14:creationId xmlns:p14="http://schemas.microsoft.com/office/powerpoint/2010/main" val="20565727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sz="1200" b="1" dirty="0"/>
              <a:t>INTRODUCE NEW TECHNIQUE: IDENTIFY WANTS</a:t>
            </a:r>
          </a:p>
          <a:p>
            <a:pPr defTabSz="966338">
              <a:defRPr/>
            </a:pPr>
            <a:endParaRPr lang="en-GB" sz="1200" b="1" dirty="0"/>
          </a:p>
          <a:p>
            <a:pPr defTabSz="966338">
              <a:defRPr/>
            </a:pPr>
            <a:r>
              <a:rPr lang="en-GB" sz="1200" b="1" dirty="0"/>
              <a:t>TRAINER NOTE: </a:t>
            </a:r>
            <a:r>
              <a:rPr lang="en-GB" sz="1200" dirty="0"/>
              <a:t>(Pause a moment to allow people to read the overview of the technique on slide.) </a:t>
            </a:r>
          </a:p>
          <a:p>
            <a:endParaRPr lang="en-GB" sz="1200" dirty="0"/>
          </a:p>
          <a:p>
            <a:r>
              <a:rPr lang="en-GB" sz="1200" b="1" dirty="0"/>
              <a:t>EXPLAIN </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This technique gives us the tools to quickly identify a prisoner’s wants and therefore move speedily to de-escalate the situation. </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Identifying prisoners’ wants can help us to do two things: </a:t>
            </a:r>
          </a:p>
          <a:p>
            <a:pPr marL="638388" lvl="2"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First, we may find a solution. If a prisoner is angry because they’ve not managed to get to the shower two days in a row, we can often solve this. We might unlock their door first or find time to let them out later in the day. </a:t>
            </a:r>
          </a:p>
          <a:p>
            <a:pPr marL="638388" lvl="2"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Second, we can frame solutions in ways prisoners can accept. For example, if we’re breaking up a fight, a prisoner’s pride might not allow them to back down in front of other prisoners. Asking them to calm down and walk away might not work. </a:t>
            </a:r>
          </a:p>
          <a:p>
            <a:pPr marL="638388" lvl="2"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Knowing what’s driving their behaviour, we might make space for a few seconds’ more of shouted insults, before saying “You’ve said your piece, he’s said his, that’s enough.” Letting prisoners maintain their pride may prevent further </a:t>
            </a:r>
            <a:r>
              <a:rPr lang="en-GB" sz="1200" dirty="0"/>
              <a:t>problems.</a:t>
            </a:r>
          </a:p>
        </p:txBody>
      </p:sp>
      <p:sp>
        <p:nvSpPr>
          <p:cNvPr id="4" name="Slide Number Placeholder 3"/>
          <p:cNvSpPr>
            <a:spLocks noGrp="1"/>
          </p:cNvSpPr>
          <p:nvPr>
            <p:ph type="sldNum" sz="quarter" idx="5"/>
          </p:nvPr>
        </p:nvSpPr>
        <p:spPr/>
        <p:txBody>
          <a:bodyPr/>
          <a:lstStyle/>
          <a:p>
            <a:fld id="{8446DA44-74A0-5C45-A34A-10668028980F}" type="slidenum">
              <a:rPr lang="en-US" smtClean="0"/>
              <a:pPr/>
              <a:t>4</a:t>
            </a:fld>
            <a:endParaRPr lang="en-US"/>
          </a:p>
        </p:txBody>
      </p:sp>
    </p:spTree>
    <p:extLst>
      <p:ext uri="{BB962C8B-B14F-4D97-AF65-F5344CB8AC3E}">
        <p14:creationId xmlns:p14="http://schemas.microsoft.com/office/powerpoint/2010/main" val="16929271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t>INTRODUCE NEW TECHNIQUE: IDENTIFY WANTS</a:t>
            </a:r>
          </a:p>
          <a:p>
            <a:endParaRPr lang="en-GB" sz="1200" b="1" dirty="0"/>
          </a:p>
          <a:p>
            <a:r>
              <a:rPr lang="en-GB" sz="1200" b="1" dirty="0"/>
              <a:t>EXPLAIN </a:t>
            </a:r>
          </a:p>
          <a:p>
            <a:r>
              <a:rPr lang="en-GB" sz="1200" b="0" dirty="0"/>
              <a:t>We are now going to go through each of the steps for this technique. </a:t>
            </a:r>
            <a:endParaRPr lang="en-GB" sz="1200" b="1" dirty="0"/>
          </a:p>
          <a:p>
            <a:endParaRPr lang="en-GB" sz="1200" b="1" dirty="0"/>
          </a:p>
          <a:p>
            <a:pPr marL="241584" indent="-241584">
              <a:buFont typeface="+mj-lt"/>
              <a:buAutoNum type="alphaUcPeriod"/>
            </a:pPr>
            <a:r>
              <a:rPr lang="en-GB" sz="1200" b="1" dirty="0"/>
              <a:t>Ask questions:</a:t>
            </a:r>
            <a:r>
              <a:rPr lang="en-GB" sz="1200" dirty="0"/>
              <a:t> When we encounter an incident, our priority is usually separating prisoners and calming them down. This often involves a lot of calm, forceful communication from us, emphasising what they can and can’t do right now: “Step back, stop shouting, put it down,” and so on. This is crucial: it stops the situation escalating. But it rarely addresses underlying causes or produces a solution. We need to change the dynamic as soon as we can, switching to asking questions and listening to the answers, using </a:t>
            </a:r>
            <a:r>
              <a:rPr lang="en-GB" sz="1200" b="1" dirty="0"/>
              <a:t>Active Listening (Strategy 16).</a:t>
            </a:r>
            <a:r>
              <a:rPr lang="en-GB" sz="1200" dirty="0"/>
              <a:t> Just being listened to and understood may help calm a prisoner down, and we can begin to identify – and then address – the causes of the incident.</a:t>
            </a:r>
          </a:p>
          <a:p>
            <a:pPr marL="241584" indent="-241584">
              <a:buFont typeface="+mj-lt"/>
              <a:buAutoNum type="alphaUcPeriod"/>
            </a:pPr>
            <a:endParaRPr lang="en-GB" sz="1200" dirty="0"/>
          </a:p>
          <a:p>
            <a:pPr marL="241584" indent="-241584">
              <a:buFont typeface="+mj-lt"/>
              <a:buAutoNum type="alphaUcPeriod"/>
            </a:pPr>
            <a:r>
              <a:rPr lang="en-GB" sz="1200" b="1" dirty="0"/>
              <a:t>Keep asking questions:</a:t>
            </a:r>
            <a:r>
              <a:rPr lang="en-GB" sz="1200" dirty="0"/>
              <a:t> If the prisoner is angry about the prison, or prison staff, they may tell us immediately. They may say less if the problem relates to other prisoners. They may feel angry or upset but not even know what’s caused this. It’s worth continuing to ask different questions in the hope of learning something: “Come on,” we might say, “You’re not usually like this, what’s different today?”</a:t>
            </a:r>
          </a:p>
          <a:p>
            <a:pPr marL="241584" indent="-241584">
              <a:buFont typeface="+mj-lt"/>
              <a:buAutoNum type="alphaUcPeriod"/>
            </a:pPr>
            <a:endParaRPr lang="en-GB" sz="1200" dirty="0"/>
          </a:p>
          <a:p>
            <a:pPr marL="241584" indent="-241584">
              <a:buFont typeface="+mj-lt"/>
              <a:buAutoNum type="alphaUcPeriod"/>
            </a:pPr>
            <a:r>
              <a:rPr lang="en-GB" sz="1200" b="1" dirty="0"/>
              <a:t>Look for cues and clues:</a:t>
            </a:r>
            <a:r>
              <a:rPr lang="en-GB" sz="1200" dirty="0"/>
              <a:t> We can also look at the non-verbal signals prisoners give, and the clues around us. The way they speak, look and stand all tell us something about their emotions. Further clues come from where they are, who they’re around, and the time of day. We can use these, and the observations of other prison officers, to supplement what prisoners are willing to tell us.</a:t>
            </a:r>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5</a:t>
            </a:fld>
            <a:endParaRPr lang="en-US"/>
          </a:p>
        </p:txBody>
      </p:sp>
    </p:spTree>
    <p:extLst>
      <p:ext uri="{BB962C8B-B14F-4D97-AF65-F5344CB8AC3E}">
        <p14:creationId xmlns:p14="http://schemas.microsoft.com/office/powerpoint/2010/main" val="2000012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DE6CF1-6E3D-F811-5FF3-AD792FD2CB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3C11CF-3C1F-FECE-97DD-3B9980423E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123312-A5A0-E93F-6735-FFF1EF62D4EA}"/>
              </a:ext>
            </a:extLst>
          </p:cNvPr>
          <p:cNvSpPr>
            <a:spLocks noGrp="1"/>
          </p:cNvSpPr>
          <p:nvPr>
            <p:ph type="body" idx="1"/>
          </p:nvPr>
        </p:nvSpPr>
        <p:spPr/>
        <p:txBody>
          <a:bodyPr/>
          <a:lstStyle/>
          <a:p>
            <a:r>
              <a:rPr lang="en-GB" b="1" dirty="0"/>
              <a:t>TURN AND TALK: IDENTIFY WANTS</a:t>
            </a:r>
          </a:p>
          <a:p>
            <a:endParaRPr lang="en-GB" b="1" dirty="0"/>
          </a:p>
          <a:p>
            <a:r>
              <a:rPr lang="en-GB" b="1" dirty="0"/>
              <a:t>PAIRED DISCUSSION </a:t>
            </a:r>
          </a:p>
          <a:p>
            <a:r>
              <a:rPr lang="en-GB" b="0" dirty="0"/>
              <a:t>In pairs I would like you to discuss the following questions using the pocket guide as a reference </a:t>
            </a:r>
            <a:r>
              <a:rPr lang="en-GB" b="1" dirty="0"/>
              <a:t>(p36): </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Do you use this technique as part of your practice? If so, how and when?</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Which of the steps do you use?</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Which </a:t>
            </a:r>
            <a:r>
              <a:rPr lang="en-GB" dirty="0"/>
              <a:t>of the steps do you want to work on?</a:t>
            </a:r>
          </a:p>
          <a:p>
            <a:endParaRPr lang="en-GB" dirty="0"/>
          </a:p>
          <a:p>
            <a:r>
              <a:rPr lang="en-GB" b="1" dirty="0"/>
              <a:t>WHOLE GROUP FEEDBACK </a:t>
            </a:r>
          </a:p>
          <a:p>
            <a:r>
              <a:rPr lang="en-GB" b="0" dirty="0"/>
              <a:t>(Get whole group feedback following paired discussions.)</a:t>
            </a:r>
            <a:endParaRPr lang="en-GB" b="1" dirty="0"/>
          </a:p>
        </p:txBody>
      </p:sp>
      <p:sp>
        <p:nvSpPr>
          <p:cNvPr id="4" name="Slide Number Placeholder 3">
            <a:extLst>
              <a:ext uri="{FF2B5EF4-FFF2-40B4-BE49-F238E27FC236}">
                <a16:creationId xmlns:a16="http://schemas.microsoft.com/office/drawing/2014/main" id="{A1E8A42F-3502-253B-3225-A4073705F0DA}"/>
              </a:ext>
            </a:extLst>
          </p:cNvPr>
          <p:cNvSpPr>
            <a:spLocks noGrp="1"/>
          </p:cNvSpPr>
          <p:nvPr>
            <p:ph type="sldNum" sz="quarter" idx="5"/>
          </p:nvPr>
        </p:nvSpPr>
        <p:spPr/>
        <p:txBody>
          <a:bodyPr/>
          <a:lstStyle/>
          <a:p>
            <a:fld id="{8446DA44-74A0-5C45-A34A-10668028980F}" type="slidenum">
              <a:rPr lang="en-US" smtClean="0"/>
              <a:pPr/>
              <a:t>6</a:t>
            </a:fld>
            <a:endParaRPr lang="en-US"/>
          </a:p>
        </p:txBody>
      </p:sp>
    </p:spTree>
    <p:extLst>
      <p:ext uri="{BB962C8B-B14F-4D97-AF65-F5344CB8AC3E}">
        <p14:creationId xmlns:p14="http://schemas.microsoft.com/office/powerpoint/2010/main" val="32903836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BA842A-6BEC-AF08-354E-BABBE53206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518163-5FB6-E2FA-5A36-E1793DED6D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BBF386-B2EB-1E32-04E2-6A9B4FCE55B4}"/>
              </a:ext>
            </a:extLst>
          </p:cNvPr>
          <p:cNvSpPr>
            <a:spLocks noGrp="1"/>
          </p:cNvSpPr>
          <p:nvPr>
            <p:ph type="body" idx="1"/>
          </p:nvPr>
        </p:nvSpPr>
        <p:spPr/>
        <p:txBody>
          <a:bodyPr/>
          <a:lstStyle/>
          <a:p>
            <a:r>
              <a:rPr lang="en-GB" b="1" dirty="0"/>
              <a:t>MODEL VIDEO: IDENTIFY WANTS</a:t>
            </a:r>
          </a:p>
          <a:p>
            <a:endParaRPr lang="en-GB" b="1" dirty="0"/>
          </a:p>
          <a:p>
            <a:r>
              <a:rPr lang="en-GB" sz="1200" b="1" i="0" kern="1200" dirty="0">
                <a:solidFill>
                  <a:schemeClr val="tx1"/>
                </a:solidFill>
                <a:effectLst/>
                <a:latin typeface="Univers" panose="020B0503020202020204" pitchFamily="34" charset="0"/>
                <a:ea typeface="+mn-ea"/>
                <a:cs typeface="+mn-cs"/>
              </a:rPr>
              <a:t>TRAINER NOTE: </a:t>
            </a:r>
            <a:r>
              <a:rPr lang="en-GB" sz="1200" b="0" i="0" kern="1200" dirty="0">
                <a:solidFill>
                  <a:schemeClr val="tx1"/>
                </a:solidFill>
                <a:effectLst/>
                <a:latin typeface="Univers" panose="020B0503020202020204" pitchFamily="34" charset="0"/>
                <a:ea typeface="+mn-ea"/>
                <a:cs typeface="+mn-cs"/>
              </a:rPr>
              <a:t>If possible, insert the model video onto this slide ahead of starting your session. (You can find the online link to the videos here: https://unlockedgrads.org.uk/leading-prison-landings/the-videos/ or by pressing CTRL+CLICK on the box on the slide.)</a:t>
            </a:r>
          </a:p>
          <a:p>
            <a:endParaRPr lang="en-GB" b="1" dirty="0"/>
          </a:p>
          <a:p>
            <a:r>
              <a:rPr lang="en-GB" b="1" dirty="0"/>
              <a:t>EXPLAIN VIDEO </a:t>
            </a:r>
          </a:p>
          <a:p>
            <a:r>
              <a:rPr lang="en-GB" b="0" dirty="0"/>
              <a:t>We are now going to watch the model video for this technique. While you are watching the video try to see if you can identify the success checks as they are met. </a:t>
            </a:r>
          </a:p>
          <a:p>
            <a:endParaRPr lang="en-GB" sz="1200" b="0" dirty="0"/>
          </a:p>
          <a:p>
            <a:r>
              <a:rPr lang="en-GB" sz="1200" b="1" dirty="0"/>
              <a:t>EXPLAIN POTENTIAL PITFALLS</a:t>
            </a:r>
          </a:p>
          <a:p>
            <a:r>
              <a:rPr lang="en-GB" sz="1200" dirty="0"/>
              <a:t>Now that you have a better understanding of this technique, I want to explain some potential pitfalls that officers can make when trying to use it:</a:t>
            </a:r>
          </a:p>
          <a:p>
            <a:endParaRPr lang="en-GB" sz="1200" dirty="0"/>
          </a:p>
          <a:p>
            <a:pPr marL="181188" lvl="1" indent="-181188" algn="l" defTabSz="914400" rtl="0" eaLnBrk="1" latinLnBrk="0" hangingPunct="1">
              <a:buFont typeface="Univers" panose="020B0503020202020204" pitchFamily="34" charset="0"/>
              <a:buChar char="–"/>
              <a:defRPr/>
            </a:pPr>
            <a:r>
              <a:rPr lang="en-GB" sz="1200" b="1" i="0" kern="1200" dirty="0">
                <a:solidFill>
                  <a:schemeClr val="tx1"/>
                </a:solidFill>
                <a:latin typeface="Univers" panose="020B0503020202020204" pitchFamily="34" charset="0"/>
                <a:ea typeface="+mn-ea"/>
                <a:cs typeface="+mn-cs"/>
              </a:rPr>
              <a:t>Taking a prisoner’s responses at face value:  </a:t>
            </a:r>
            <a:r>
              <a:rPr lang="en-GB" sz="1200" b="0" i="0" kern="1200" dirty="0">
                <a:solidFill>
                  <a:schemeClr val="tx1"/>
                </a:solidFill>
                <a:latin typeface="Univers" panose="020B0503020202020204" pitchFamily="34" charset="0"/>
                <a:ea typeface="+mn-ea"/>
                <a:cs typeface="+mn-cs"/>
              </a:rPr>
              <a:t>As we’ve mentioned, a prisoner may not be willing to tell us what the issue is – they may not even know the issue.  We need to be cautious about taking what they say at face value.  If they intend to settle a dispute themselves, for example, they may tell us that everything’s fine, it was just a misunderstanding.  Alternatively, they may distract us by raising other issues.  So, we should be careful about accepting a prisoner’s initial response: if it seems too good to be true, it may well be.  </a:t>
            </a:r>
          </a:p>
          <a:p>
            <a:endParaRPr lang="en-GB" sz="1400" dirty="0"/>
          </a:p>
        </p:txBody>
      </p:sp>
      <p:sp>
        <p:nvSpPr>
          <p:cNvPr id="4" name="Slide Number Placeholder 3">
            <a:extLst>
              <a:ext uri="{FF2B5EF4-FFF2-40B4-BE49-F238E27FC236}">
                <a16:creationId xmlns:a16="http://schemas.microsoft.com/office/drawing/2014/main" id="{3B74147D-29C6-FF79-C238-C8A908E7BFCE}"/>
              </a:ext>
            </a:extLst>
          </p:cNvPr>
          <p:cNvSpPr>
            <a:spLocks noGrp="1"/>
          </p:cNvSpPr>
          <p:nvPr>
            <p:ph type="sldNum" sz="quarter" idx="5"/>
          </p:nvPr>
        </p:nvSpPr>
        <p:spPr/>
        <p:txBody>
          <a:bodyPr/>
          <a:lstStyle/>
          <a:p>
            <a:fld id="{8446DA44-74A0-5C45-A34A-10668028980F}" type="slidenum">
              <a:rPr lang="en-US" smtClean="0"/>
              <a:pPr/>
              <a:t>7</a:t>
            </a:fld>
            <a:endParaRPr lang="en-US"/>
          </a:p>
        </p:txBody>
      </p:sp>
    </p:spTree>
    <p:extLst>
      <p:ext uri="{BB962C8B-B14F-4D97-AF65-F5344CB8AC3E}">
        <p14:creationId xmlns:p14="http://schemas.microsoft.com/office/powerpoint/2010/main" val="19304658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PRACTICE: IDENTIFY WANTS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t>EXPLAIN THE PRACTICE </a:t>
            </a:r>
            <a:r>
              <a:rPr lang="en-GB" b="0" i="0" dirty="0"/>
              <a:t>(NB: you can change the times for scripting, practice and feedback as needed.)</a:t>
            </a:r>
            <a:endParaRPr lang="en-GB" i="0" dirty="0"/>
          </a:p>
          <a:p>
            <a:r>
              <a:rPr lang="en-GB" b="0" i="0" dirty="0"/>
              <a:t>We are now going to practise using the technique identify wants: </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b="0" i="0" dirty="0"/>
              <a:t>When might you use the technique of identifying wants? Think about a prisoner or group of prisoners you are working with when you have needed to, or will need to, use this technique. For example, when a</a:t>
            </a:r>
            <a:r>
              <a:rPr lang="en-GB" i="0" dirty="0"/>
              <a:t> prisoner has smashed up their cell, during an ACCT review or there is a prisoner on food refusal, etc. </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b="0" i="0" dirty="0"/>
              <a:t>To remind you, the success checks for this practice are: </a:t>
            </a:r>
          </a:p>
          <a:p>
            <a:pPr marL="664357" lvl="1" indent="-181188">
              <a:buFont typeface="Univers" panose="020B0503020202020204" pitchFamily="34" charset="0"/>
              <a:buChar char="–"/>
            </a:pPr>
            <a:r>
              <a:rPr lang="en-GB" b="0" i="0" dirty="0"/>
              <a:t>READ SUCCESS CHECKS FROM SLIDE</a:t>
            </a:r>
          </a:p>
          <a:p>
            <a:pPr marL="181188" indent="-181188">
              <a:buFont typeface="Univers" panose="020B0503020202020204" pitchFamily="34" charset="0"/>
              <a:buChar char="–"/>
            </a:pPr>
            <a:r>
              <a:rPr lang="en-GB" b="0" i="0" dirty="0"/>
              <a:t>(Check all have chosen a real-life scenario – choose people to share theirs if time.)</a:t>
            </a:r>
          </a:p>
          <a:p>
            <a:pPr marL="181188" indent="-181188">
              <a:buFont typeface="Univers" panose="020B0503020202020204" pitchFamily="34" charset="0"/>
              <a:buChar char="–"/>
            </a:pPr>
            <a:r>
              <a:rPr lang="en-GB" b="0" i="0" dirty="0"/>
              <a:t>You each now have 1 minute to script what you would say and do in the scenario you have chosen, using the success checks. </a:t>
            </a:r>
          </a:p>
          <a:p>
            <a:pPr marL="181188" indent="-181188">
              <a:buFont typeface="Univers" panose="020B0503020202020204" pitchFamily="34" charset="0"/>
              <a:buChar char="–"/>
            </a:pPr>
            <a:r>
              <a:rPr lang="en-GB" b="0" i="0" dirty="0"/>
              <a:t>(Trainer then allocate pairs.)</a:t>
            </a:r>
          </a:p>
          <a:p>
            <a:pPr marL="181188" indent="-181188">
              <a:buFont typeface="Univers" panose="020B0503020202020204" pitchFamily="34" charset="0"/>
              <a:buChar char="–"/>
            </a:pPr>
            <a:r>
              <a:rPr lang="en-GB" b="0" i="0" dirty="0"/>
              <a:t>Person nearest the door is going to be the prisoner first (Participant A) and the other will be the officer (Participant B).</a:t>
            </a:r>
          </a:p>
          <a:p>
            <a:pPr marL="181188" indent="-181188">
              <a:buFont typeface="Univers" panose="020B0503020202020204" pitchFamily="34" charset="0"/>
              <a:buChar char="–"/>
            </a:pPr>
            <a:r>
              <a:rPr lang="en-GB" b="0" i="0" dirty="0"/>
              <a:t>For practice round 1, Participant B explain your scenario to your partner – they will be playing the role of the prisoner. </a:t>
            </a:r>
          </a:p>
          <a:p>
            <a:pPr marL="181188" indent="-181188" defTabSz="966338">
              <a:buFont typeface="Univers" panose="020B0503020202020204" pitchFamily="34" charset="0"/>
              <a:buChar char="–"/>
              <a:defRPr/>
            </a:pPr>
            <a:r>
              <a:rPr lang="en-GB" b="0" i="0" dirty="0"/>
              <a:t>Ok, when I say go, you will have 2 minutes to run the practice using the scenario Participant B has given. If you finish before the 2 minutes, give feedback and practice again, making improvements.</a:t>
            </a:r>
          </a:p>
          <a:p>
            <a:pPr marL="181188" indent="-181188" defTabSz="966338">
              <a:buFont typeface="Univers" panose="020B0503020202020204" pitchFamily="34" charset="0"/>
              <a:buChar char="–"/>
              <a:defRPr/>
            </a:pPr>
            <a:r>
              <a:rPr lang="en-GB" b="0" i="0" dirty="0"/>
              <a:t>Remember to stay in role throughout. </a:t>
            </a:r>
          </a:p>
          <a:p>
            <a:pPr marL="181188" indent="-181188">
              <a:buFont typeface="Univers" panose="020B0503020202020204" pitchFamily="34" charset="0"/>
              <a:buChar char="–"/>
            </a:pPr>
            <a:r>
              <a:rPr lang="en-GB" b="0" i="0" dirty="0"/>
              <a:t>Go. </a:t>
            </a:r>
          </a:p>
          <a:p>
            <a:endParaRPr lang="en-GB" b="0" i="0" dirty="0"/>
          </a:p>
          <a:p>
            <a:r>
              <a:rPr lang="en-GB" b="1" i="0" dirty="0"/>
              <a:t>START PRACTICE </a:t>
            </a:r>
          </a:p>
          <a:p>
            <a:r>
              <a:rPr lang="en-GB" b="0" i="0" dirty="0"/>
              <a:t>(Circulate during practice and give live feedback to pairs, as necessary.) </a:t>
            </a:r>
          </a:p>
          <a:p>
            <a:pPr marL="181188" indent="-181188">
              <a:buFont typeface="Arial" panose="020B0604020202020204" pitchFamily="34" charset="0"/>
              <a:buChar char="•"/>
            </a:pPr>
            <a:endParaRPr lang="en-GB" b="0" i="0" dirty="0"/>
          </a:p>
          <a:p>
            <a:r>
              <a:rPr lang="en-GB" b="1" i="0" dirty="0"/>
              <a:t>EXPLAIN THE FEEDBACK</a:t>
            </a:r>
          </a:p>
          <a:p>
            <a:pPr marL="181188" indent="-181188">
              <a:buFont typeface="Univers" panose="020B0503020202020204" pitchFamily="34" charset="0"/>
              <a:buChar char="–"/>
            </a:pPr>
            <a:r>
              <a:rPr lang="en-GB" b="0" i="0" dirty="0"/>
              <a:t>Participant A, you will now give feedback to your partner. </a:t>
            </a:r>
          </a:p>
          <a:p>
            <a:pPr marL="181188" indent="-181188">
              <a:buFont typeface="Univers" panose="020B0503020202020204" pitchFamily="34" charset="0"/>
              <a:buChar char="–"/>
            </a:pPr>
            <a:r>
              <a:rPr lang="en-GB" b="0" i="0" dirty="0"/>
              <a:t>Referring to the success checks, tell them what they did well and what could they improve on?</a:t>
            </a:r>
          </a:p>
          <a:p>
            <a:pPr marL="181188" indent="-181188">
              <a:buFont typeface="Univers" panose="020B0503020202020204" pitchFamily="34" charset="0"/>
              <a:buChar char="–"/>
            </a:pPr>
            <a:r>
              <a:rPr lang="en-GB" b="0" i="0" dirty="0"/>
              <a:t>(If there is time, you could ask the participants to do a second round of practice implementing the feedback.)</a:t>
            </a:r>
          </a:p>
          <a:p>
            <a:pPr marL="181188" indent="-181188">
              <a:buFont typeface="Univers" panose="020B0503020202020204" pitchFamily="34" charset="0"/>
              <a:buChar char="–"/>
            </a:pPr>
            <a:endParaRPr lang="en-GB" b="0" i="0" dirty="0"/>
          </a:p>
          <a:p>
            <a:r>
              <a:rPr lang="en-GB" b="1" i="0" dirty="0"/>
              <a:t>SWITCH ROLES</a:t>
            </a:r>
          </a:p>
          <a:p>
            <a:pPr marL="181188" indent="-181188">
              <a:buFont typeface="Univers" panose="020B0503020202020204" pitchFamily="34" charset="0"/>
              <a:buChar char="–"/>
            </a:pPr>
            <a:r>
              <a:rPr lang="en-GB" b="0" i="0" dirty="0"/>
              <a:t>Now switch roles and repeat the practice and feedback cycle. </a:t>
            </a:r>
          </a:p>
          <a:p>
            <a:endParaRPr lang="en-GB" b="1" i="0" dirty="0"/>
          </a:p>
          <a:p>
            <a:r>
              <a:rPr lang="en-GB" b="1" i="0" dirty="0"/>
              <a:t>WHOLE GROUP FEEDBACK</a:t>
            </a:r>
          </a:p>
          <a:p>
            <a:pPr marL="191534" indent="-191534">
              <a:buFont typeface="Univers" panose="020B0503020202020204" pitchFamily="34" charset="0"/>
              <a:buChar char="–"/>
            </a:pPr>
            <a:r>
              <a:rPr lang="en-GB" b="0" i="0" dirty="0"/>
              <a:t>How was it?</a:t>
            </a:r>
          </a:p>
          <a:p>
            <a:pPr marL="191534" indent="-191534">
              <a:buFont typeface="Univers" panose="020B0503020202020204" pitchFamily="34" charset="0"/>
              <a:buChar char="–"/>
            </a:pPr>
            <a:r>
              <a:rPr lang="en-GB" b="0" i="0" dirty="0"/>
              <a:t>How did it feel?</a:t>
            </a:r>
          </a:p>
          <a:p>
            <a:pPr marL="191534" indent="-191534">
              <a:buFont typeface="Univers" panose="020B0503020202020204" pitchFamily="34" charset="0"/>
              <a:buChar char="–"/>
            </a:pPr>
            <a:r>
              <a:rPr lang="en-GB" b="0" i="0" dirty="0"/>
              <a:t>What feedback did you get?</a:t>
            </a:r>
            <a:endParaRPr lang="en-GB" b="1" i="0" dirty="0"/>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8</a:t>
            </a:fld>
            <a:endParaRPr lang="en-US"/>
          </a:p>
        </p:txBody>
      </p:sp>
    </p:spTree>
    <p:extLst>
      <p:ext uri="{BB962C8B-B14F-4D97-AF65-F5344CB8AC3E}">
        <p14:creationId xmlns:p14="http://schemas.microsoft.com/office/powerpoint/2010/main" val="19153402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61F79-DBDB-B6BA-9804-0E1AF593EE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38ACEC-1C4E-0AF5-EF95-E56A802EBB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665798-62D1-FD5C-554F-47DFA1F58006}"/>
              </a:ext>
            </a:extLst>
          </p:cNvPr>
          <p:cNvSpPr>
            <a:spLocks noGrp="1"/>
          </p:cNvSpPr>
          <p:nvPr>
            <p:ph type="body" idx="1"/>
          </p:nvPr>
        </p:nvSpPr>
        <p:spPr/>
        <p:txBody>
          <a:bodyPr/>
          <a:lstStyle/>
          <a:p>
            <a:r>
              <a:rPr lang="en-GB" b="1" dirty="0"/>
              <a:t>EXPLAIN NEXT STEPS FOR OBSERVATIONS </a:t>
            </a:r>
          </a:p>
          <a:p>
            <a:pPr marL="181188" indent="-181188">
              <a:buFont typeface="Univers" panose="020B0503020202020204" pitchFamily="34" charset="0"/>
              <a:buChar char="–"/>
            </a:pPr>
            <a:r>
              <a:rPr lang="en-GB" b="0" dirty="0"/>
              <a:t>When will next observations take place? </a:t>
            </a:r>
          </a:p>
          <a:p>
            <a:pPr marL="181188" indent="-181188">
              <a:buFont typeface="Univers" panose="020B0503020202020204" pitchFamily="34" charset="0"/>
              <a:buChar char="–"/>
            </a:pPr>
            <a:r>
              <a:rPr lang="en-GB" b="0" dirty="0"/>
              <a:t>Who will be conducting the observations? </a:t>
            </a:r>
          </a:p>
          <a:p>
            <a:pPr marL="181188" indent="-181188">
              <a:buFont typeface="Arial" panose="020B0604020202020204" pitchFamily="34" charset="0"/>
              <a:buChar char="•"/>
            </a:pPr>
            <a:endParaRPr lang="en-GB" b="0" dirty="0"/>
          </a:p>
          <a:p>
            <a:pPr defTabSz="966338">
              <a:defRPr/>
            </a:pPr>
            <a:r>
              <a:rPr lang="en-GB" b="1" dirty="0"/>
              <a:t>EXPLAIN NEXT STEPS FOR FEEDBACK</a:t>
            </a:r>
          </a:p>
          <a:p>
            <a:pPr marL="181188" indent="-181188" defTabSz="966338">
              <a:buFont typeface="Univers" panose="020B0503020202020204" pitchFamily="34" charset="0"/>
              <a:buChar char="–"/>
              <a:defRPr/>
            </a:pPr>
            <a:r>
              <a:rPr lang="en-GB" b="0" dirty="0"/>
              <a:t>When can they expect to get feedback on their observations?</a:t>
            </a:r>
          </a:p>
          <a:p>
            <a:pPr marL="181188" indent="-181188" defTabSz="966338">
              <a:buFont typeface="Univers" panose="020B0503020202020204" pitchFamily="34" charset="0"/>
              <a:buChar char="–"/>
              <a:defRPr/>
            </a:pPr>
            <a:r>
              <a:rPr lang="en-GB" b="0" dirty="0"/>
              <a:t>How will feedback be delivered?</a:t>
            </a:r>
          </a:p>
          <a:p>
            <a:pPr marL="181188" indent="-181188" defTabSz="966338">
              <a:buFont typeface="Arial" panose="020B0604020202020204" pitchFamily="34" charset="0"/>
              <a:buChar char="•"/>
              <a:defRPr/>
            </a:pPr>
            <a:endParaRPr lang="en-GB" b="0" dirty="0"/>
          </a:p>
          <a:p>
            <a:pPr defTabSz="966338">
              <a:defRPr/>
            </a:pPr>
            <a:r>
              <a:rPr lang="en-GB" b="1" dirty="0"/>
              <a:t>EXPLAIN NEXT STEPS FOR TRACKING </a:t>
            </a:r>
          </a:p>
          <a:p>
            <a:pPr marL="181188" indent="-181188" defTabSz="966338">
              <a:buFont typeface="Univers" panose="020B0503020202020204" pitchFamily="34" charset="0"/>
              <a:buChar char="–"/>
              <a:defRPr/>
            </a:pPr>
            <a:r>
              <a:rPr lang="en-GB" b="0" dirty="0"/>
              <a:t>How will observations and feedback be tracked? </a:t>
            </a:r>
          </a:p>
          <a:p>
            <a:pPr marL="181188" indent="-181188" defTabSz="966338">
              <a:buFont typeface="Univers" panose="020B0503020202020204" pitchFamily="34" charset="0"/>
              <a:buChar char="–"/>
              <a:defRPr/>
            </a:pPr>
            <a:r>
              <a:rPr lang="en-GB" b="0" dirty="0"/>
              <a:t>Are there any updates to share with staff?</a:t>
            </a:r>
          </a:p>
          <a:p>
            <a:endParaRPr lang="en-GB" b="0" dirty="0"/>
          </a:p>
        </p:txBody>
      </p:sp>
      <p:sp>
        <p:nvSpPr>
          <p:cNvPr id="4" name="Slide Number Placeholder 3">
            <a:extLst>
              <a:ext uri="{FF2B5EF4-FFF2-40B4-BE49-F238E27FC236}">
                <a16:creationId xmlns:a16="http://schemas.microsoft.com/office/drawing/2014/main" id="{6BC932B4-633B-6076-E8D4-05049CA0FE15}"/>
              </a:ext>
            </a:extLst>
          </p:cNvPr>
          <p:cNvSpPr>
            <a:spLocks noGrp="1"/>
          </p:cNvSpPr>
          <p:nvPr>
            <p:ph type="sldNum" sz="quarter" idx="5"/>
          </p:nvPr>
        </p:nvSpPr>
        <p:spPr/>
        <p:txBody>
          <a:bodyPr/>
          <a:lstStyle/>
          <a:p>
            <a:fld id="{8446DA44-74A0-5C45-A34A-10668028980F}" type="slidenum">
              <a:rPr lang="en-US" smtClean="0"/>
              <a:pPr/>
              <a:t>9</a:t>
            </a:fld>
            <a:endParaRPr lang="en-US"/>
          </a:p>
        </p:txBody>
      </p:sp>
    </p:spTree>
    <p:extLst>
      <p:ext uri="{BB962C8B-B14F-4D97-AF65-F5344CB8AC3E}">
        <p14:creationId xmlns:p14="http://schemas.microsoft.com/office/powerpoint/2010/main" val="18073823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 Title slide">
    <p:bg>
      <p:bgPr>
        <a:solidFill>
          <a:schemeClr val="accent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5C1A23E3-B0FC-7743-91A8-5C9D00EC790D}"/>
              </a:ext>
            </a:extLst>
          </p:cNvPr>
          <p:cNvSpPr>
            <a:spLocks noGrp="1"/>
          </p:cNvSpPr>
          <p:nvPr>
            <p:ph type="subTitle" idx="1"/>
          </p:nvPr>
        </p:nvSpPr>
        <p:spPr>
          <a:xfrm>
            <a:off x="323850" y="3017224"/>
            <a:ext cx="6839998" cy="410638"/>
          </a:xfrm>
        </p:spPr>
        <p:txBody>
          <a:bodyPr lIns="0" tIns="0" rIns="0" bIns="0">
            <a:normAutofit/>
          </a:bodyPr>
          <a:lstStyle>
            <a:lvl1pPr marL="0" indent="0" algn="l">
              <a:buNone/>
              <a:defRPr sz="2400" b="1" i="0"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20" name="Picture 19" descr="unlocked_logo_with_strap_reversed.png">
            <a:extLst>
              <a:ext uri="{FF2B5EF4-FFF2-40B4-BE49-F238E27FC236}">
                <a16:creationId xmlns:a16="http://schemas.microsoft.com/office/drawing/2014/main" id="{8E643377-05F2-4743-AC13-E473A39EFCF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324213"/>
            <a:ext cx="2096774" cy="507060"/>
          </a:xfrm>
          <a:prstGeom prst="rect">
            <a:avLst/>
          </a:prstGeom>
        </p:spPr>
      </p:pic>
      <p:sp>
        <p:nvSpPr>
          <p:cNvPr id="10" name="Title Placeholder 1">
            <a:extLst>
              <a:ext uri="{FF2B5EF4-FFF2-40B4-BE49-F238E27FC236}">
                <a16:creationId xmlns:a16="http://schemas.microsoft.com/office/drawing/2014/main" id="{4CDC50E5-0619-2647-BEC8-87C9EC68A5C3}"/>
              </a:ext>
            </a:extLst>
          </p:cNvPr>
          <p:cNvSpPr>
            <a:spLocks noGrp="1" noChangeAspect="1"/>
          </p:cNvSpPr>
          <p:nvPr>
            <p:ph type="title" hasCustomPrompt="1"/>
          </p:nvPr>
        </p:nvSpPr>
        <p:spPr>
          <a:xfrm>
            <a:off x="323848" y="1872044"/>
            <a:ext cx="6840000" cy="1145180"/>
          </a:xfrm>
          <a:prstGeom prst="rect">
            <a:avLst/>
          </a:prstGeom>
        </p:spPr>
        <p:txBody>
          <a:bodyPr vert="horz" wrap="square" lIns="0" tIns="0" rIns="0" bIns="0" rtlCol="0" anchor="t" anchorCtr="0">
            <a:spAutoFit/>
          </a:bodyPr>
          <a:lstStyle>
            <a:lvl1pPr>
              <a:lnSpc>
                <a:spcPts val="4400"/>
              </a:lnSpc>
              <a:defRPr sz="4800" b="1" i="0" cap="all" spc="0" baseline="0">
                <a:solidFill>
                  <a:schemeClr val="accent2"/>
                </a:solidFill>
                <a:latin typeface="Univers Condensed" panose="020F050202020403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40522319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898980-9037-4682-742A-68166D26F96B}"/>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444614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FC9DA0-0CB6-06EF-F689-1F6E90231542}"/>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235801855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 Section Title">
    <p:bg>
      <p:bgPr>
        <a:solidFill>
          <a:srgbClr val="E2463A"/>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552449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d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2463A"/>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2463A"/>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1393002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2463A"/>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2386678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1D5F97-6856-8A95-5059-1716B12AD1FB}"/>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530423565"/>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8. Activity - Discussion poi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9721B4F-379F-500E-5D0B-84C31774850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927691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_7. Activity - Practice tas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88724F2-59B5-1DBE-71F6-C55F91F375F3}"/>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119999101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range Section Title">
    <p:bg>
      <p:bgPr>
        <a:solidFill>
          <a:srgbClr val="ED772C"/>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10037783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rang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D772C"/>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D772C"/>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2992703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ue Section Title">
    <p:bg>
      <p:bgPr>
        <a:solidFill>
          <a:srgbClr val="245195"/>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78465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rang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D772C"/>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95549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9992C4-D16D-63A9-67BA-CA3895558918}"/>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72002362"/>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99E72B-3CA7-3FE2-5150-1E64CCA72885}"/>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226368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3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F0BE45-E84C-57CF-54E3-0F9976A4894A}"/>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9385531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50BB51-5F72-B34D-BEA8-239B31FD061F}"/>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765644868"/>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u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245195"/>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245195"/>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1112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245195"/>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356651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F5ABB2-337B-19D5-81A6-108A932E16E8}"/>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221520055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urple Section Title">
    <p:bg>
      <p:bgPr>
        <a:solidFill>
          <a:srgbClr val="834586"/>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69568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urpl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834586"/>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834586"/>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031013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834586"/>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1029353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2A3632-5A89-0A7B-CF3B-0CC123C19949}"/>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085006"/>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fld id="{05E573A7-A576-1A4F-A6D2-2E63EA922DE4}" type="datetime1">
              <a:rPr lang="en-GB" smtClean="0"/>
              <a:pPr/>
              <a:t>13/08/2026</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r>
              <a:rPr lang="en-US"/>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fld id="{712CBD5C-D18A-7D4B-9113-EC1B828AC27C}" type="slidenum">
              <a:rPr lang="en-US" smtClean="0"/>
              <a:pPr/>
              <a:t>‹#›</a:t>
            </a:fld>
            <a:endParaRPr lang="en-US"/>
          </a:p>
        </p:txBody>
      </p:sp>
    </p:spTree>
    <p:extLst>
      <p:ext uri="{BB962C8B-B14F-4D97-AF65-F5344CB8AC3E}">
        <p14:creationId xmlns:p14="http://schemas.microsoft.com/office/powerpoint/2010/main" val="2460629482"/>
      </p:ext>
    </p:extLst>
  </p:cSld>
  <p:clrMap bg1="lt1" tx1="dk1" bg2="lt2" tx2="dk2" accent1="accent1" accent2="accent2" accent3="accent3" accent4="accent4" accent5="accent5" accent6="accent6" hlink="hlink" folHlink="folHlink"/>
  <p:sldLayoutIdLst>
    <p:sldLayoutId id="2147483785" r:id="rId1"/>
    <p:sldLayoutId id="2147483828" r:id="rId2"/>
    <p:sldLayoutId id="2147483830" r:id="rId3"/>
    <p:sldLayoutId id="2147483829" r:id="rId4"/>
    <p:sldLayoutId id="2147483874" r:id="rId5"/>
    <p:sldLayoutId id="2147483853" r:id="rId6"/>
    <p:sldLayoutId id="2147483856" r:id="rId7"/>
    <p:sldLayoutId id="2147483859" r:id="rId8"/>
    <p:sldLayoutId id="2147483865" r:id="rId9"/>
    <p:sldLayoutId id="2147483866" r:id="rId10"/>
    <p:sldLayoutId id="2147483867" r:id="rId11"/>
    <p:sldLayoutId id="2147483854" r:id="rId12"/>
    <p:sldLayoutId id="2147483857" r:id="rId13"/>
    <p:sldLayoutId id="2147483860" r:id="rId14"/>
    <p:sldLayoutId id="2147483868" r:id="rId15"/>
    <p:sldLayoutId id="2147483869" r:id="rId16"/>
    <p:sldLayoutId id="2147483870" r:id="rId17"/>
    <p:sldLayoutId id="2147483855" r:id="rId18"/>
    <p:sldLayoutId id="2147483858" r:id="rId19"/>
    <p:sldLayoutId id="2147483861" r:id="rId20"/>
    <p:sldLayoutId id="2147483871" r:id="rId21"/>
    <p:sldLayoutId id="2147483872" r:id="rId22"/>
    <p:sldLayoutId id="2147483873" r:id="rId23"/>
  </p:sldLayoutIdLst>
  <p:hf hdr="0" dt="0"/>
  <p:txStyles>
    <p:titleStyle>
      <a:lvl1pPr algn="l" defTabSz="685800" rtl="0" eaLnBrk="1" latinLnBrk="0" hangingPunct="1">
        <a:lnSpc>
          <a:spcPct val="90000"/>
        </a:lnSpc>
        <a:spcBef>
          <a:spcPct val="0"/>
        </a:spcBef>
        <a:buNone/>
        <a:defRPr sz="2400" b="1" i="0" kern="1200">
          <a:solidFill>
            <a:schemeClr val="tx2"/>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127A84"/>
        </a:buClr>
        <a:buFont typeface="Arial" panose="020B0604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204" userDrawn="1">
          <p15:clr>
            <a:srgbClr val="F26B43"/>
          </p15:clr>
        </p15:guide>
        <p15:guide id="4" pos="5556" userDrawn="1">
          <p15:clr>
            <a:srgbClr val="F26B43"/>
          </p15:clr>
        </p15:guide>
        <p15:guide id="5" orient="horz" pos="667" userDrawn="1">
          <p15:clr>
            <a:srgbClr val="F26B43"/>
          </p15:clr>
        </p15:guide>
        <p15:guide id="6" orient="horz" pos="25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850" y="1058863"/>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05E573A7-A576-1A4F-A6D2-2E63EA922DE4}" type="datetime1">
              <a:rPr kumimoji="0" lang="en-GB"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13/08/2026</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rPr>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12CBD5C-D18A-7D4B-9113-EC1B828AC27C}" type="slidenum">
              <a:rPr kumimoji="0" lang="en-US"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9" name="Title Placeholder 1">
            <a:extLst>
              <a:ext uri="{FF2B5EF4-FFF2-40B4-BE49-F238E27FC236}">
                <a16:creationId xmlns:a16="http://schemas.microsoft.com/office/drawing/2014/main" id="{2418878E-9209-262B-DAB2-6606DF4B1EB9}"/>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MASTER HEADING</a:t>
            </a:r>
            <a:endParaRPr lang="en-GB"/>
          </a:p>
        </p:txBody>
      </p:sp>
    </p:spTree>
    <p:extLst>
      <p:ext uri="{BB962C8B-B14F-4D97-AF65-F5344CB8AC3E}">
        <p14:creationId xmlns:p14="http://schemas.microsoft.com/office/powerpoint/2010/main" val="55287480"/>
      </p:ext>
    </p:extLst>
  </p:cSld>
  <p:clrMap bg1="lt1" tx1="dk1" bg2="lt2" tx2="dk2" accent1="accent1" accent2="accent2" accent3="accent3" accent4="accent4" accent5="accent5" accent6="accent6" hlink="hlink" folHlink="folHlink"/>
  <p:sldLayoutIdLst>
    <p:sldLayoutId id="2147483827" r:id="rId1"/>
  </p:sldLayoutIdLst>
  <p:hf hdr="0" dt="0"/>
  <p:txStyles>
    <p:titleStyle>
      <a:lvl1pPr algn="l" defTabSz="685800" rtl="0" eaLnBrk="1" latinLnBrk="0" hangingPunct="1">
        <a:lnSpc>
          <a:spcPct val="90000"/>
        </a:lnSpc>
        <a:spcBef>
          <a:spcPct val="0"/>
        </a:spcBef>
        <a:buNone/>
        <a:defRPr sz="2400" b="1" i="0" kern="1200" cap="all" baseline="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204">
          <p15:clr>
            <a:srgbClr val="F26B43"/>
          </p15:clr>
        </p15:guide>
        <p15:guide id="4" pos="5556">
          <p15:clr>
            <a:srgbClr val="F26B43"/>
          </p15:clr>
        </p15:guide>
        <p15:guide id="5" orient="horz" pos="667">
          <p15:clr>
            <a:srgbClr val="F26B43"/>
          </p15:clr>
        </p15:guide>
        <p15:guide id="6" orient="horz" pos="25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hyperlink" Target="https://unlockedgrads.org.uk/leading-prison-landings/the-videos/)" TargetMode="External"/><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svg"/></Relationships>
</file>

<file path=ppt/slides/_rels/slide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image" Target="../media/image15.svg"/><Relationship Id="rId4" Type="http://schemas.openxmlformats.org/officeDocument/2006/relationships/image" Target="../media/image1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24967D-2CCB-C378-6ED4-152FD810A3D8}"/>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42712400-F4BA-B38C-9BE1-04E810F3E032}"/>
              </a:ext>
            </a:extLst>
          </p:cNvPr>
          <p:cNvSpPr>
            <a:spLocks noGrp="1"/>
          </p:cNvSpPr>
          <p:nvPr>
            <p:ph type="subTitle" idx="1"/>
          </p:nvPr>
        </p:nvSpPr>
        <p:spPr>
          <a:xfrm>
            <a:off x="323848" y="2444317"/>
            <a:ext cx="6839998" cy="410638"/>
          </a:xfrm>
        </p:spPr>
        <p:txBody>
          <a:bodyPr/>
          <a:lstStyle/>
          <a:p>
            <a:r>
              <a:rPr lang="en-US"/>
              <a:t>Training slides</a:t>
            </a:r>
            <a:endParaRPr lang="en-GB"/>
          </a:p>
        </p:txBody>
      </p:sp>
      <p:sp>
        <p:nvSpPr>
          <p:cNvPr id="3" name="Title 2">
            <a:extLst>
              <a:ext uri="{FF2B5EF4-FFF2-40B4-BE49-F238E27FC236}">
                <a16:creationId xmlns:a16="http://schemas.microsoft.com/office/drawing/2014/main" id="{9FFBDD2E-50E0-4EF8-32E6-F4B31803687D}"/>
              </a:ext>
            </a:extLst>
          </p:cNvPr>
          <p:cNvSpPr>
            <a:spLocks noGrp="1"/>
          </p:cNvSpPr>
          <p:nvPr>
            <p:ph type="title"/>
          </p:nvPr>
        </p:nvSpPr>
        <p:spPr>
          <a:xfrm>
            <a:off x="323848" y="1872044"/>
            <a:ext cx="6840000" cy="572273"/>
          </a:xfrm>
        </p:spPr>
        <p:txBody>
          <a:bodyPr/>
          <a:lstStyle/>
          <a:p>
            <a:r>
              <a:rPr lang="en-US"/>
              <a:t>#13 identify wants</a:t>
            </a:r>
            <a:endParaRPr lang="en-GB"/>
          </a:p>
        </p:txBody>
      </p:sp>
    </p:spTree>
    <p:extLst>
      <p:ext uri="{BB962C8B-B14F-4D97-AF65-F5344CB8AC3E}">
        <p14:creationId xmlns:p14="http://schemas.microsoft.com/office/powerpoint/2010/main" val="3653745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85A97-2DA8-1DFC-A28A-E2F052DD6D67}"/>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29FB7643-43B6-AC34-52FE-D894186236A5}"/>
              </a:ext>
            </a:extLst>
          </p:cNvPr>
          <p:cNvSpPr>
            <a:spLocks noGrp="1"/>
          </p:cNvSpPr>
          <p:nvPr>
            <p:ph type="subTitle" idx="1"/>
          </p:nvPr>
        </p:nvSpPr>
        <p:spPr>
          <a:xfrm>
            <a:off x="323850" y="1917083"/>
            <a:ext cx="8496300" cy="1511913"/>
          </a:xfrm>
        </p:spPr>
        <p:txBody>
          <a:bodyPr>
            <a:normAutofit/>
          </a:bodyPr>
          <a:lstStyle/>
          <a:p>
            <a:r>
              <a:rPr lang="en-GB"/>
              <a:t>As you use this technique in your everyday work, you may find it useful to refer back to </a:t>
            </a:r>
            <a:r>
              <a:rPr lang="en-GB" i="1"/>
              <a:t>Leading Prison Landings: A Pocket Guide, </a:t>
            </a:r>
            <a:r>
              <a:rPr lang="en-GB"/>
              <a:t>or the full training manual, </a:t>
            </a:r>
            <a:r>
              <a:rPr lang="en-GB" i="1"/>
              <a:t>Leading Prison Landings: The Unlocked Guide to </a:t>
            </a:r>
            <a:r>
              <a:rPr lang="en-GB" i="1" err="1"/>
              <a:t>Jailcraft</a:t>
            </a:r>
            <a:r>
              <a:rPr lang="en-GB"/>
              <a:t>.</a:t>
            </a:r>
          </a:p>
        </p:txBody>
      </p:sp>
    </p:spTree>
    <p:extLst>
      <p:ext uri="{BB962C8B-B14F-4D97-AF65-F5344CB8AC3E}">
        <p14:creationId xmlns:p14="http://schemas.microsoft.com/office/powerpoint/2010/main" val="2574039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3B406-37C7-0ABC-36C9-5791E4E49447}"/>
            </a:ext>
          </a:extLst>
        </p:cNvPr>
        <p:cNvGrpSpPr/>
        <p:nvPr/>
      </p:nvGrpSpPr>
      <p:grpSpPr>
        <a:xfrm>
          <a:off x="0" y="0"/>
          <a:ext cx="0" cy="0"/>
          <a:chOff x="0" y="0"/>
          <a:chExt cx="0" cy="0"/>
        </a:xfrm>
      </p:grpSpPr>
      <p:sp>
        <p:nvSpPr>
          <p:cNvPr id="4" name="Text Placeholder 19">
            <a:extLst>
              <a:ext uri="{FF2B5EF4-FFF2-40B4-BE49-F238E27FC236}">
                <a16:creationId xmlns:a16="http://schemas.microsoft.com/office/drawing/2014/main" id="{0D82E01A-567D-A081-011A-EC195AF3A80D}"/>
              </a:ext>
            </a:extLst>
          </p:cNvPr>
          <p:cNvSpPr txBox="1">
            <a:spLocks/>
          </p:cNvSpPr>
          <p:nvPr/>
        </p:nvSpPr>
        <p:spPr>
          <a:xfrm>
            <a:off x="323849" y="396876"/>
            <a:ext cx="4960420" cy="4223250"/>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800"/>
              <a:t>PREVENTING AND ADDRESSING CONFLICT</a:t>
            </a:r>
            <a:endParaRPr lang="en-GB" sz="2800" b="0" i="0" u="none" strike="noStrike" baseline="0">
              <a:solidFill>
                <a:srgbClr val="000000"/>
              </a:solidFill>
            </a:endParaRPr>
          </a:p>
          <a:p>
            <a:r>
              <a:rPr lang="en-US" sz="1600" b="0" i="0" u="none" strike="noStrike" baseline="0">
                <a:solidFill>
                  <a:srgbClr val="FFFFFF"/>
                </a:solidFill>
              </a:rPr>
              <a:t>The first five strategies in this section support you to pre-empt conflict and address issues authoritatively, effectively and warmly. This helps maintain a safe environment and lays the foundations to help prisoners change. These techniques promote dynamic security and safety, allowing you to build relationships and promote change.</a:t>
            </a:r>
          </a:p>
          <a:p>
            <a:endParaRPr lang="en-US" sz="1600" b="0" i="0" u="none" strike="noStrike" baseline="0">
              <a:solidFill>
                <a:srgbClr val="FFFFFF"/>
              </a:solidFill>
            </a:endParaRPr>
          </a:p>
          <a:p>
            <a:r>
              <a:rPr lang="en-US" sz="1600" b="0">
                <a:solidFill>
                  <a:srgbClr val="FFFFFF"/>
                </a:solidFill>
              </a:rPr>
              <a:t>The following five strategies should be used to de-escalate conflict, resolve incidents and promote positive choices. They can be treated as steps followed in order or individually, as appropriate.</a:t>
            </a:r>
          </a:p>
          <a:p>
            <a:endParaRPr lang="en-GB" sz="1800"/>
          </a:p>
        </p:txBody>
      </p:sp>
      <p:sp>
        <p:nvSpPr>
          <p:cNvPr id="5" name="Text Placeholder 19">
            <a:extLst>
              <a:ext uri="{FF2B5EF4-FFF2-40B4-BE49-F238E27FC236}">
                <a16:creationId xmlns:a16="http://schemas.microsoft.com/office/drawing/2014/main" id="{6C8DE7E0-41E9-8FCC-D163-15CB67384FDB}"/>
              </a:ext>
            </a:extLst>
          </p:cNvPr>
          <p:cNvSpPr txBox="1">
            <a:spLocks/>
          </p:cNvSpPr>
          <p:nvPr/>
        </p:nvSpPr>
        <p:spPr>
          <a:xfrm>
            <a:off x="6134100" y="411163"/>
            <a:ext cx="2686050" cy="3960787"/>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600" b="1" i="0" u="none" strike="noStrike" baseline="0">
                <a:solidFill>
                  <a:srgbClr val="FFFFFF"/>
                </a:solidFill>
              </a:rPr>
              <a:t>#07 Warm / firm</a:t>
            </a:r>
          </a:p>
          <a:p>
            <a:r>
              <a:rPr lang="en-US" sz="1600" b="1" i="0" u="none" strike="noStrike" baseline="0">
                <a:solidFill>
                  <a:srgbClr val="FFFFFF"/>
                </a:solidFill>
              </a:rPr>
              <a:t>#08 Pre-empting problems</a:t>
            </a:r>
          </a:p>
          <a:p>
            <a:r>
              <a:rPr lang="en-US" sz="1600" b="1" i="0" u="none" strike="noStrike" baseline="0">
                <a:solidFill>
                  <a:srgbClr val="FFFFFF"/>
                </a:solidFill>
              </a:rPr>
              <a:t>#09 Least invasive intervention</a:t>
            </a:r>
          </a:p>
          <a:p>
            <a:r>
              <a:rPr lang="en-US" sz="1600" b="1" i="0" u="none" strike="noStrike" baseline="0">
                <a:solidFill>
                  <a:srgbClr val="FFFFFF"/>
                </a:solidFill>
              </a:rPr>
              <a:t>#10 Emotional constancy</a:t>
            </a:r>
          </a:p>
          <a:p>
            <a:r>
              <a:rPr lang="en-US" sz="1600" b="1" i="0" u="none" strike="noStrike" baseline="0">
                <a:solidFill>
                  <a:srgbClr val="FFFFFF"/>
                </a:solidFill>
              </a:rPr>
              <a:t>#11 Giving effective consequences</a:t>
            </a:r>
          </a:p>
          <a:p>
            <a:endParaRPr lang="en-US" sz="1600">
              <a:solidFill>
                <a:srgbClr val="FFFFFF"/>
              </a:solidFill>
            </a:endParaRPr>
          </a:p>
          <a:p>
            <a:r>
              <a:rPr lang="en-US" sz="1600"/>
              <a:t>#12 Create space to de-escalate</a:t>
            </a:r>
          </a:p>
          <a:p>
            <a:r>
              <a:rPr lang="en-US" sz="1600"/>
              <a:t>#13 Identify wants</a:t>
            </a:r>
          </a:p>
          <a:p>
            <a:r>
              <a:rPr lang="en-US" sz="1600"/>
              <a:t>#14 Tactical agreement</a:t>
            </a:r>
          </a:p>
          <a:p>
            <a:r>
              <a:rPr lang="en-US" sz="1600"/>
              <a:t>#15 Clarify expectations</a:t>
            </a:r>
          </a:p>
          <a:p>
            <a:r>
              <a:rPr lang="en-US" sz="1600"/>
              <a:t>#16 Give choices</a:t>
            </a:r>
            <a:endParaRPr lang="en-GB" sz="1600"/>
          </a:p>
        </p:txBody>
      </p:sp>
      <p:sp>
        <p:nvSpPr>
          <p:cNvPr id="6" name="Rectangle 5">
            <a:extLst>
              <a:ext uri="{FF2B5EF4-FFF2-40B4-BE49-F238E27FC236}">
                <a16:creationId xmlns:a16="http://schemas.microsoft.com/office/drawing/2014/main" id="{326A7789-CC7B-7037-10F9-8133AFC8FCF8}"/>
              </a:ext>
            </a:extLst>
          </p:cNvPr>
          <p:cNvSpPr/>
          <p:nvPr/>
        </p:nvSpPr>
        <p:spPr>
          <a:xfrm>
            <a:off x="6012179" y="3059156"/>
            <a:ext cx="1611029" cy="4648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53838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B482B-3B8B-EBA1-CDC7-08928ABB51D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E23A40F-4BE0-A3EC-89A4-6DE625CFFB69}"/>
              </a:ext>
            </a:extLst>
          </p:cNvPr>
          <p:cNvSpPr>
            <a:spLocks noGrp="1"/>
          </p:cNvSpPr>
          <p:nvPr>
            <p:ph type="subTitle" idx="1"/>
          </p:nvPr>
        </p:nvSpPr>
        <p:spPr/>
        <p:txBody>
          <a:bodyPr>
            <a:normAutofit lnSpcReduction="10000"/>
          </a:bodyPr>
          <a:lstStyle/>
          <a:p>
            <a:r>
              <a:rPr lang="en-GB"/>
              <a:t>Recap of previous technique </a:t>
            </a:r>
          </a:p>
        </p:txBody>
      </p:sp>
      <p:pic>
        <p:nvPicPr>
          <p:cNvPr id="35" name="Graphic 34" descr="Clapping hands with solid fill">
            <a:extLst>
              <a:ext uri="{FF2B5EF4-FFF2-40B4-BE49-F238E27FC236}">
                <a16:creationId xmlns:a16="http://schemas.microsoft.com/office/drawing/2014/main" id="{7B9D68E1-2594-8FB4-C6DA-1B8EEE95367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9252" y="1608283"/>
            <a:ext cx="1629207" cy="1629207"/>
          </a:xfrm>
          <a:prstGeom prst="rect">
            <a:avLst/>
          </a:prstGeom>
        </p:spPr>
      </p:pic>
      <p:pic>
        <p:nvPicPr>
          <p:cNvPr id="8" name="Graphic 7" descr="Arrow circle with solid fill">
            <a:extLst>
              <a:ext uri="{FF2B5EF4-FFF2-40B4-BE49-F238E27FC236}">
                <a16:creationId xmlns:a16="http://schemas.microsoft.com/office/drawing/2014/main" id="{75950475-2B33-8546-4C16-19186792984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43274" y="1707756"/>
            <a:ext cx="1629206" cy="1629206"/>
          </a:xfrm>
          <a:prstGeom prst="rect">
            <a:avLst/>
          </a:prstGeom>
        </p:spPr>
      </p:pic>
    </p:spTree>
    <p:extLst>
      <p:ext uri="{BB962C8B-B14F-4D97-AF65-F5344CB8AC3E}">
        <p14:creationId xmlns:p14="http://schemas.microsoft.com/office/powerpoint/2010/main" val="39426142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EBAE8-DB83-A2A6-1495-E08611FBEA5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1BE0BE5-0EC1-EF4D-2380-BC6DE7FBBC00}"/>
              </a:ext>
            </a:extLst>
          </p:cNvPr>
          <p:cNvSpPr>
            <a:spLocks noGrp="1"/>
          </p:cNvSpPr>
          <p:nvPr>
            <p:ph type="body" sz="quarter" idx="23"/>
          </p:nvPr>
        </p:nvSpPr>
        <p:spPr/>
        <p:txBody>
          <a:bodyPr/>
          <a:lstStyle/>
          <a:p>
            <a:r>
              <a:rPr lang="en-US"/>
              <a:t>#13 Preventing and addressing conflict</a:t>
            </a:r>
          </a:p>
          <a:p>
            <a:pPr lvl="1"/>
            <a:r>
              <a:rPr lang="en-US"/>
              <a:t>IDENTIFY WANTS</a:t>
            </a:r>
          </a:p>
          <a:p>
            <a:pPr lvl="2"/>
            <a:r>
              <a:rPr lang="en-GB"/>
              <a:t>Find out what is driving behaviour by asking the prisoner and reading non-verbal cues.</a:t>
            </a:r>
            <a:endParaRPr lang="en-US"/>
          </a:p>
        </p:txBody>
      </p:sp>
      <p:pic>
        <p:nvPicPr>
          <p:cNvPr id="3" name="Picture Placeholder 2">
            <a:extLst>
              <a:ext uri="{FF2B5EF4-FFF2-40B4-BE49-F238E27FC236}">
                <a16:creationId xmlns:a16="http://schemas.microsoft.com/office/drawing/2014/main" id="{455A9B4D-6AC4-923E-55EB-812E900B5711}"/>
              </a:ext>
            </a:extLst>
          </p:cNvPr>
          <p:cNvPicPr>
            <a:picLocks noGrp="1" noChangeAspect="1"/>
          </p:cNvPicPr>
          <p:nvPr>
            <p:ph type="pic" sz="quarter" idx="21"/>
          </p:nvPr>
        </p:nvPicPr>
        <p:blipFill>
          <a:blip r:embed="rId3"/>
          <a:srcRect l="502" r="502"/>
          <a:stretch>
            <a:fillRect/>
          </a:stretch>
        </p:blipFill>
        <p:spPr>
          <a:prstGeom prst="rect">
            <a:avLst/>
          </a:prstGeom>
          <a:solidFill>
            <a:srgbClr val="834586"/>
          </a:solidFill>
        </p:spPr>
      </p:pic>
    </p:spTree>
    <p:extLst>
      <p:ext uri="{BB962C8B-B14F-4D97-AF65-F5344CB8AC3E}">
        <p14:creationId xmlns:p14="http://schemas.microsoft.com/office/powerpoint/2010/main" val="3176318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B041B-8B85-33A5-A132-FA12E4C618EC}"/>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A0DEEFF8-6AD5-490C-EACE-B072164EA207}"/>
              </a:ext>
            </a:extLst>
          </p:cNvPr>
          <p:cNvSpPr>
            <a:spLocks noGrp="1"/>
          </p:cNvSpPr>
          <p:nvPr>
            <p:ph type="body" sz="quarter" idx="17"/>
          </p:nvPr>
        </p:nvSpPr>
        <p:spPr>
          <a:xfrm>
            <a:off x="1000927" y="3147814"/>
            <a:ext cx="1930134" cy="888448"/>
          </a:xfrm>
        </p:spPr>
        <p:txBody>
          <a:bodyPr/>
          <a:lstStyle/>
          <a:p>
            <a:r>
              <a:rPr lang="en-US"/>
              <a:t>Ask questions</a:t>
            </a:r>
          </a:p>
          <a:p>
            <a:pPr lvl="1">
              <a:defRPr/>
            </a:pPr>
            <a:r>
              <a:rPr lang="en-GB"/>
              <a:t>Encourage the prisoner to share; listen to the responses; try to identify the causes of the issue.</a:t>
            </a:r>
          </a:p>
        </p:txBody>
      </p:sp>
      <p:sp>
        <p:nvSpPr>
          <p:cNvPr id="9" name="Text Placeholder 8">
            <a:extLst>
              <a:ext uri="{FF2B5EF4-FFF2-40B4-BE49-F238E27FC236}">
                <a16:creationId xmlns:a16="http://schemas.microsoft.com/office/drawing/2014/main" id="{F93C1610-6818-75BE-7C76-ECF8DAB8F83C}"/>
              </a:ext>
            </a:extLst>
          </p:cNvPr>
          <p:cNvSpPr>
            <a:spLocks noGrp="1"/>
          </p:cNvSpPr>
          <p:nvPr>
            <p:ph type="body" sz="quarter" idx="18"/>
          </p:nvPr>
        </p:nvSpPr>
        <p:spPr>
          <a:xfrm>
            <a:off x="3603326" y="3147814"/>
            <a:ext cx="1937067" cy="580672"/>
          </a:xfrm>
        </p:spPr>
        <p:txBody>
          <a:bodyPr/>
          <a:lstStyle/>
          <a:p>
            <a:r>
              <a:rPr lang="en-US"/>
              <a:t>Keep asking questions</a:t>
            </a:r>
          </a:p>
          <a:p>
            <a:pPr lvl="1">
              <a:defRPr/>
            </a:pPr>
            <a:r>
              <a:rPr lang="en-GB"/>
              <a:t>Seek more and better information.</a:t>
            </a:r>
            <a:endParaRPr lang="en-US"/>
          </a:p>
        </p:txBody>
      </p:sp>
      <p:sp>
        <p:nvSpPr>
          <p:cNvPr id="10" name="Text Placeholder 9">
            <a:extLst>
              <a:ext uri="{FF2B5EF4-FFF2-40B4-BE49-F238E27FC236}">
                <a16:creationId xmlns:a16="http://schemas.microsoft.com/office/drawing/2014/main" id="{2DFC961F-A515-33BE-33CB-9DCC2C71BD1F}"/>
              </a:ext>
            </a:extLst>
          </p:cNvPr>
          <p:cNvSpPr>
            <a:spLocks noGrp="1"/>
          </p:cNvSpPr>
          <p:nvPr>
            <p:ph type="body" sz="quarter" idx="19"/>
          </p:nvPr>
        </p:nvSpPr>
        <p:spPr>
          <a:xfrm>
            <a:off x="6205726" y="3147814"/>
            <a:ext cx="1930134" cy="802271"/>
          </a:xfrm>
        </p:spPr>
        <p:txBody>
          <a:bodyPr/>
          <a:lstStyle/>
          <a:p>
            <a:r>
              <a:rPr lang="en-US"/>
              <a:t>Look for cues and clues</a:t>
            </a:r>
          </a:p>
          <a:p>
            <a:pPr lvl="1">
              <a:defRPr/>
            </a:pPr>
            <a:r>
              <a:rPr lang="en-GB"/>
              <a:t>Use other clues that may add to what the prisoners says.</a:t>
            </a:r>
            <a:endParaRPr lang="en-US"/>
          </a:p>
        </p:txBody>
      </p:sp>
      <p:pic>
        <p:nvPicPr>
          <p:cNvPr id="3" name="Picture Placeholder 2">
            <a:extLst>
              <a:ext uri="{FF2B5EF4-FFF2-40B4-BE49-F238E27FC236}">
                <a16:creationId xmlns:a16="http://schemas.microsoft.com/office/drawing/2014/main" id="{B12B9FFF-E3C3-08CC-4A20-50C11AD28702}"/>
              </a:ext>
            </a:extLst>
          </p:cNvPr>
          <p:cNvPicPr>
            <a:picLocks noGrp="1" noChangeAspect="1"/>
          </p:cNvPicPr>
          <p:nvPr>
            <p:ph type="pic" sz="quarter" idx="21"/>
          </p:nvPr>
        </p:nvPicPr>
        <p:blipFill>
          <a:blip r:embed="rId3"/>
          <a:srcRect l="543" r="543"/>
          <a:stretch>
            <a:fillRect/>
          </a:stretch>
        </p:blipFill>
        <p:spPr>
          <a:prstGeom prst="rect">
            <a:avLst/>
          </a:prstGeom>
          <a:solidFill>
            <a:srgbClr val="834586"/>
          </a:solidFill>
        </p:spPr>
      </p:pic>
      <p:pic>
        <p:nvPicPr>
          <p:cNvPr id="5" name="Picture Placeholder 4">
            <a:extLst>
              <a:ext uri="{FF2B5EF4-FFF2-40B4-BE49-F238E27FC236}">
                <a16:creationId xmlns:a16="http://schemas.microsoft.com/office/drawing/2014/main" id="{183F3B9F-8E4F-86C6-F530-85D154EA492A}"/>
              </a:ext>
            </a:extLst>
          </p:cNvPr>
          <p:cNvPicPr>
            <a:picLocks noGrp="1" noChangeAspect="1"/>
          </p:cNvPicPr>
          <p:nvPr>
            <p:ph type="pic" sz="quarter" idx="22"/>
          </p:nvPr>
        </p:nvPicPr>
        <p:blipFill>
          <a:blip r:embed="rId4"/>
          <a:srcRect l="502" r="502"/>
          <a:stretch>
            <a:fillRect/>
          </a:stretch>
        </p:blipFill>
        <p:spPr>
          <a:prstGeom prst="rect">
            <a:avLst/>
          </a:prstGeom>
          <a:solidFill>
            <a:srgbClr val="834586"/>
          </a:solidFill>
        </p:spPr>
      </p:pic>
      <p:pic>
        <p:nvPicPr>
          <p:cNvPr id="7" name="Picture Placeholder 6">
            <a:extLst>
              <a:ext uri="{FF2B5EF4-FFF2-40B4-BE49-F238E27FC236}">
                <a16:creationId xmlns:a16="http://schemas.microsoft.com/office/drawing/2014/main" id="{B37C7100-7528-6996-2160-85A172B7CEF2}"/>
              </a:ext>
            </a:extLst>
          </p:cNvPr>
          <p:cNvPicPr>
            <a:picLocks noGrp="1" noChangeAspect="1"/>
          </p:cNvPicPr>
          <p:nvPr>
            <p:ph type="pic" sz="quarter" idx="23"/>
          </p:nvPr>
        </p:nvPicPr>
        <p:blipFill>
          <a:blip r:embed="rId5"/>
          <a:srcRect l="502" r="502"/>
          <a:stretch>
            <a:fillRect/>
          </a:stretch>
        </p:blipFill>
        <p:spPr>
          <a:prstGeom prst="rect">
            <a:avLst/>
          </a:prstGeom>
          <a:solidFill>
            <a:srgbClr val="834586"/>
          </a:solidFill>
        </p:spPr>
      </p:pic>
    </p:spTree>
    <p:extLst>
      <p:ext uri="{BB962C8B-B14F-4D97-AF65-F5344CB8AC3E}">
        <p14:creationId xmlns:p14="http://schemas.microsoft.com/office/powerpoint/2010/main" val="178270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11407-B1D5-40D5-4223-0249F9D960B3}"/>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C9BE04B5-AD9E-1F9A-7E5D-91B38EAA262B}"/>
              </a:ext>
            </a:extLst>
          </p:cNvPr>
          <p:cNvSpPr>
            <a:spLocks noGrp="1"/>
          </p:cNvSpPr>
          <p:nvPr>
            <p:ph type="subTitle" idx="1"/>
          </p:nvPr>
        </p:nvSpPr>
        <p:spPr/>
        <p:txBody>
          <a:bodyPr/>
          <a:lstStyle/>
          <a:p>
            <a:r>
              <a:rPr lang="en-GB"/>
              <a:t>Turn and talk</a:t>
            </a:r>
          </a:p>
        </p:txBody>
      </p:sp>
      <p:sp>
        <p:nvSpPr>
          <p:cNvPr id="3" name="Text Placeholder 2">
            <a:extLst>
              <a:ext uri="{FF2B5EF4-FFF2-40B4-BE49-F238E27FC236}">
                <a16:creationId xmlns:a16="http://schemas.microsoft.com/office/drawing/2014/main" id="{5B69FCF0-BACC-F692-E54C-8E77EA6B4AE2}"/>
              </a:ext>
            </a:extLst>
          </p:cNvPr>
          <p:cNvSpPr>
            <a:spLocks noGrp="1"/>
          </p:cNvSpPr>
          <p:nvPr>
            <p:ph type="body" sz="quarter" idx="15"/>
          </p:nvPr>
        </p:nvSpPr>
        <p:spPr/>
        <p:txBody>
          <a:bodyPr/>
          <a:lstStyle/>
          <a:p>
            <a:r>
              <a:rPr lang="en-GB"/>
              <a:t>Using the Pocket Guide as a reference:</a:t>
            </a:r>
          </a:p>
          <a:p>
            <a:pPr marL="457200" indent="-457200">
              <a:buFont typeface="Univers" panose="020B0503020202020204" pitchFamily="34" charset="0"/>
              <a:buChar char="–"/>
            </a:pPr>
            <a:r>
              <a:rPr lang="en-GB"/>
              <a:t>Do you use this technique as part of your practice? If so, how and when?</a:t>
            </a:r>
          </a:p>
          <a:p>
            <a:pPr marL="457200" indent="-457200">
              <a:buFont typeface="Univers" panose="020B0503020202020204" pitchFamily="34" charset="0"/>
              <a:buChar char="–"/>
            </a:pPr>
            <a:r>
              <a:rPr lang="en-GB"/>
              <a:t>Which of the steps do you use?</a:t>
            </a:r>
          </a:p>
          <a:p>
            <a:pPr marL="457200" indent="-457200">
              <a:buFont typeface="Univers" panose="020B0503020202020204" pitchFamily="34" charset="0"/>
              <a:buChar char="–"/>
            </a:pPr>
            <a:r>
              <a:rPr lang="en-GB"/>
              <a:t>Which of the steps do you want to work on?</a:t>
            </a:r>
          </a:p>
          <a:p>
            <a:endParaRPr lang="en-GB"/>
          </a:p>
        </p:txBody>
      </p:sp>
    </p:spTree>
    <p:extLst>
      <p:ext uri="{BB962C8B-B14F-4D97-AF65-F5344CB8AC3E}">
        <p14:creationId xmlns:p14="http://schemas.microsoft.com/office/powerpoint/2010/main" val="34955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3BF2D-5B67-9C28-0870-BB720C6FB83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A9714F4-1264-3B6A-A98B-9B744FEB96FA}"/>
              </a:ext>
            </a:extLst>
          </p:cNvPr>
          <p:cNvSpPr>
            <a:spLocks noGrp="1"/>
          </p:cNvSpPr>
          <p:nvPr>
            <p:ph type="subTitle" idx="1"/>
          </p:nvPr>
        </p:nvSpPr>
        <p:spPr/>
        <p:txBody>
          <a:bodyPr>
            <a:normAutofit lnSpcReduction="10000"/>
          </a:bodyPr>
          <a:lstStyle/>
          <a:p>
            <a:r>
              <a:rPr lang="en-GB"/>
              <a:t>Model video</a:t>
            </a:r>
          </a:p>
        </p:txBody>
      </p:sp>
      <p:sp>
        <p:nvSpPr>
          <p:cNvPr id="4" name="TextBox 3">
            <a:hlinkClick r:id="rId3"/>
            <a:extLst>
              <a:ext uri="{FF2B5EF4-FFF2-40B4-BE49-F238E27FC236}">
                <a16:creationId xmlns:a16="http://schemas.microsoft.com/office/drawing/2014/main" id="{CDA83F59-1A5A-E321-F663-558FBF15565C}"/>
              </a:ext>
            </a:extLst>
          </p:cNvPr>
          <p:cNvSpPr txBox="1"/>
          <p:nvPr/>
        </p:nvSpPr>
        <p:spPr>
          <a:xfrm>
            <a:off x="999443" y="797247"/>
            <a:ext cx="7145114" cy="3549006"/>
          </a:xfrm>
          <a:prstGeom prst="roundRect">
            <a:avLst/>
          </a:prstGeom>
          <a:solidFill>
            <a:schemeClr val="accent1"/>
          </a:solidFill>
        </p:spPr>
        <p:txBody>
          <a:bodyPr wrap="square" rtlCol="0" anchor="ctr">
            <a:noAutofit/>
          </a:bodyPr>
          <a:lstStyle/>
          <a:p>
            <a:pPr algn="ctr" fontAlgn="t">
              <a:lnSpc>
                <a:spcPct val="75000"/>
              </a:lnSpc>
              <a:spcBef>
                <a:spcPts val="0"/>
              </a:spcBef>
            </a:pPr>
            <a:r>
              <a:rPr lang="en-GB" sz="3200" b="1" dirty="0">
                <a:solidFill>
                  <a:schemeClr val="bg1"/>
                </a:solidFill>
                <a:latin typeface="Univers Condensed" panose="020F0502020204030204" pitchFamily="34" charset="0"/>
                <a:cs typeface="Univers Condensed" panose="020F0502020204030204" pitchFamily="34" charset="0"/>
              </a:rPr>
              <a:t>INSERT MODEL VIDEO ONTO SLIDE</a:t>
            </a:r>
            <a:endParaRPr lang="en-GB" sz="3200" b="1" i="0" dirty="0">
              <a:solidFill>
                <a:schemeClr val="bg1"/>
              </a:solidFill>
              <a:latin typeface="Univers Condensed" panose="020F0502020204030204" pitchFamily="34" charset="0"/>
              <a:cs typeface="Univers Condensed" panose="020F0502020204030204" pitchFamily="34" charset="0"/>
            </a:endParaRPr>
          </a:p>
        </p:txBody>
      </p:sp>
    </p:spTree>
    <p:extLst>
      <p:ext uri="{BB962C8B-B14F-4D97-AF65-F5344CB8AC3E}">
        <p14:creationId xmlns:p14="http://schemas.microsoft.com/office/powerpoint/2010/main" val="3930742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A9EF31-C56B-A19A-E070-6F8B79A47A49}"/>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DD1084C5-9EF0-D02C-5353-9B75AC2D9594}"/>
              </a:ext>
            </a:extLst>
          </p:cNvPr>
          <p:cNvSpPr>
            <a:spLocks noGrp="1"/>
          </p:cNvSpPr>
          <p:nvPr>
            <p:ph type="subTitle" idx="1"/>
          </p:nvPr>
        </p:nvSpPr>
        <p:spPr/>
        <p:txBody>
          <a:bodyPr/>
          <a:lstStyle/>
          <a:p>
            <a:r>
              <a:rPr lang="en-US"/>
              <a:t>Practice – identify wants </a:t>
            </a:r>
          </a:p>
          <a:p>
            <a:endParaRPr lang="en-GB"/>
          </a:p>
        </p:txBody>
      </p:sp>
      <p:sp>
        <p:nvSpPr>
          <p:cNvPr id="4" name="Subtitle 2">
            <a:extLst>
              <a:ext uri="{FF2B5EF4-FFF2-40B4-BE49-F238E27FC236}">
                <a16:creationId xmlns:a16="http://schemas.microsoft.com/office/drawing/2014/main" id="{EF60148E-8A49-315D-B74D-74FBEDEB6B45}"/>
              </a:ext>
            </a:extLst>
          </p:cNvPr>
          <p:cNvSpPr txBox="1">
            <a:spLocks/>
          </p:cNvSpPr>
          <p:nvPr/>
        </p:nvSpPr>
        <p:spPr>
          <a:xfrm>
            <a:off x="323850"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Roles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5" name="Graphic 15">
            <a:extLst>
              <a:ext uri="{FF2B5EF4-FFF2-40B4-BE49-F238E27FC236}">
                <a16:creationId xmlns:a16="http://schemas.microsoft.com/office/drawing/2014/main" id="{21DF1984-F573-5C8B-5345-D03332809BB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1331" y="1635646"/>
            <a:ext cx="494590" cy="494590"/>
          </a:xfrm>
          <a:prstGeom prst="rect">
            <a:avLst/>
          </a:prstGeom>
        </p:spPr>
      </p:pic>
      <p:pic>
        <p:nvPicPr>
          <p:cNvPr id="6" name="Graphic 14">
            <a:extLst>
              <a:ext uri="{FF2B5EF4-FFF2-40B4-BE49-F238E27FC236}">
                <a16:creationId xmlns:a16="http://schemas.microsoft.com/office/drawing/2014/main" id="{0540A425-5E5C-C45E-0E80-B3EE6D06EE4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1331" y="2211710"/>
            <a:ext cx="494590" cy="494590"/>
          </a:xfrm>
          <a:prstGeom prst="rect">
            <a:avLst/>
          </a:prstGeom>
        </p:spPr>
      </p:pic>
      <p:sp>
        <p:nvSpPr>
          <p:cNvPr id="7" name="Subtitle 2">
            <a:extLst>
              <a:ext uri="{FF2B5EF4-FFF2-40B4-BE49-F238E27FC236}">
                <a16:creationId xmlns:a16="http://schemas.microsoft.com/office/drawing/2014/main" id="{384FB987-E7B1-D3A1-17C2-AAEDFF143D51}"/>
              </a:ext>
            </a:extLst>
          </p:cNvPr>
          <p:cNvSpPr txBox="1">
            <a:spLocks/>
          </p:cNvSpPr>
          <p:nvPr/>
        </p:nvSpPr>
        <p:spPr>
          <a:xfrm>
            <a:off x="323850" y="2931790"/>
            <a:ext cx="201060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Success checks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sp>
        <p:nvSpPr>
          <p:cNvPr id="8" name="Text Placeholder 1">
            <a:extLst>
              <a:ext uri="{FF2B5EF4-FFF2-40B4-BE49-F238E27FC236}">
                <a16:creationId xmlns:a16="http://schemas.microsoft.com/office/drawing/2014/main" id="{1A390FFE-B2B5-0EAF-A3B2-36D8DBD39F50}"/>
              </a:ext>
            </a:extLst>
          </p:cNvPr>
          <p:cNvSpPr txBox="1">
            <a:spLocks/>
          </p:cNvSpPr>
          <p:nvPr/>
        </p:nvSpPr>
        <p:spPr>
          <a:xfrm>
            <a:off x="291331" y="3258920"/>
            <a:ext cx="3992637" cy="1040982"/>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Ask questions</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lang="en-GB">
                <a:solidFill>
                  <a:srgbClr val="555558"/>
                </a:solidFill>
              </a:rPr>
              <a:t>Seek further information</a:t>
            </a: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Look for cues and clues</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9" name="Text Placeholder 1">
            <a:extLst>
              <a:ext uri="{FF2B5EF4-FFF2-40B4-BE49-F238E27FC236}">
                <a16:creationId xmlns:a16="http://schemas.microsoft.com/office/drawing/2014/main" id="{BF4962E5-DDFD-339B-C0E5-52B346C112DB}"/>
              </a:ext>
            </a:extLst>
          </p:cNvPr>
          <p:cNvSpPr txBox="1">
            <a:spLocks/>
          </p:cNvSpPr>
          <p:nvPr/>
        </p:nvSpPr>
        <p:spPr>
          <a:xfrm>
            <a:off x="899593" y="1779662"/>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A</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0" name="Text Placeholder 1">
            <a:extLst>
              <a:ext uri="{FF2B5EF4-FFF2-40B4-BE49-F238E27FC236}">
                <a16:creationId xmlns:a16="http://schemas.microsoft.com/office/drawing/2014/main" id="{0250071A-9AA8-B5E8-E848-32C0C44CFB1E}"/>
              </a:ext>
            </a:extLst>
          </p:cNvPr>
          <p:cNvSpPr txBox="1">
            <a:spLocks/>
          </p:cNvSpPr>
          <p:nvPr/>
        </p:nvSpPr>
        <p:spPr>
          <a:xfrm>
            <a:off x="899593" y="2355726"/>
            <a:ext cx="3384375"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B</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 officer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1" name="Subtitle 2">
            <a:extLst>
              <a:ext uri="{FF2B5EF4-FFF2-40B4-BE49-F238E27FC236}">
                <a16:creationId xmlns:a16="http://schemas.microsoft.com/office/drawing/2014/main" id="{18A2BAAD-7943-6300-9B07-4C7BA215CCEB}"/>
              </a:ext>
            </a:extLst>
          </p:cNvPr>
          <p:cNvSpPr txBox="1">
            <a:spLocks/>
          </p:cNvSpPr>
          <p:nvPr/>
        </p:nvSpPr>
        <p:spPr>
          <a:xfrm>
            <a:off x="4685799"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Timing</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12" name="Graphic 11">
            <a:extLst>
              <a:ext uri="{FF2B5EF4-FFF2-40B4-BE49-F238E27FC236}">
                <a16:creationId xmlns:a16="http://schemas.microsoft.com/office/drawing/2014/main" id="{E8324B61-9E21-BD50-828E-ECBFFF664D8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85799" y="1716270"/>
            <a:ext cx="423432" cy="423432"/>
          </a:xfrm>
          <a:prstGeom prst="rect">
            <a:avLst/>
          </a:prstGeom>
        </p:spPr>
      </p:pic>
      <p:pic>
        <p:nvPicPr>
          <p:cNvPr id="13" name="Picture 12">
            <a:extLst>
              <a:ext uri="{FF2B5EF4-FFF2-40B4-BE49-F238E27FC236}">
                <a16:creationId xmlns:a16="http://schemas.microsoft.com/office/drawing/2014/main" id="{39161923-65DE-2D0F-74AF-0EC47EC30B6B}"/>
              </a:ext>
            </a:extLst>
          </p:cNvPr>
          <p:cNvPicPr>
            <a:picLocks noChangeAspect="1"/>
          </p:cNvPicPr>
          <p:nvPr/>
        </p:nvPicPr>
        <p:blipFill>
          <a:blip r:embed="rId6"/>
          <a:stretch>
            <a:fillRect/>
          </a:stretch>
        </p:blipFill>
        <p:spPr>
          <a:xfrm>
            <a:off x="4638990" y="2202246"/>
            <a:ext cx="539519" cy="499686"/>
          </a:xfrm>
          <a:prstGeom prst="rect">
            <a:avLst/>
          </a:prstGeom>
        </p:spPr>
      </p:pic>
      <p:pic>
        <p:nvPicPr>
          <p:cNvPr id="14" name="Graphic 13">
            <a:extLst>
              <a:ext uri="{FF2B5EF4-FFF2-40B4-BE49-F238E27FC236}">
                <a16:creationId xmlns:a16="http://schemas.microsoft.com/office/drawing/2014/main" id="{FFA379FB-5094-05F5-7CA9-DC1E98C6306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72650" y="2819045"/>
            <a:ext cx="449730" cy="449730"/>
          </a:xfrm>
          <a:prstGeom prst="rect">
            <a:avLst/>
          </a:prstGeom>
        </p:spPr>
      </p:pic>
      <p:pic>
        <p:nvPicPr>
          <p:cNvPr id="15" name="Picture 14">
            <a:extLst>
              <a:ext uri="{FF2B5EF4-FFF2-40B4-BE49-F238E27FC236}">
                <a16:creationId xmlns:a16="http://schemas.microsoft.com/office/drawing/2014/main" id="{E2B235F2-40F9-B72C-164C-0C30AD59FF35}"/>
              </a:ext>
            </a:extLst>
          </p:cNvPr>
          <p:cNvPicPr>
            <a:picLocks noChangeAspect="1"/>
          </p:cNvPicPr>
          <p:nvPr/>
        </p:nvPicPr>
        <p:blipFill>
          <a:blip r:embed="rId6"/>
          <a:stretch>
            <a:fillRect/>
          </a:stretch>
        </p:blipFill>
        <p:spPr>
          <a:xfrm>
            <a:off x="4648357" y="3310139"/>
            <a:ext cx="539519" cy="499686"/>
          </a:xfrm>
          <a:prstGeom prst="rect">
            <a:avLst/>
          </a:prstGeom>
        </p:spPr>
      </p:pic>
      <p:pic>
        <p:nvPicPr>
          <p:cNvPr id="16" name="Graphic 15">
            <a:extLst>
              <a:ext uri="{FF2B5EF4-FFF2-40B4-BE49-F238E27FC236}">
                <a16:creationId xmlns:a16="http://schemas.microsoft.com/office/drawing/2014/main" id="{2A554EEC-9E47-E141-B74D-205A32ABD0D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85764" y="3926695"/>
            <a:ext cx="449730" cy="449730"/>
          </a:xfrm>
          <a:prstGeom prst="rect">
            <a:avLst/>
          </a:prstGeom>
        </p:spPr>
      </p:pic>
      <p:cxnSp>
        <p:nvCxnSpPr>
          <p:cNvPr id="17" name="Straight Connector 16">
            <a:extLst>
              <a:ext uri="{FF2B5EF4-FFF2-40B4-BE49-F238E27FC236}">
                <a16:creationId xmlns:a16="http://schemas.microsoft.com/office/drawing/2014/main" id="{0324597A-276E-982B-FFBF-D09874BEA82F}"/>
              </a:ext>
            </a:extLst>
          </p:cNvPr>
          <p:cNvCxnSpPr/>
          <p:nvPr/>
        </p:nvCxnSpPr>
        <p:spPr>
          <a:xfrm>
            <a:off x="4427984" y="1358319"/>
            <a:ext cx="0" cy="298439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8" name="Text Placeholder 1">
            <a:extLst>
              <a:ext uri="{FF2B5EF4-FFF2-40B4-BE49-F238E27FC236}">
                <a16:creationId xmlns:a16="http://schemas.microsoft.com/office/drawing/2014/main" id="{9E272C36-7D8C-8E74-16B3-B0E6C9222CCD}"/>
              </a:ext>
            </a:extLst>
          </p:cNvPr>
          <p:cNvSpPr txBox="1">
            <a:spLocks/>
          </p:cNvSpPr>
          <p:nvPr/>
        </p:nvSpPr>
        <p:spPr>
          <a:xfrm>
            <a:off x="5219328" y="1797616"/>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Scripting: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
        <p:nvSpPr>
          <p:cNvPr id="19" name="Text Placeholder 1">
            <a:extLst>
              <a:ext uri="{FF2B5EF4-FFF2-40B4-BE49-F238E27FC236}">
                <a16:creationId xmlns:a16="http://schemas.microsoft.com/office/drawing/2014/main" id="{ACB0B41B-9846-830F-3DA3-BC343F32E7F0}"/>
              </a:ext>
            </a:extLst>
          </p:cNvPr>
          <p:cNvSpPr txBox="1">
            <a:spLocks/>
          </p:cNvSpPr>
          <p:nvPr/>
        </p:nvSpPr>
        <p:spPr>
          <a:xfrm>
            <a:off x="5219328" y="2346778"/>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sp>
        <p:nvSpPr>
          <p:cNvPr id="20" name="Text Placeholder 1">
            <a:extLst>
              <a:ext uri="{FF2B5EF4-FFF2-40B4-BE49-F238E27FC236}">
                <a16:creationId xmlns:a16="http://schemas.microsoft.com/office/drawing/2014/main" id="{878FE472-641B-0393-CB91-96961E88ED51}"/>
              </a:ext>
            </a:extLst>
          </p:cNvPr>
          <p:cNvSpPr txBox="1">
            <a:spLocks/>
          </p:cNvSpPr>
          <p:nvPr/>
        </p:nvSpPr>
        <p:spPr>
          <a:xfrm>
            <a:off x="5219328" y="2892819"/>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
        <p:nvSpPr>
          <p:cNvPr id="21" name="Text Placeholder 1">
            <a:extLst>
              <a:ext uri="{FF2B5EF4-FFF2-40B4-BE49-F238E27FC236}">
                <a16:creationId xmlns:a16="http://schemas.microsoft.com/office/drawing/2014/main" id="{18B50E62-F444-AABF-E22C-8B061A84871C}"/>
              </a:ext>
            </a:extLst>
          </p:cNvPr>
          <p:cNvSpPr txBox="1">
            <a:spLocks/>
          </p:cNvSpPr>
          <p:nvPr/>
        </p:nvSpPr>
        <p:spPr>
          <a:xfrm>
            <a:off x="5219328" y="3441981"/>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sp>
        <p:nvSpPr>
          <p:cNvPr id="22" name="Text Placeholder 1">
            <a:extLst>
              <a:ext uri="{FF2B5EF4-FFF2-40B4-BE49-F238E27FC236}">
                <a16:creationId xmlns:a16="http://schemas.microsoft.com/office/drawing/2014/main" id="{047387C0-FDA9-8B59-41FC-335F868AF47B}"/>
              </a:ext>
            </a:extLst>
          </p:cNvPr>
          <p:cNvSpPr txBox="1">
            <a:spLocks/>
          </p:cNvSpPr>
          <p:nvPr/>
        </p:nvSpPr>
        <p:spPr>
          <a:xfrm>
            <a:off x="5219328" y="3991143"/>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Tree>
    <p:extLst>
      <p:ext uri="{BB962C8B-B14F-4D97-AF65-F5344CB8AC3E}">
        <p14:creationId xmlns:p14="http://schemas.microsoft.com/office/powerpoint/2010/main" val="4512513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095F5-9F22-0614-D9AC-8613853F2A7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3D38A4B-6FFB-FFBD-B43A-75986B03E3E0}"/>
              </a:ext>
            </a:extLst>
          </p:cNvPr>
          <p:cNvSpPr>
            <a:spLocks noGrp="1"/>
          </p:cNvSpPr>
          <p:nvPr>
            <p:ph type="subTitle" idx="1"/>
          </p:nvPr>
        </p:nvSpPr>
        <p:spPr/>
        <p:txBody>
          <a:bodyPr>
            <a:normAutofit fontScale="92500"/>
          </a:bodyPr>
          <a:lstStyle/>
          <a:p>
            <a:r>
              <a:rPr lang="en-GB"/>
              <a:t>Next steps: Observations, feedback and tracking</a:t>
            </a:r>
          </a:p>
        </p:txBody>
      </p:sp>
      <p:pic>
        <p:nvPicPr>
          <p:cNvPr id="9" name="Graphic 8" descr="Eye with solid fill">
            <a:extLst>
              <a:ext uri="{FF2B5EF4-FFF2-40B4-BE49-F238E27FC236}">
                <a16:creationId xmlns:a16="http://schemas.microsoft.com/office/drawing/2014/main" id="{C9C5D64D-6975-FE48-6ED0-276E6C17E8F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5110" y="1705255"/>
            <a:ext cx="1756087" cy="1756087"/>
          </a:xfrm>
          <a:prstGeom prst="rect">
            <a:avLst/>
          </a:prstGeom>
        </p:spPr>
      </p:pic>
      <p:pic>
        <p:nvPicPr>
          <p:cNvPr id="10" name="Graphic 9">
            <a:extLst>
              <a:ext uri="{FF2B5EF4-FFF2-40B4-BE49-F238E27FC236}">
                <a16:creationId xmlns:a16="http://schemas.microsoft.com/office/drawing/2014/main" id="{C20F58D9-CFCD-B3E1-89E0-B4FC7B1919C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79799" y="1891097"/>
            <a:ext cx="1384402" cy="1384402"/>
          </a:xfrm>
          <a:prstGeom prst="rect">
            <a:avLst/>
          </a:prstGeom>
        </p:spPr>
      </p:pic>
      <p:pic>
        <p:nvPicPr>
          <p:cNvPr id="11" name="Graphic 10" descr="Workflow with solid fill">
            <a:extLst>
              <a:ext uri="{FF2B5EF4-FFF2-40B4-BE49-F238E27FC236}">
                <a16:creationId xmlns:a16="http://schemas.microsoft.com/office/drawing/2014/main" id="{C7E54C62-4C43-1D4D-1D24-E2E7F7330F7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72804" y="1787780"/>
            <a:ext cx="1591036" cy="1591036"/>
          </a:xfrm>
          <a:prstGeom prst="rect">
            <a:avLst/>
          </a:prstGeom>
        </p:spPr>
      </p:pic>
    </p:spTree>
    <p:extLst>
      <p:ext uri="{BB962C8B-B14F-4D97-AF65-F5344CB8AC3E}">
        <p14:creationId xmlns:p14="http://schemas.microsoft.com/office/powerpoint/2010/main" val="1761024289"/>
      </p:ext>
    </p:extLst>
  </p:cSld>
  <p:clrMapOvr>
    <a:masterClrMapping/>
  </p:clrMapOvr>
</p:sld>
</file>

<file path=ppt/theme/theme1.xml><?xml version="1.0" encoding="utf-8"?>
<a:theme xmlns:a="http://schemas.openxmlformats.org/drawingml/2006/main" name="LEADING PRISON LANDINGS -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F4D9C48A-D4E6-42BF-BEA2-65D936E2A279}"/>
    </a:ext>
  </a:extLst>
</a:theme>
</file>

<file path=ppt/theme/theme2.xml><?xml version="1.0" encoding="utf-8"?>
<a:theme xmlns:a="http://schemas.openxmlformats.org/drawingml/2006/main" name="LEADING PRISON LANDINGS - CONTENT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83384F8E-B013-4483-BF33-575890010F6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288989c-8d13-4cf6-98c5-14abe6b013cd" xsi:nil="true"/>
    <lcf76f155ced4ddcb4097134ff3c332f xmlns="81392dbb-0c2e-426d-b80f-55bf4a0eded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B0F1A86E85B6A4E826130A154410D26" ma:contentTypeVersion="19" ma:contentTypeDescription="Create a new document." ma:contentTypeScope="" ma:versionID="43f0e134798a4d6e03c30f789a5f6445">
  <xsd:schema xmlns:xsd="http://www.w3.org/2001/XMLSchema" xmlns:xs="http://www.w3.org/2001/XMLSchema" xmlns:p="http://schemas.microsoft.com/office/2006/metadata/properties" xmlns:ns2="81392dbb-0c2e-426d-b80f-55bf4a0ededd" xmlns:ns3="9288989c-8d13-4cf6-98c5-14abe6b013cd" targetNamespace="http://schemas.microsoft.com/office/2006/metadata/properties" ma:root="true" ma:fieldsID="de18b2b07f1a1c5c29da306678b7a82a" ns2:_="" ns3:_="">
    <xsd:import namespace="81392dbb-0c2e-426d-b80f-55bf4a0ededd"/>
    <xsd:import namespace="9288989c-8d13-4cf6-98c5-14abe6b013c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392dbb-0c2e-426d-b80f-55bf4a0ed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c47501a-0161-4e23-9205-6d5de36982d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288989c-8d13-4cf6-98c5-14abe6b013c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81f2719-049f-40f3-ac5d-58c4a9e41ada}" ma:internalName="TaxCatchAll" ma:showField="CatchAllData" ma:web="9288989c-8d13-4cf6-98c5-14abe6b013c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1C1452-6BF3-466E-AB90-EBDB81530A2F}">
  <ds:schemaRefs>
    <ds:schemaRef ds:uri="61293615-1dac-44c6-ba3e-bfda57c030e4"/>
    <ds:schemaRef ds:uri="9288989c-8d13-4cf6-98c5-14abe6b013c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25B133C-C717-4EE2-A713-C17669E9E87F}"/>
</file>

<file path=customXml/itemProps3.xml><?xml version="1.0" encoding="utf-8"?>
<ds:datastoreItem xmlns:ds="http://schemas.openxmlformats.org/officeDocument/2006/customXml" ds:itemID="{E9FB7645-CDFB-4F8E-A128-6D5A0E72DE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Unlocked Powerpoint Template - Updated May 2026</Template>
  <TotalTime>37</TotalTime>
  <Words>1835</Words>
  <Application>Microsoft Office PowerPoint</Application>
  <PresentationFormat>On-screen Show (16:9)</PresentationFormat>
  <Paragraphs>154</Paragraphs>
  <Slides>10</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Arial</vt:lpstr>
      <vt:lpstr>Univers LT Std 67 Bold Condense</vt:lpstr>
      <vt:lpstr>Univers</vt:lpstr>
      <vt:lpstr>Univers LT Std 47 Cn Lt</vt:lpstr>
      <vt:lpstr>Univers Condensed</vt:lpstr>
      <vt:lpstr>LEADING PRISON LANDINGS - SLIDES</vt:lpstr>
      <vt:lpstr>LEADING PRISON LANDINGS - CONTENT SLIDES</vt:lpstr>
      <vt:lpstr>#13 identify wants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George Cristin-Marks</dc:creator>
  <cp:keywords/>
  <dc:description/>
  <cp:lastModifiedBy>Frances Steel</cp:lastModifiedBy>
  <cp:revision>2</cp:revision>
  <dcterms:created xsi:type="dcterms:W3CDTF">2026-07-10T08:25:51Z</dcterms:created>
  <dcterms:modified xsi:type="dcterms:W3CDTF">2026-08-13T09:14:19Z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0x010100CB0F1A86E85B6A4E826130A154410D26</vt:lpwstr>
  </property>
</Properties>
</file>