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26" r:id="rId6"/>
    <p:sldId id="3493" r:id="rId7"/>
    <p:sldId id="3541" r:id="rId8"/>
    <p:sldId id="349" r:id="rId9"/>
    <p:sldId id="359" r:id="rId10"/>
    <p:sldId id="3520" r:id="rId11"/>
    <p:sldId id="3521" r:id="rId12"/>
    <p:sldId id="3449" r:id="rId13"/>
    <p:sldId id="3522" r:id="rId14"/>
    <p:sldId id="3604"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26"/>
            <p14:sldId id="3493"/>
            <p14:sldId id="3541"/>
            <p14:sldId id="349"/>
            <p14:sldId id="359"/>
            <p14:sldId id="3520"/>
            <p14:sldId id="3521"/>
            <p14:sldId id="3449"/>
            <p14:sldId id="3522"/>
            <p14:sldId id="360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28:16.243" v="2" actId="47"/>
      <pc:docMkLst>
        <pc:docMk/>
      </pc:docMkLst>
      <pc:sldChg chg="del">
        <pc:chgData name="Frances Steel" userId="79d46658-80de-4106-bb59-cad1b389c72e" providerId="ADAL" clId="{C9A650DF-FC12-494D-9C76-2639CC59E8C5}" dt="2026-08-13T09:15:45.112" v="0" actId="47"/>
        <pc:sldMkLst>
          <pc:docMk/>
          <pc:sldMk cId="694263448" sldId="256"/>
        </pc:sldMkLst>
      </pc:sldChg>
      <pc:sldChg chg="del">
        <pc:chgData name="Frances Steel" userId="79d46658-80de-4106-bb59-cad1b389c72e" providerId="ADAL" clId="{C9A650DF-FC12-494D-9C76-2639CC59E8C5}" dt="2026-08-13T09:28:16.243" v="2" actId="47"/>
        <pc:sldMkLst>
          <pc:docMk/>
          <pc:sldMk cId="1423451525" sldId="274"/>
        </pc:sldMkLst>
      </pc:sldChg>
      <pc:sldChg chg="del">
        <pc:chgData name="Frances Steel" userId="79d46658-80de-4106-bb59-cad1b389c72e" providerId="ADAL" clId="{C9A650DF-FC12-494D-9C76-2639CC59E8C5}" dt="2026-08-13T09:28:16.243" v="2" actId="47"/>
        <pc:sldMkLst>
          <pc:docMk/>
          <pc:sldMk cId="2434011021" sldId="276"/>
        </pc:sldMkLst>
      </pc:sldChg>
      <pc:sldChg chg="del">
        <pc:chgData name="Frances Steel" userId="79d46658-80de-4106-bb59-cad1b389c72e" providerId="ADAL" clId="{C9A650DF-FC12-494D-9C76-2639CC59E8C5}" dt="2026-08-13T09:28:16.243" v="2" actId="47"/>
        <pc:sldMkLst>
          <pc:docMk/>
          <pc:sldMk cId="3731077328" sldId="277"/>
        </pc:sldMkLst>
      </pc:sldChg>
      <pc:sldChg chg="del">
        <pc:chgData name="Frances Steel" userId="79d46658-80de-4106-bb59-cad1b389c72e" providerId="ADAL" clId="{C9A650DF-FC12-494D-9C76-2639CC59E8C5}" dt="2026-08-13T09:28:16.243" v="2" actId="47"/>
        <pc:sldMkLst>
          <pc:docMk/>
          <pc:sldMk cId="1433864914" sldId="306"/>
        </pc:sldMkLst>
      </pc:sldChg>
      <pc:sldChg chg="del">
        <pc:chgData name="Frances Steel" userId="79d46658-80de-4106-bb59-cad1b389c72e" providerId="ADAL" clId="{C9A650DF-FC12-494D-9C76-2639CC59E8C5}" dt="2026-08-13T09:28:16.243" v="2" actId="47"/>
        <pc:sldMkLst>
          <pc:docMk/>
          <pc:sldMk cId="297875374" sldId="316"/>
        </pc:sldMkLst>
      </pc:sldChg>
      <pc:sldChg chg="del">
        <pc:chgData name="Frances Steel" userId="79d46658-80de-4106-bb59-cad1b389c72e" providerId="ADAL" clId="{C9A650DF-FC12-494D-9C76-2639CC59E8C5}" dt="2026-08-13T09:15:45.112" v="0" actId="47"/>
        <pc:sldMkLst>
          <pc:docMk/>
          <pc:sldMk cId="1830645488" sldId="318"/>
        </pc:sldMkLst>
      </pc:sldChg>
      <pc:sldChg chg="del">
        <pc:chgData name="Frances Steel" userId="79d46658-80de-4106-bb59-cad1b389c72e" providerId="ADAL" clId="{C9A650DF-FC12-494D-9C76-2639CC59E8C5}" dt="2026-08-13T09:15:45.112" v="0" actId="47"/>
        <pc:sldMkLst>
          <pc:docMk/>
          <pc:sldMk cId="1041641628" sldId="319"/>
        </pc:sldMkLst>
      </pc:sldChg>
      <pc:sldChg chg="del">
        <pc:chgData name="Frances Steel" userId="79d46658-80de-4106-bb59-cad1b389c72e" providerId="ADAL" clId="{C9A650DF-FC12-494D-9C76-2639CC59E8C5}" dt="2026-08-13T09:28:16.243" v="2" actId="47"/>
        <pc:sldMkLst>
          <pc:docMk/>
          <pc:sldMk cId="912035029" sldId="320"/>
        </pc:sldMkLst>
      </pc:sldChg>
      <pc:sldChg chg="del">
        <pc:chgData name="Frances Steel" userId="79d46658-80de-4106-bb59-cad1b389c72e" providerId="ADAL" clId="{C9A650DF-FC12-494D-9C76-2639CC59E8C5}" dt="2026-08-13T09:28:16.243" v="2" actId="47"/>
        <pc:sldMkLst>
          <pc:docMk/>
          <pc:sldMk cId="3483101807" sldId="321"/>
        </pc:sldMkLst>
      </pc:sldChg>
      <pc:sldChg chg="del">
        <pc:chgData name="Frances Steel" userId="79d46658-80de-4106-bb59-cad1b389c72e" providerId="ADAL" clId="{C9A650DF-FC12-494D-9C76-2639CC59E8C5}" dt="2026-08-13T09:28:16.243" v="2" actId="47"/>
        <pc:sldMkLst>
          <pc:docMk/>
          <pc:sldMk cId="974053162" sldId="322"/>
        </pc:sldMkLst>
      </pc:sldChg>
      <pc:sldChg chg="del">
        <pc:chgData name="Frances Steel" userId="79d46658-80de-4106-bb59-cad1b389c72e" providerId="ADAL" clId="{C9A650DF-FC12-494D-9C76-2639CC59E8C5}" dt="2026-08-13T09:28:16.243" v="2" actId="47"/>
        <pc:sldMkLst>
          <pc:docMk/>
          <pc:sldMk cId="2530830677" sldId="323"/>
        </pc:sldMkLst>
      </pc:sldChg>
      <pc:sldChg chg="del">
        <pc:chgData name="Frances Steel" userId="79d46658-80de-4106-bb59-cad1b389c72e" providerId="ADAL" clId="{C9A650DF-FC12-494D-9C76-2639CC59E8C5}" dt="2026-08-13T09:28:16.243" v="2" actId="47"/>
        <pc:sldMkLst>
          <pc:docMk/>
          <pc:sldMk cId="385605290" sldId="324"/>
        </pc:sldMkLst>
      </pc:sldChg>
      <pc:sldChg chg="del">
        <pc:chgData name="Frances Steel" userId="79d46658-80de-4106-bb59-cad1b389c72e" providerId="ADAL" clId="{C9A650DF-FC12-494D-9C76-2639CC59E8C5}" dt="2026-08-13T09:28:16.243" v="2" actId="47"/>
        <pc:sldMkLst>
          <pc:docMk/>
          <pc:sldMk cId="1690432780" sldId="325"/>
        </pc:sldMkLst>
      </pc:sldChg>
      <pc:sldChg chg="del">
        <pc:chgData name="Frances Steel" userId="79d46658-80de-4106-bb59-cad1b389c72e" providerId="ADAL" clId="{C9A650DF-FC12-494D-9C76-2639CC59E8C5}" dt="2026-08-13T09:28:16.243" v="2" actId="47"/>
        <pc:sldMkLst>
          <pc:docMk/>
          <pc:sldMk cId="1236071642" sldId="326"/>
        </pc:sldMkLst>
      </pc:sldChg>
      <pc:sldChg chg="del">
        <pc:chgData name="Frances Steel" userId="79d46658-80de-4106-bb59-cad1b389c72e" providerId="ADAL" clId="{C9A650DF-FC12-494D-9C76-2639CC59E8C5}" dt="2026-08-13T09:28:16.243" v="2" actId="47"/>
        <pc:sldMkLst>
          <pc:docMk/>
          <pc:sldMk cId="4250660683" sldId="327"/>
        </pc:sldMkLst>
      </pc:sldChg>
      <pc:sldChg chg="del">
        <pc:chgData name="Frances Steel" userId="79d46658-80de-4106-bb59-cad1b389c72e" providerId="ADAL" clId="{C9A650DF-FC12-494D-9C76-2639CC59E8C5}" dt="2026-08-13T09:28:16.243" v="2" actId="47"/>
        <pc:sldMkLst>
          <pc:docMk/>
          <pc:sldMk cId="1683744745" sldId="328"/>
        </pc:sldMkLst>
      </pc:sldChg>
      <pc:sldChg chg="del">
        <pc:chgData name="Frances Steel" userId="79d46658-80de-4106-bb59-cad1b389c72e" providerId="ADAL" clId="{C9A650DF-FC12-494D-9C76-2639CC59E8C5}" dt="2026-08-13T09:28:16.243" v="2" actId="47"/>
        <pc:sldMkLst>
          <pc:docMk/>
          <pc:sldMk cId="43262511" sldId="329"/>
        </pc:sldMkLst>
      </pc:sldChg>
      <pc:sldChg chg="del">
        <pc:chgData name="Frances Steel" userId="79d46658-80de-4106-bb59-cad1b389c72e" providerId="ADAL" clId="{C9A650DF-FC12-494D-9C76-2639CC59E8C5}" dt="2026-08-13T09:28:16.243" v="2" actId="47"/>
        <pc:sldMkLst>
          <pc:docMk/>
          <pc:sldMk cId="1645059187" sldId="330"/>
        </pc:sldMkLst>
      </pc:sldChg>
      <pc:sldChg chg="del">
        <pc:chgData name="Frances Steel" userId="79d46658-80de-4106-bb59-cad1b389c72e" providerId="ADAL" clId="{C9A650DF-FC12-494D-9C76-2639CC59E8C5}" dt="2026-08-13T09:28:16.243" v="2" actId="47"/>
        <pc:sldMkLst>
          <pc:docMk/>
          <pc:sldMk cId="3434089195" sldId="331"/>
        </pc:sldMkLst>
      </pc:sldChg>
      <pc:sldChg chg="del">
        <pc:chgData name="Frances Steel" userId="79d46658-80de-4106-bb59-cad1b389c72e" providerId="ADAL" clId="{C9A650DF-FC12-494D-9C76-2639CC59E8C5}" dt="2026-08-13T09:15:45.112" v="0" actId="47"/>
        <pc:sldMkLst>
          <pc:docMk/>
          <pc:sldMk cId="403890563" sldId="332"/>
        </pc:sldMkLst>
      </pc:sldChg>
      <pc:sldChg chg="del">
        <pc:chgData name="Frances Steel" userId="79d46658-80de-4106-bb59-cad1b389c72e" providerId="ADAL" clId="{C9A650DF-FC12-494D-9C76-2639CC59E8C5}" dt="2026-08-13T09:15:45.112" v="0" actId="47"/>
        <pc:sldMkLst>
          <pc:docMk/>
          <pc:sldMk cId="929501113" sldId="333"/>
        </pc:sldMkLst>
      </pc:sldChg>
      <pc:sldChg chg="del">
        <pc:chgData name="Frances Steel" userId="79d46658-80de-4106-bb59-cad1b389c72e" providerId="ADAL" clId="{C9A650DF-FC12-494D-9C76-2639CC59E8C5}" dt="2026-08-13T09:15:45.112" v="0" actId="47"/>
        <pc:sldMkLst>
          <pc:docMk/>
          <pc:sldMk cId="4028621635" sldId="334"/>
        </pc:sldMkLst>
      </pc:sldChg>
      <pc:sldChg chg="del">
        <pc:chgData name="Frances Steel" userId="79d46658-80de-4106-bb59-cad1b389c72e" providerId="ADAL" clId="{C9A650DF-FC12-494D-9C76-2639CC59E8C5}" dt="2026-08-13T09:15:45.112" v="0" actId="47"/>
        <pc:sldMkLst>
          <pc:docMk/>
          <pc:sldMk cId="1014295931" sldId="335"/>
        </pc:sldMkLst>
      </pc:sldChg>
      <pc:sldChg chg="del">
        <pc:chgData name="Frances Steel" userId="79d46658-80de-4106-bb59-cad1b389c72e" providerId="ADAL" clId="{C9A650DF-FC12-494D-9C76-2639CC59E8C5}" dt="2026-08-13T09:15:45.112" v="0" actId="47"/>
        <pc:sldMkLst>
          <pc:docMk/>
          <pc:sldMk cId="3138081265" sldId="336"/>
        </pc:sldMkLst>
      </pc:sldChg>
      <pc:sldChg chg="del">
        <pc:chgData name="Frances Steel" userId="79d46658-80de-4106-bb59-cad1b389c72e" providerId="ADAL" clId="{C9A650DF-FC12-494D-9C76-2639CC59E8C5}" dt="2026-08-13T09:15:45.112" v="0" actId="47"/>
        <pc:sldMkLst>
          <pc:docMk/>
          <pc:sldMk cId="1318510914" sldId="337"/>
        </pc:sldMkLst>
      </pc:sldChg>
      <pc:sldChg chg="del">
        <pc:chgData name="Frances Steel" userId="79d46658-80de-4106-bb59-cad1b389c72e" providerId="ADAL" clId="{C9A650DF-FC12-494D-9C76-2639CC59E8C5}" dt="2026-08-13T09:15:45.112" v="0" actId="47"/>
        <pc:sldMkLst>
          <pc:docMk/>
          <pc:sldMk cId="793611396" sldId="338"/>
        </pc:sldMkLst>
      </pc:sldChg>
      <pc:sldChg chg="del">
        <pc:chgData name="Frances Steel" userId="79d46658-80de-4106-bb59-cad1b389c72e" providerId="ADAL" clId="{C9A650DF-FC12-494D-9C76-2639CC59E8C5}" dt="2026-08-13T09:15:45.112" v="0" actId="47"/>
        <pc:sldMkLst>
          <pc:docMk/>
          <pc:sldMk cId="2072881248" sldId="339"/>
        </pc:sldMkLst>
      </pc:sldChg>
      <pc:sldChg chg="del">
        <pc:chgData name="Frances Steel" userId="79d46658-80de-4106-bb59-cad1b389c72e" providerId="ADAL" clId="{C9A650DF-FC12-494D-9C76-2639CC59E8C5}" dt="2026-08-13T09:15:45.112" v="0" actId="47"/>
        <pc:sldMkLst>
          <pc:docMk/>
          <pc:sldMk cId="434111584" sldId="340"/>
        </pc:sldMkLst>
      </pc:sldChg>
      <pc:sldChg chg="del">
        <pc:chgData name="Frances Steel" userId="79d46658-80de-4106-bb59-cad1b389c72e" providerId="ADAL" clId="{C9A650DF-FC12-494D-9C76-2639CC59E8C5}" dt="2026-08-13T09:15:45.112" v="0" actId="47"/>
        <pc:sldMkLst>
          <pc:docMk/>
          <pc:sldMk cId="3165110469" sldId="341"/>
        </pc:sldMkLst>
      </pc:sldChg>
      <pc:sldChg chg="del">
        <pc:chgData name="Frances Steel" userId="79d46658-80de-4106-bb59-cad1b389c72e" providerId="ADAL" clId="{C9A650DF-FC12-494D-9C76-2639CC59E8C5}" dt="2026-08-13T09:15:45.112" v="0" actId="47"/>
        <pc:sldMkLst>
          <pc:docMk/>
          <pc:sldMk cId="1942120227" sldId="342"/>
        </pc:sldMkLst>
      </pc:sldChg>
      <pc:sldChg chg="del">
        <pc:chgData name="Frances Steel" userId="79d46658-80de-4106-bb59-cad1b389c72e" providerId="ADAL" clId="{C9A650DF-FC12-494D-9C76-2639CC59E8C5}" dt="2026-08-13T09:15:45.112" v="0" actId="47"/>
        <pc:sldMkLst>
          <pc:docMk/>
          <pc:sldMk cId="1130502122" sldId="343"/>
        </pc:sldMkLst>
      </pc:sldChg>
      <pc:sldChg chg="del">
        <pc:chgData name="Frances Steel" userId="79d46658-80de-4106-bb59-cad1b389c72e" providerId="ADAL" clId="{C9A650DF-FC12-494D-9C76-2639CC59E8C5}" dt="2026-08-13T09:16:13.300" v="1" actId="47"/>
        <pc:sldMkLst>
          <pc:docMk/>
          <pc:sldMk cId="227241366" sldId="344"/>
        </pc:sldMkLst>
      </pc:sldChg>
      <pc:sldChg chg="del">
        <pc:chgData name="Frances Steel" userId="79d46658-80de-4106-bb59-cad1b389c72e" providerId="ADAL" clId="{C9A650DF-FC12-494D-9C76-2639CC59E8C5}" dt="2026-08-13T09:16:13.300" v="1" actId="47"/>
        <pc:sldMkLst>
          <pc:docMk/>
          <pc:sldMk cId="1359039025" sldId="345"/>
        </pc:sldMkLst>
      </pc:sldChg>
      <pc:sldChg chg="del">
        <pc:chgData name="Frances Steel" userId="79d46658-80de-4106-bb59-cad1b389c72e" providerId="ADAL" clId="{C9A650DF-FC12-494D-9C76-2639CC59E8C5}" dt="2026-08-13T09:16:13.300" v="1" actId="47"/>
        <pc:sldMkLst>
          <pc:docMk/>
          <pc:sldMk cId="1896653241" sldId="346"/>
        </pc:sldMkLst>
      </pc:sldChg>
      <pc:sldChg chg="del">
        <pc:chgData name="Frances Steel" userId="79d46658-80de-4106-bb59-cad1b389c72e" providerId="ADAL" clId="{C9A650DF-FC12-494D-9C76-2639CC59E8C5}" dt="2026-08-13T09:16:13.300" v="1" actId="47"/>
        <pc:sldMkLst>
          <pc:docMk/>
          <pc:sldMk cId="3402514913" sldId="347"/>
        </pc:sldMkLst>
      </pc:sldChg>
      <pc:sldChg chg="del">
        <pc:chgData name="Frances Steel" userId="79d46658-80de-4106-bb59-cad1b389c72e" providerId="ADAL" clId="{C9A650DF-FC12-494D-9C76-2639CC59E8C5}" dt="2026-08-13T09:16:13.300" v="1" actId="47"/>
        <pc:sldMkLst>
          <pc:docMk/>
          <pc:sldMk cId="3176318026" sldId="348"/>
        </pc:sldMkLst>
      </pc:sldChg>
      <pc:sldChg chg="del">
        <pc:chgData name="Frances Steel" userId="79d46658-80de-4106-bb59-cad1b389c72e" providerId="ADAL" clId="{C9A650DF-FC12-494D-9C76-2639CC59E8C5}" dt="2026-08-13T09:28:16.243" v="2" actId="47"/>
        <pc:sldMkLst>
          <pc:docMk/>
          <pc:sldMk cId="799748722" sldId="350"/>
        </pc:sldMkLst>
      </pc:sldChg>
      <pc:sldChg chg="del">
        <pc:chgData name="Frances Steel" userId="79d46658-80de-4106-bb59-cad1b389c72e" providerId="ADAL" clId="{C9A650DF-FC12-494D-9C76-2639CC59E8C5}" dt="2026-08-13T09:28:16.243" v="2" actId="47"/>
        <pc:sldMkLst>
          <pc:docMk/>
          <pc:sldMk cId="869973807" sldId="351"/>
        </pc:sldMkLst>
      </pc:sldChg>
      <pc:sldChg chg="del">
        <pc:chgData name="Frances Steel" userId="79d46658-80de-4106-bb59-cad1b389c72e" providerId="ADAL" clId="{C9A650DF-FC12-494D-9C76-2639CC59E8C5}" dt="2026-08-13T09:15:45.112" v="0" actId="47"/>
        <pc:sldMkLst>
          <pc:docMk/>
          <pc:sldMk cId="2847549108" sldId="352"/>
        </pc:sldMkLst>
      </pc:sldChg>
      <pc:sldChg chg="del">
        <pc:chgData name="Frances Steel" userId="79d46658-80de-4106-bb59-cad1b389c72e" providerId="ADAL" clId="{C9A650DF-FC12-494D-9C76-2639CC59E8C5}" dt="2026-08-13T09:15:45.112" v="0" actId="47"/>
        <pc:sldMkLst>
          <pc:docMk/>
          <pc:sldMk cId="1409129158" sldId="353"/>
        </pc:sldMkLst>
      </pc:sldChg>
      <pc:sldChg chg="del">
        <pc:chgData name="Frances Steel" userId="79d46658-80de-4106-bb59-cad1b389c72e" providerId="ADAL" clId="{C9A650DF-FC12-494D-9C76-2639CC59E8C5}" dt="2026-08-13T09:16:13.300" v="1" actId="47"/>
        <pc:sldMkLst>
          <pc:docMk/>
          <pc:sldMk cId="3773325632" sldId="354"/>
        </pc:sldMkLst>
      </pc:sldChg>
      <pc:sldChg chg="del">
        <pc:chgData name="Frances Steel" userId="79d46658-80de-4106-bb59-cad1b389c72e" providerId="ADAL" clId="{C9A650DF-FC12-494D-9C76-2639CC59E8C5}" dt="2026-08-13T09:16:13.300" v="1" actId="47"/>
        <pc:sldMkLst>
          <pc:docMk/>
          <pc:sldMk cId="2122377566" sldId="355"/>
        </pc:sldMkLst>
      </pc:sldChg>
      <pc:sldChg chg="del">
        <pc:chgData name="Frances Steel" userId="79d46658-80de-4106-bb59-cad1b389c72e" providerId="ADAL" clId="{C9A650DF-FC12-494D-9C76-2639CC59E8C5}" dt="2026-08-13T09:16:13.300" v="1" actId="47"/>
        <pc:sldMkLst>
          <pc:docMk/>
          <pc:sldMk cId="3950445478" sldId="356"/>
        </pc:sldMkLst>
      </pc:sldChg>
      <pc:sldChg chg="del">
        <pc:chgData name="Frances Steel" userId="79d46658-80de-4106-bb59-cad1b389c72e" providerId="ADAL" clId="{C9A650DF-FC12-494D-9C76-2639CC59E8C5}" dt="2026-08-13T09:16:13.300" v="1" actId="47"/>
        <pc:sldMkLst>
          <pc:docMk/>
          <pc:sldMk cId="3900292432" sldId="357"/>
        </pc:sldMkLst>
      </pc:sldChg>
      <pc:sldChg chg="del">
        <pc:chgData name="Frances Steel" userId="79d46658-80de-4106-bb59-cad1b389c72e" providerId="ADAL" clId="{C9A650DF-FC12-494D-9C76-2639CC59E8C5}" dt="2026-08-13T09:16:13.300" v="1" actId="47"/>
        <pc:sldMkLst>
          <pc:docMk/>
          <pc:sldMk cId="178270253" sldId="358"/>
        </pc:sldMkLst>
      </pc:sldChg>
      <pc:sldChg chg="del">
        <pc:chgData name="Frances Steel" userId="79d46658-80de-4106-bb59-cad1b389c72e" providerId="ADAL" clId="{C9A650DF-FC12-494D-9C76-2639CC59E8C5}" dt="2026-08-13T09:28:16.243" v="2" actId="47"/>
        <pc:sldMkLst>
          <pc:docMk/>
          <pc:sldMk cId="666957664" sldId="360"/>
        </pc:sldMkLst>
      </pc:sldChg>
      <pc:sldChg chg="del">
        <pc:chgData name="Frances Steel" userId="79d46658-80de-4106-bb59-cad1b389c72e" providerId="ADAL" clId="{C9A650DF-FC12-494D-9C76-2639CC59E8C5}" dt="2026-08-13T09:28:16.243" v="2" actId="47"/>
        <pc:sldMkLst>
          <pc:docMk/>
          <pc:sldMk cId="1375381575" sldId="361"/>
        </pc:sldMkLst>
      </pc:sldChg>
      <pc:sldChg chg="del">
        <pc:chgData name="Frances Steel" userId="79d46658-80de-4106-bb59-cad1b389c72e" providerId="ADAL" clId="{C9A650DF-FC12-494D-9C76-2639CC59E8C5}" dt="2026-08-13T09:28:16.243" v="2" actId="47"/>
        <pc:sldMkLst>
          <pc:docMk/>
          <pc:sldMk cId="3774396332" sldId="362"/>
        </pc:sldMkLst>
      </pc:sldChg>
      <pc:sldChg chg="del">
        <pc:chgData name="Frances Steel" userId="79d46658-80de-4106-bb59-cad1b389c72e" providerId="ADAL" clId="{C9A650DF-FC12-494D-9C76-2639CC59E8C5}" dt="2026-08-13T09:28:16.243" v="2" actId="47"/>
        <pc:sldMkLst>
          <pc:docMk/>
          <pc:sldMk cId="3969832966" sldId="363"/>
        </pc:sldMkLst>
      </pc:sldChg>
      <pc:sldChg chg="del">
        <pc:chgData name="Frances Steel" userId="79d46658-80de-4106-bb59-cad1b389c72e" providerId="ADAL" clId="{C9A650DF-FC12-494D-9C76-2639CC59E8C5}" dt="2026-08-13T09:28:16.243" v="2" actId="47"/>
        <pc:sldMkLst>
          <pc:docMk/>
          <pc:sldMk cId="3929278674" sldId="364"/>
        </pc:sldMkLst>
      </pc:sldChg>
      <pc:sldChg chg="del">
        <pc:chgData name="Frances Steel" userId="79d46658-80de-4106-bb59-cad1b389c72e" providerId="ADAL" clId="{C9A650DF-FC12-494D-9C76-2639CC59E8C5}" dt="2026-08-13T09:28:16.243" v="2" actId="47"/>
        <pc:sldMkLst>
          <pc:docMk/>
          <pc:sldMk cId="285840054" sldId="365"/>
        </pc:sldMkLst>
      </pc:sldChg>
      <pc:sldChg chg="del">
        <pc:chgData name="Frances Steel" userId="79d46658-80de-4106-bb59-cad1b389c72e" providerId="ADAL" clId="{C9A650DF-FC12-494D-9C76-2639CC59E8C5}" dt="2026-08-13T09:28:16.243" v="2" actId="47"/>
        <pc:sldMkLst>
          <pc:docMk/>
          <pc:sldMk cId="3903199392" sldId="366"/>
        </pc:sldMkLst>
      </pc:sldChg>
      <pc:sldChg chg="del">
        <pc:chgData name="Frances Steel" userId="79d46658-80de-4106-bb59-cad1b389c72e" providerId="ADAL" clId="{C9A650DF-FC12-494D-9C76-2639CC59E8C5}" dt="2026-08-13T09:28:16.243" v="2" actId="47"/>
        <pc:sldMkLst>
          <pc:docMk/>
          <pc:sldMk cId="1181487563" sldId="367"/>
        </pc:sldMkLst>
      </pc:sldChg>
      <pc:sldChg chg="del">
        <pc:chgData name="Frances Steel" userId="79d46658-80de-4106-bb59-cad1b389c72e" providerId="ADAL" clId="{C9A650DF-FC12-494D-9C76-2639CC59E8C5}" dt="2026-08-13T09:28:16.243" v="2" actId="47"/>
        <pc:sldMkLst>
          <pc:docMk/>
          <pc:sldMk cId="3082684375" sldId="368"/>
        </pc:sldMkLst>
      </pc:sldChg>
      <pc:sldChg chg="del">
        <pc:chgData name="Frances Steel" userId="79d46658-80de-4106-bb59-cad1b389c72e" providerId="ADAL" clId="{C9A650DF-FC12-494D-9C76-2639CC59E8C5}" dt="2026-08-13T09:28:16.243" v="2" actId="47"/>
        <pc:sldMkLst>
          <pc:docMk/>
          <pc:sldMk cId="2785947965" sldId="369"/>
        </pc:sldMkLst>
      </pc:sldChg>
      <pc:sldChg chg="del">
        <pc:chgData name="Frances Steel" userId="79d46658-80de-4106-bb59-cad1b389c72e" providerId="ADAL" clId="{C9A650DF-FC12-494D-9C76-2639CC59E8C5}" dt="2026-08-13T09:28:16.243" v="2" actId="47"/>
        <pc:sldMkLst>
          <pc:docMk/>
          <pc:sldMk cId="4012602982" sldId="370"/>
        </pc:sldMkLst>
      </pc:sldChg>
      <pc:sldChg chg="del">
        <pc:chgData name="Frances Steel" userId="79d46658-80de-4106-bb59-cad1b389c72e" providerId="ADAL" clId="{C9A650DF-FC12-494D-9C76-2639CC59E8C5}" dt="2026-08-13T09:28:16.243" v="2" actId="47"/>
        <pc:sldMkLst>
          <pc:docMk/>
          <pc:sldMk cId="3310866008" sldId="371"/>
        </pc:sldMkLst>
      </pc:sldChg>
      <pc:sldChg chg="del">
        <pc:chgData name="Frances Steel" userId="79d46658-80de-4106-bb59-cad1b389c72e" providerId="ADAL" clId="{C9A650DF-FC12-494D-9C76-2639CC59E8C5}" dt="2026-08-13T09:28:16.243" v="2" actId="47"/>
        <pc:sldMkLst>
          <pc:docMk/>
          <pc:sldMk cId="4103113797" sldId="372"/>
        </pc:sldMkLst>
      </pc:sldChg>
      <pc:sldChg chg="del">
        <pc:chgData name="Frances Steel" userId="79d46658-80de-4106-bb59-cad1b389c72e" providerId="ADAL" clId="{C9A650DF-FC12-494D-9C76-2639CC59E8C5}" dt="2026-08-13T09:28:16.243" v="2" actId="47"/>
        <pc:sldMkLst>
          <pc:docMk/>
          <pc:sldMk cId="2637083717" sldId="373"/>
        </pc:sldMkLst>
      </pc:sldChg>
      <pc:sldChg chg="del">
        <pc:chgData name="Frances Steel" userId="79d46658-80de-4106-bb59-cad1b389c72e" providerId="ADAL" clId="{C9A650DF-FC12-494D-9C76-2639CC59E8C5}" dt="2026-08-13T09:28:16.243" v="2" actId="47"/>
        <pc:sldMkLst>
          <pc:docMk/>
          <pc:sldMk cId="2942426247" sldId="374"/>
        </pc:sldMkLst>
      </pc:sldChg>
      <pc:sldChg chg="del">
        <pc:chgData name="Frances Steel" userId="79d46658-80de-4106-bb59-cad1b389c72e" providerId="ADAL" clId="{C9A650DF-FC12-494D-9C76-2639CC59E8C5}" dt="2026-08-13T09:15:45.112" v="0" actId="47"/>
        <pc:sldMkLst>
          <pc:docMk/>
          <pc:sldMk cId="2427575694" sldId="876"/>
        </pc:sldMkLst>
      </pc:sldChg>
      <pc:sldChg chg="del">
        <pc:chgData name="Frances Steel" userId="79d46658-80de-4106-bb59-cad1b389c72e" providerId="ADAL" clId="{C9A650DF-FC12-494D-9C76-2639CC59E8C5}" dt="2026-08-13T09:15:45.112" v="0" actId="47"/>
        <pc:sldMkLst>
          <pc:docMk/>
          <pc:sldMk cId="3980086666" sldId="877"/>
        </pc:sldMkLst>
      </pc:sldChg>
      <pc:sldChg chg="del">
        <pc:chgData name="Frances Steel" userId="79d46658-80de-4106-bb59-cad1b389c72e" providerId="ADAL" clId="{C9A650DF-FC12-494D-9C76-2639CC59E8C5}" dt="2026-08-13T09:15:45.112" v="0" actId="47"/>
        <pc:sldMkLst>
          <pc:docMk/>
          <pc:sldMk cId="3969685628" sldId="3329"/>
        </pc:sldMkLst>
      </pc:sldChg>
      <pc:sldChg chg="del">
        <pc:chgData name="Frances Steel" userId="79d46658-80de-4106-bb59-cad1b389c72e" providerId="ADAL" clId="{C9A650DF-FC12-494D-9C76-2639CC59E8C5}" dt="2026-08-13T09:15:45.112" v="0" actId="47"/>
        <pc:sldMkLst>
          <pc:docMk/>
          <pc:sldMk cId="2141623433" sldId="3332"/>
        </pc:sldMkLst>
      </pc:sldChg>
      <pc:sldChg chg="del">
        <pc:chgData name="Frances Steel" userId="79d46658-80de-4106-bb59-cad1b389c72e" providerId="ADAL" clId="{C9A650DF-FC12-494D-9C76-2639CC59E8C5}" dt="2026-08-13T09:15:45.112" v="0" actId="47"/>
        <pc:sldMkLst>
          <pc:docMk/>
          <pc:sldMk cId="2382823530" sldId="3358"/>
        </pc:sldMkLst>
      </pc:sldChg>
      <pc:sldChg chg="del">
        <pc:chgData name="Frances Steel" userId="79d46658-80de-4106-bb59-cad1b389c72e" providerId="ADAL" clId="{C9A650DF-FC12-494D-9C76-2639CC59E8C5}" dt="2026-08-13T09:15:45.112" v="0" actId="47"/>
        <pc:sldMkLst>
          <pc:docMk/>
          <pc:sldMk cId="3519545674" sldId="3386"/>
        </pc:sldMkLst>
      </pc:sldChg>
      <pc:sldChg chg="del">
        <pc:chgData name="Frances Steel" userId="79d46658-80de-4106-bb59-cad1b389c72e" providerId="ADAL" clId="{C9A650DF-FC12-494D-9C76-2639CC59E8C5}" dt="2026-08-13T09:15:45.112" v="0" actId="47"/>
        <pc:sldMkLst>
          <pc:docMk/>
          <pc:sldMk cId="1262788985" sldId="3387"/>
        </pc:sldMkLst>
      </pc:sldChg>
      <pc:sldChg chg="del">
        <pc:chgData name="Frances Steel" userId="79d46658-80de-4106-bb59-cad1b389c72e" providerId="ADAL" clId="{C9A650DF-FC12-494D-9C76-2639CC59E8C5}" dt="2026-08-13T09:15:45.112" v="0" actId="47"/>
        <pc:sldMkLst>
          <pc:docMk/>
          <pc:sldMk cId="2532067555" sldId="3389"/>
        </pc:sldMkLst>
      </pc:sldChg>
      <pc:sldChg chg="del">
        <pc:chgData name="Frances Steel" userId="79d46658-80de-4106-bb59-cad1b389c72e" providerId="ADAL" clId="{C9A650DF-FC12-494D-9C76-2639CC59E8C5}" dt="2026-08-13T09:15:45.112" v="0" actId="47"/>
        <pc:sldMkLst>
          <pc:docMk/>
          <pc:sldMk cId="1477754103" sldId="3390"/>
        </pc:sldMkLst>
      </pc:sldChg>
      <pc:sldChg chg="del">
        <pc:chgData name="Frances Steel" userId="79d46658-80de-4106-bb59-cad1b389c72e" providerId="ADAL" clId="{C9A650DF-FC12-494D-9C76-2639CC59E8C5}" dt="2026-08-13T09:15:45.112" v="0" actId="47"/>
        <pc:sldMkLst>
          <pc:docMk/>
          <pc:sldMk cId="3338066366" sldId="3391"/>
        </pc:sldMkLst>
      </pc:sldChg>
      <pc:sldChg chg="del">
        <pc:chgData name="Frances Steel" userId="79d46658-80de-4106-bb59-cad1b389c72e" providerId="ADAL" clId="{C9A650DF-FC12-494D-9C76-2639CC59E8C5}" dt="2026-08-13T09:15:45.112" v="0" actId="47"/>
        <pc:sldMkLst>
          <pc:docMk/>
          <pc:sldMk cId="1342595668" sldId="3392"/>
        </pc:sldMkLst>
      </pc:sldChg>
      <pc:sldChg chg="del">
        <pc:chgData name="Frances Steel" userId="79d46658-80de-4106-bb59-cad1b389c72e" providerId="ADAL" clId="{C9A650DF-FC12-494D-9C76-2639CC59E8C5}" dt="2026-08-13T09:15:45.112" v="0" actId="47"/>
        <pc:sldMkLst>
          <pc:docMk/>
          <pc:sldMk cId="2666447488" sldId="3393"/>
        </pc:sldMkLst>
      </pc:sldChg>
      <pc:sldChg chg="del">
        <pc:chgData name="Frances Steel" userId="79d46658-80de-4106-bb59-cad1b389c72e" providerId="ADAL" clId="{C9A650DF-FC12-494D-9C76-2639CC59E8C5}" dt="2026-08-13T09:28:16.243" v="2" actId="47"/>
        <pc:sldMkLst>
          <pc:docMk/>
          <pc:sldMk cId="3092657117" sldId="3394"/>
        </pc:sldMkLst>
      </pc:sldChg>
      <pc:sldChg chg="del">
        <pc:chgData name="Frances Steel" userId="79d46658-80de-4106-bb59-cad1b389c72e" providerId="ADAL" clId="{C9A650DF-FC12-494D-9C76-2639CC59E8C5}" dt="2026-08-13T09:28:16.243" v="2" actId="47"/>
        <pc:sldMkLst>
          <pc:docMk/>
          <pc:sldMk cId="2156946705" sldId="3395"/>
        </pc:sldMkLst>
      </pc:sldChg>
      <pc:sldChg chg="del">
        <pc:chgData name="Frances Steel" userId="79d46658-80de-4106-bb59-cad1b389c72e" providerId="ADAL" clId="{C9A650DF-FC12-494D-9C76-2639CC59E8C5}" dt="2026-08-13T09:28:16.243" v="2" actId="47"/>
        <pc:sldMkLst>
          <pc:docMk/>
          <pc:sldMk cId="2707613481" sldId="3396"/>
        </pc:sldMkLst>
      </pc:sldChg>
      <pc:sldChg chg="del">
        <pc:chgData name="Frances Steel" userId="79d46658-80de-4106-bb59-cad1b389c72e" providerId="ADAL" clId="{C9A650DF-FC12-494D-9C76-2639CC59E8C5}" dt="2026-08-13T09:15:45.112" v="0" actId="47"/>
        <pc:sldMkLst>
          <pc:docMk/>
          <pc:sldMk cId="1442663243" sldId="3408"/>
        </pc:sldMkLst>
      </pc:sldChg>
      <pc:sldChg chg="del">
        <pc:chgData name="Frances Steel" userId="79d46658-80de-4106-bb59-cad1b389c72e" providerId="ADAL" clId="{C9A650DF-FC12-494D-9C76-2639CC59E8C5}" dt="2026-08-13T09:15:45.112" v="0" actId="47"/>
        <pc:sldMkLst>
          <pc:docMk/>
          <pc:sldMk cId="1622485376" sldId="3411"/>
        </pc:sldMkLst>
      </pc:sldChg>
      <pc:sldChg chg="del">
        <pc:chgData name="Frances Steel" userId="79d46658-80de-4106-bb59-cad1b389c72e" providerId="ADAL" clId="{C9A650DF-FC12-494D-9C76-2639CC59E8C5}" dt="2026-08-13T09:15:45.112" v="0" actId="47"/>
        <pc:sldMkLst>
          <pc:docMk/>
          <pc:sldMk cId="3731085038" sldId="3412"/>
        </pc:sldMkLst>
      </pc:sldChg>
      <pc:sldChg chg="del">
        <pc:chgData name="Frances Steel" userId="79d46658-80de-4106-bb59-cad1b389c72e" providerId="ADAL" clId="{C9A650DF-FC12-494D-9C76-2639CC59E8C5}" dt="2026-08-13T09:15:45.112" v="0" actId="47"/>
        <pc:sldMkLst>
          <pc:docMk/>
          <pc:sldMk cId="1375777329" sldId="3413"/>
        </pc:sldMkLst>
      </pc:sldChg>
      <pc:sldChg chg="del">
        <pc:chgData name="Frances Steel" userId="79d46658-80de-4106-bb59-cad1b389c72e" providerId="ADAL" clId="{C9A650DF-FC12-494D-9C76-2639CC59E8C5}" dt="2026-08-13T09:15:45.112" v="0" actId="47"/>
        <pc:sldMkLst>
          <pc:docMk/>
          <pc:sldMk cId="1281320042" sldId="3414"/>
        </pc:sldMkLst>
      </pc:sldChg>
      <pc:sldChg chg="del">
        <pc:chgData name="Frances Steel" userId="79d46658-80de-4106-bb59-cad1b389c72e" providerId="ADAL" clId="{C9A650DF-FC12-494D-9C76-2639CC59E8C5}" dt="2026-08-13T09:15:45.112" v="0" actId="47"/>
        <pc:sldMkLst>
          <pc:docMk/>
          <pc:sldMk cId="4019393009" sldId="3415"/>
        </pc:sldMkLst>
      </pc:sldChg>
      <pc:sldChg chg="del">
        <pc:chgData name="Frances Steel" userId="79d46658-80de-4106-bb59-cad1b389c72e" providerId="ADAL" clId="{C9A650DF-FC12-494D-9C76-2639CC59E8C5}" dt="2026-08-13T09:15:45.112" v="0" actId="47"/>
        <pc:sldMkLst>
          <pc:docMk/>
          <pc:sldMk cId="2425874984" sldId="3416"/>
        </pc:sldMkLst>
      </pc:sldChg>
      <pc:sldChg chg="del">
        <pc:chgData name="Frances Steel" userId="79d46658-80de-4106-bb59-cad1b389c72e" providerId="ADAL" clId="{C9A650DF-FC12-494D-9C76-2639CC59E8C5}" dt="2026-08-13T09:15:45.112" v="0" actId="47"/>
        <pc:sldMkLst>
          <pc:docMk/>
          <pc:sldMk cId="3348936492" sldId="3417"/>
        </pc:sldMkLst>
      </pc:sldChg>
      <pc:sldChg chg="del">
        <pc:chgData name="Frances Steel" userId="79d46658-80de-4106-bb59-cad1b389c72e" providerId="ADAL" clId="{C9A650DF-FC12-494D-9C76-2639CC59E8C5}" dt="2026-08-13T09:15:45.112" v="0" actId="47"/>
        <pc:sldMkLst>
          <pc:docMk/>
          <pc:sldMk cId="732575021" sldId="3418"/>
        </pc:sldMkLst>
      </pc:sldChg>
      <pc:sldChg chg="del">
        <pc:chgData name="Frances Steel" userId="79d46658-80de-4106-bb59-cad1b389c72e" providerId="ADAL" clId="{C9A650DF-FC12-494D-9C76-2639CC59E8C5}" dt="2026-08-13T09:15:45.112" v="0" actId="47"/>
        <pc:sldMkLst>
          <pc:docMk/>
          <pc:sldMk cId="3027048397" sldId="3419"/>
        </pc:sldMkLst>
      </pc:sldChg>
      <pc:sldChg chg="del">
        <pc:chgData name="Frances Steel" userId="79d46658-80de-4106-bb59-cad1b389c72e" providerId="ADAL" clId="{C9A650DF-FC12-494D-9C76-2639CC59E8C5}" dt="2026-08-13T09:15:45.112" v="0" actId="47"/>
        <pc:sldMkLst>
          <pc:docMk/>
          <pc:sldMk cId="4263646275" sldId="3420"/>
        </pc:sldMkLst>
      </pc:sldChg>
      <pc:sldChg chg="del">
        <pc:chgData name="Frances Steel" userId="79d46658-80de-4106-bb59-cad1b389c72e" providerId="ADAL" clId="{C9A650DF-FC12-494D-9C76-2639CC59E8C5}" dt="2026-08-13T09:16:13.300" v="1" actId="47"/>
        <pc:sldMkLst>
          <pc:docMk/>
          <pc:sldMk cId="3666104551" sldId="3421"/>
        </pc:sldMkLst>
      </pc:sldChg>
      <pc:sldChg chg="del">
        <pc:chgData name="Frances Steel" userId="79d46658-80de-4106-bb59-cad1b389c72e" providerId="ADAL" clId="{C9A650DF-FC12-494D-9C76-2639CC59E8C5}" dt="2026-08-13T09:16:13.300" v="1" actId="47"/>
        <pc:sldMkLst>
          <pc:docMk/>
          <pc:sldMk cId="3152392390" sldId="3422"/>
        </pc:sldMkLst>
      </pc:sldChg>
      <pc:sldChg chg="del">
        <pc:chgData name="Frances Steel" userId="79d46658-80de-4106-bb59-cad1b389c72e" providerId="ADAL" clId="{C9A650DF-FC12-494D-9C76-2639CC59E8C5}" dt="2026-08-13T09:16:13.300" v="1" actId="47"/>
        <pc:sldMkLst>
          <pc:docMk/>
          <pc:sldMk cId="2231678948" sldId="3423"/>
        </pc:sldMkLst>
      </pc:sldChg>
      <pc:sldChg chg="del">
        <pc:chgData name="Frances Steel" userId="79d46658-80de-4106-bb59-cad1b389c72e" providerId="ADAL" clId="{C9A650DF-FC12-494D-9C76-2639CC59E8C5}" dt="2026-08-13T09:16:13.300" v="1" actId="47"/>
        <pc:sldMkLst>
          <pc:docMk/>
          <pc:sldMk cId="701240817" sldId="3424"/>
        </pc:sldMkLst>
      </pc:sldChg>
      <pc:sldChg chg="del">
        <pc:chgData name="Frances Steel" userId="79d46658-80de-4106-bb59-cad1b389c72e" providerId="ADAL" clId="{C9A650DF-FC12-494D-9C76-2639CC59E8C5}" dt="2026-08-13T09:16:13.300" v="1" actId="47"/>
        <pc:sldMkLst>
          <pc:docMk/>
          <pc:sldMk cId="3653745888" sldId="3425"/>
        </pc:sldMkLst>
      </pc:sldChg>
      <pc:sldChg chg="del">
        <pc:chgData name="Frances Steel" userId="79d46658-80de-4106-bb59-cad1b389c72e" providerId="ADAL" clId="{C9A650DF-FC12-494D-9C76-2639CC59E8C5}" dt="2026-08-13T09:28:16.243" v="2" actId="47"/>
        <pc:sldMkLst>
          <pc:docMk/>
          <pc:sldMk cId="996894215" sldId="3427"/>
        </pc:sldMkLst>
      </pc:sldChg>
      <pc:sldChg chg="del">
        <pc:chgData name="Frances Steel" userId="79d46658-80de-4106-bb59-cad1b389c72e" providerId="ADAL" clId="{C9A650DF-FC12-494D-9C76-2639CC59E8C5}" dt="2026-08-13T09:28:16.243" v="2" actId="47"/>
        <pc:sldMkLst>
          <pc:docMk/>
          <pc:sldMk cId="2514051786" sldId="3428"/>
        </pc:sldMkLst>
      </pc:sldChg>
      <pc:sldChg chg="del">
        <pc:chgData name="Frances Steel" userId="79d46658-80de-4106-bb59-cad1b389c72e" providerId="ADAL" clId="{C9A650DF-FC12-494D-9C76-2639CC59E8C5}" dt="2026-08-13T09:28:16.243" v="2" actId="47"/>
        <pc:sldMkLst>
          <pc:docMk/>
          <pc:sldMk cId="732343090" sldId="3429"/>
        </pc:sldMkLst>
      </pc:sldChg>
      <pc:sldChg chg="del">
        <pc:chgData name="Frances Steel" userId="79d46658-80de-4106-bb59-cad1b389c72e" providerId="ADAL" clId="{C9A650DF-FC12-494D-9C76-2639CC59E8C5}" dt="2026-08-13T09:28:16.243" v="2" actId="47"/>
        <pc:sldMkLst>
          <pc:docMk/>
          <pc:sldMk cId="196501381" sldId="3430"/>
        </pc:sldMkLst>
      </pc:sldChg>
      <pc:sldChg chg="del">
        <pc:chgData name="Frances Steel" userId="79d46658-80de-4106-bb59-cad1b389c72e" providerId="ADAL" clId="{C9A650DF-FC12-494D-9C76-2639CC59E8C5}" dt="2026-08-13T09:28:16.243" v="2" actId="47"/>
        <pc:sldMkLst>
          <pc:docMk/>
          <pc:sldMk cId="1970930798" sldId="3431"/>
        </pc:sldMkLst>
      </pc:sldChg>
      <pc:sldChg chg="del">
        <pc:chgData name="Frances Steel" userId="79d46658-80de-4106-bb59-cad1b389c72e" providerId="ADAL" clId="{C9A650DF-FC12-494D-9C76-2639CC59E8C5}" dt="2026-08-13T09:28:16.243" v="2" actId="47"/>
        <pc:sldMkLst>
          <pc:docMk/>
          <pc:sldMk cId="4253187682" sldId="3432"/>
        </pc:sldMkLst>
      </pc:sldChg>
      <pc:sldChg chg="del">
        <pc:chgData name="Frances Steel" userId="79d46658-80de-4106-bb59-cad1b389c72e" providerId="ADAL" clId="{C9A650DF-FC12-494D-9C76-2639CC59E8C5}" dt="2026-08-13T09:28:16.243" v="2" actId="47"/>
        <pc:sldMkLst>
          <pc:docMk/>
          <pc:sldMk cId="1546944119" sldId="3433"/>
        </pc:sldMkLst>
      </pc:sldChg>
      <pc:sldChg chg="del">
        <pc:chgData name="Frances Steel" userId="79d46658-80de-4106-bb59-cad1b389c72e" providerId="ADAL" clId="{C9A650DF-FC12-494D-9C76-2639CC59E8C5}" dt="2026-08-13T09:28:16.243" v="2" actId="47"/>
        <pc:sldMkLst>
          <pc:docMk/>
          <pc:sldMk cId="2013113174" sldId="3434"/>
        </pc:sldMkLst>
      </pc:sldChg>
      <pc:sldChg chg="del">
        <pc:chgData name="Frances Steel" userId="79d46658-80de-4106-bb59-cad1b389c72e" providerId="ADAL" clId="{C9A650DF-FC12-494D-9C76-2639CC59E8C5}" dt="2026-08-13T09:28:16.243" v="2" actId="47"/>
        <pc:sldMkLst>
          <pc:docMk/>
          <pc:sldMk cId="2456157581" sldId="3435"/>
        </pc:sldMkLst>
      </pc:sldChg>
      <pc:sldChg chg="del">
        <pc:chgData name="Frances Steel" userId="79d46658-80de-4106-bb59-cad1b389c72e" providerId="ADAL" clId="{C9A650DF-FC12-494D-9C76-2639CC59E8C5}" dt="2026-08-13T09:28:16.243" v="2" actId="47"/>
        <pc:sldMkLst>
          <pc:docMk/>
          <pc:sldMk cId="2774960457" sldId="3436"/>
        </pc:sldMkLst>
      </pc:sldChg>
      <pc:sldChg chg="del">
        <pc:chgData name="Frances Steel" userId="79d46658-80de-4106-bb59-cad1b389c72e" providerId="ADAL" clId="{C9A650DF-FC12-494D-9C76-2639CC59E8C5}" dt="2026-08-13T09:28:16.243" v="2" actId="47"/>
        <pc:sldMkLst>
          <pc:docMk/>
          <pc:sldMk cId="2963010713" sldId="3437"/>
        </pc:sldMkLst>
      </pc:sldChg>
      <pc:sldChg chg="del">
        <pc:chgData name="Frances Steel" userId="79d46658-80de-4106-bb59-cad1b389c72e" providerId="ADAL" clId="{C9A650DF-FC12-494D-9C76-2639CC59E8C5}" dt="2026-08-13T09:15:45.112" v="0" actId="47"/>
        <pc:sldMkLst>
          <pc:docMk/>
          <pc:sldMk cId="2817255563" sldId="3438"/>
        </pc:sldMkLst>
      </pc:sldChg>
      <pc:sldChg chg="del">
        <pc:chgData name="Frances Steel" userId="79d46658-80de-4106-bb59-cad1b389c72e" providerId="ADAL" clId="{C9A650DF-FC12-494D-9C76-2639CC59E8C5}" dt="2026-08-13T09:15:45.112" v="0" actId="47"/>
        <pc:sldMkLst>
          <pc:docMk/>
          <pc:sldMk cId="629913557" sldId="3439"/>
        </pc:sldMkLst>
      </pc:sldChg>
      <pc:sldChg chg="del">
        <pc:chgData name="Frances Steel" userId="79d46658-80de-4106-bb59-cad1b389c72e" providerId="ADAL" clId="{C9A650DF-FC12-494D-9C76-2639CC59E8C5}" dt="2026-08-13T09:15:45.112" v="0" actId="47"/>
        <pc:sldMkLst>
          <pc:docMk/>
          <pc:sldMk cId="2523091378" sldId="3440"/>
        </pc:sldMkLst>
      </pc:sldChg>
      <pc:sldChg chg="del">
        <pc:chgData name="Frances Steel" userId="79d46658-80de-4106-bb59-cad1b389c72e" providerId="ADAL" clId="{C9A650DF-FC12-494D-9C76-2639CC59E8C5}" dt="2026-08-13T09:15:45.112" v="0" actId="47"/>
        <pc:sldMkLst>
          <pc:docMk/>
          <pc:sldMk cId="2054709051" sldId="3441"/>
        </pc:sldMkLst>
      </pc:sldChg>
      <pc:sldChg chg="del">
        <pc:chgData name="Frances Steel" userId="79d46658-80de-4106-bb59-cad1b389c72e" providerId="ADAL" clId="{C9A650DF-FC12-494D-9C76-2639CC59E8C5}" dt="2026-08-13T09:15:45.112" v="0" actId="47"/>
        <pc:sldMkLst>
          <pc:docMk/>
          <pc:sldMk cId="2962587947" sldId="3442"/>
        </pc:sldMkLst>
      </pc:sldChg>
      <pc:sldChg chg="del">
        <pc:chgData name="Frances Steel" userId="79d46658-80de-4106-bb59-cad1b389c72e" providerId="ADAL" clId="{C9A650DF-FC12-494D-9C76-2639CC59E8C5}" dt="2026-08-13T09:15:45.112" v="0" actId="47"/>
        <pc:sldMkLst>
          <pc:docMk/>
          <pc:sldMk cId="3558395744" sldId="3443"/>
        </pc:sldMkLst>
      </pc:sldChg>
      <pc:sldChg chg="del">
        <pc:chgData name="Frances Steel" userId="79d46658-80de-4106-bb59-cad1b389c72e" providerId="ADAL" clId="{C9A650DF-FC12-494D-9C76-2639CC59E8C5}" dt="2026-08-13T09:16:13.300" v="1" actId="47"/>
        <pc:sldMkLst>
          <pc:docMk/>
          <pc:sldMk cId="2974355294" sldId="3444"/>
        </pc:sldMkLst>
      </pc:sldChg>
      <pc:sldChg chg="del">
        <pc:chgData name="Frances Steel" userId="79d46658-80de-4106-bb59-cad1b389c72e" providerId="ADAL" clId="{C9A650DF-FC12-494D-9C76-2639CC59E8C5}" dt="2026-08-13T09:16:13.300" v="1" actId="47"/>
        <pc:sldMkLst>
          <pc:docMk/>
          <pc:sldMk cId="3015514144" sldId="3445"/>
        </pc:sldMkLst>
      </pc:sldChg>
      <pc:sldChg chg="del">
        <pc:chgData name="Frances Steel" userId="79d46658-80de-4106-bb59-cad1b389c72e" providerId="ADAL" clId="{C9A650DF-FC12-494D-9C76-2639CC59E8C5}" dt="2026-08-13T09:16:13.300" v="1" actId="47"/>
        <pc:sldMkLst>
          <pc:docMk/>
          <pc:sldMk cId="562799054" sldId="3446"/>
        </pc:sldMkLst>
      </pc:sldChg>
      <pc:sldChg chg="del">
        <pc:chgData name="Frances Steel" userId="79d46658-80de-4106-bb59-cad1b389c72e" providerId="ADAL" clId="{C9A650DF-FC12-494D-9C76-2639CC59E8C5}" dt="2026-08-13T09:16:13.300" v="1" actId="47"/>
        <pc:sldMkLst>
          <pc:docMk/>
          <pc:sldMk cId="1408167290" sldId="3447"/>
        </pc:sldMkLst>
      </pc:sldChg>
      <pc:sldChg chg="del">
        <pc:chgData name="Frances Steel" userId="79d46658-80de-4106-bb59-cad1b389c72e" providerId="ADAL" clId="{C9A650DF-FC12-494D-9C76-2639CC59E8C5}" dt="2026-08-13T09:16:13.300" v="1" actId="47"/>
        <pc:sldMkLst>
          <pc:docMk/>
          <pc:sldMk cId="451251373" sldId="3448"/>
        </pc:sldMkLst>
      </pc:sldChg>
      <pc:sldChg chg="del">
        <pc:chgData name="Frances Steel" userId="79d46658-80de-4106-bb59-cad1b389c72e" providerId="ADAL" clId="{C9A650DF-FC12-494D-9C76-2639CC59E8C5}" dt="2026-08-13T09:28:16.243" v="2" actId="47"/>
        <pc:sldMkLst>
          <pc:docMk/>
          <pc:sldMk cId="3150827541" sldId="3450"/>
        </pc:sldMkLst>
      </pc:sldChg>
      <pc:sldChg chg="del">
        <pc:chgData name="Frances Steel" userId="79d46658-80de-4106-bb59-cad1b389c72e" providerId="ADAL" clId="{C9A650DF-FC12-494D-9C76-2639CC59E8C5}" dt="2026-08-13T09:28:16.243" v="2" actId="47"/>
        <pc:sldMkLst>
          <pc:docMk/>
          <pc:sldMk cId="2307836138" sldId="3451"/>
        </pc:sldMkLst>
      </pc:sldChg>
      <pc:sldChg chg="del">
        <pc:chgData name="Frances Steel" userId="79d46658-80de-4106-bb59-cad1b389c72e" providerId="ADAL" clId="{C9A650DF-FC12-494D-9C76-2639CC59E8C5}" dt="2026-08-13T09:28:16.243" v="2" actId="47"/>
        <pc:sldMkLst>
          <pc:docMk/>
          <pc:sldMk cId="3269978723" sldId="3452"/>
        </pc:sldMkLst>
      </pc:sldChg>
      <pc:sldChg chg="del">
        <pc:chgData name="Frances Steel" userId="79d46658-80de-4106-bb59-cad1b389c72e" providerId="ADAL" clId="{C9A650DF-FC12-494D-9C76-2639CC59E8C5}" dt="2026-08-13T09:28:16.243" v="2" actId="47"/>
        <pc:sldMkLst>
          <pc:docMk/>
          <pc:sldMk cId="1398045960" sldId="3453"/>
        </pc:sldMkLst>
      </pc:sldChg>
      <pc:sldChg chg="del">
        <pc:chgData name="Frances Steel" userId="79d46658-80de-4106-bb59-cad1b389c72e" providerId="ADAL" clId="{C9A650DF-FC12-494D-9C76-2639CC59E8C5}" dt="2026-08-13T09:28:16.243" v="2" actId="47"/>
        <pc:sldMkLst>
          <pc:docMk/>
          <pc:sldMk cId="135208967" sldId="3454"/>
        </pc:sldMkLst>
      </pc:sldChg>
      <pc:sldChg chg="del">
        <pc:chgData name="Frances Steel" userId="79d46658-80de-4106-bb59-cad1b389c72e" providerId="ADAL" clId="{C9A650DF-FC12-494D-9C76-2639CC59E8C5}" dt="2026-08-13T09:28:16.243" v="2" actId="47"/>
        <pc:sldMkLst>
          <pc:docMk/>
          <pc:sldMk cId="709258493" sldId="3455"/>
        </pc:sldMkLst>
      </pc:sldChg>
      <pc:sldChg chg="del">
        <pc:chgData name="Frances Steel" userId="79d46658-80de-4106-bb59-cad1b389c72e" providerId="ADAL" clId="{C9A650DF-FC12-494D-9C76-2639CC59E8C5}" dt="2026-08-13T09:28:16.243" v="2" actId="47"/>
        <pc:sldMkLst>
          <pc:docMk/>
          <pc:sldMk cId="1892078471" sldId="3456"/>
        </pc:sldMkLst>
      </pc:sldChg>
      <pc:sldChg chg="del">
        <pc:chgData name="Frances Steel" userId="79d46658-80de-4106-bb59-cad1b389c72e" providerId="ADAL" clId="{C9A650DF-FC12-494D-9C76-2639CC59E8C5}" dt="2026-08-13T09:28:16.243" v="2" actId="47"/>
        <pc:sldMkLst>
          <pc:docMk/>
          <pc:sldMk cId="2802277404" sldId="3457"/>
        </pc:sldMkLst>
      </pc:sldChg>
      <pc:sldChg chg="del">
        <pc:chgData name="Frances Steel" userId="79d46658-80de-4106-bb59-cad1b389c72e" providerId="ADAL" clId="{C9A650DF-FC12-494D-9C76-2639CC59E8C5}" dt="2026-08-13T09:28:16.243" v="2" actId="47"/>
        <pc:sldMkLst>
          <pc:docMk/>
          <pc:sldMk cId="1875161157" sldId="3458"/>
        </pc:sldMkLst>
      </pc:sldChg>
      <pc:sldChg chg="del">
        <pc:chgData name="Frances Steel" userId="79d46658-80de-4106-bb59-cad1b389c72e" providerId="ADAL" clId="{C9A650DF-FC12-494D-9C76-2639CC59E8C5}" dt="2026-08-13T09:15:45.112" v="0" actId="47"/>
        <pc:sldMkLst>
          <pc:docMk/>
          <pc:sldMk cId="1397874623" sldId="3461"/>
        </pc:sldMkLst>
      </pc:sldChg>
      <pc:sldChg chg="del">
        <pc:chgData name="Frances Steel" userId="79d46658-80de-4106-bb59-cad1b389c72e" providerId="ADAL" clId="{C9A650DF-FC12-494D-9C76-2639CC59E8C5}" dt="2026-08-13T09:15:45.112" v="0" actId="47"/>
        <pc:sldMkLst>
          <pc:docMk/>
          <pc:sldMk cId="3990801221" sldId="3462"/>
        </pc:sldMkLst>
      </pc:sldChg>
      <pc:sldChg chg="del">
        <pc:chgData name="Frances Steel" userId="79d46658-80de-4106-bb59-cad1b389c72e" providerId="ADAL" clId="{C9A650DF-FC12-494D-9C76-2639CC59E8C5}" dt="2026-08-13T09:15:45.112" v="0" actId="47"/>
        <pc:sldMkLst>
          <pc:docMk/>
          <pc:sldMk cId="1433606448" sldId="3463"/>
        </pc:sldMkLst>
      </pc:sldChg>
      <pc:sldChg chg="del">
        <pc:chgData name="Frances Steel" userId="79d46658-80de-4106-bb59-cad1b389c72e" providerId="ADAL" clId="{C9A650DF-FC12-494D-9C76-2639CC59E8C5}" dt="2026-08-13T09:15:45.112" v="0" actId="47"/>
        <pc:sldMkLst>
          <pc:docMk/>
          <pc:sldMk cId="1308502466" sldId="3465"/>
        </pc:sldMkLst>
      </pc:sldChg>
      <pc:sldChg chg="del">
        <pc:chgData name="Frances Steel" userId="79d46658-80de-4106-bb59-cad1b389c72e" providerId="ADAL" clId="{C9A650DF-FC12-494D-9C76-2639CC59E8C5}" dt="2026-08-13T09:15:45.112" v="0" actId="47"/>
        <pc:sldMkLst>
          <pc:docMk/>
          <pc:sldMk cId="2771169003" sldId="3466"/>
        </pc:sldMkLst>
      </pc:sldChg>
      <pc:sldChg chg="del">
        <pc:chgData name="Frances Steel" userId="79d46658-80de-4106-bb59-cad1b389c72e" providerId="ADAL" clId="{C9A650DF-FC12-494D-9C76-2639CC59E8C5}" dt="2026-08-13T09:15:45.112" v="0" actId="47"/>
        <pc:sldMkLst>
          <pc:docMk/>
          <pc:sldMk cId="473468100" sldId="3468"/>
        </pc:sldMkLst>
      </pc:sldChg>
      <pc:sldChg chg="del">
        <pc:chgData name="Frances Steel" userId="79d46658-80de-4106-bb59-cad1b389c72e" providerId="ADAL" clId="{C9A650DF-FC12-494D-9C76-2639CC59E8C5}" dt="2026-08-13T09:15:45.112" v="0" actId="47"/>
        <pc:sldMkLst>
          <pc:docMk/>
          <pc:sldMk cId="2708207427" sldId="3469"/>
        </pc:sldMkLst>
      </pc:sldChg>
      <pc:sldChg chg="del">
        <pc:chgData name="Frances Steel" userId="79d46658-80de-4106-bb59-cad1b389c72e" providerId="ADAL" clId="{C9A650DF-FC12-494D-9C76-2639CC59E8C5}" dt="2026-08-13T09:15:45.112" v="0" actId="47"/>
        <pc:sldMkLst>
          <pc:docMk/>
          <pc:sldMk cId="2229494516" sldId="3470"/>
        </pc:sldMkLst>
      </pc:sldChg>
      <pc:sldChg chg="del">
        <pc:chgData name="Frances Steel" userId="79d46658-80de-4106-bb59-cad1b389c72e" providerId="ADAL" clId="{C9A650DF-FC12-494D-9C76-2639CC59E8C5}" dt="2026-08-13T09:15:45.112" v="0" actId="47"/>
        <pc:sldMkLst>
          <pc:docMk/>
          <pc:sldMk cId="1189961926" sldId="3471"/>
        </pc:sldMkLst>
      </pc:sldChg>
      <pc:sldChg chg="del">
        <pc:chgData name="Frances Steel" userId="79d46658-80de-4106-bb59-cad1b389c72e" providerId="ADAL" clId="{C9A650DF-FC12-494D-9C76-2639CC59E8C5}" dt="2026-08-13T09:15:45.112" v="0" actId="47"/>
        <pc:sldMkLst>
          <pc:docMk/>
          <pc:sldMk cId="490836839" sldId="3472"/>
        </pc:sldMkLst>
      </pc:sldChg>
      <pc:sldChg chg="del">
        <pc:chgData name="Frances Steel" userId="79d46658-80de-4106-bb59-cad1b389c72e" providerId="ADAL" clId="{C9A650DF-FC12-494D-9C76-2639CC59E8C5}" dt="2026-08-13T09:15:45.112" v="0" actId="47"/>
        <pc:sldMkLst>
          <pc:docMk/>
          <pc:sldMk cId="2572690167" sldId="3473"/>
        </pc:sldMkLst>
      </pc:sldChg>
      <pc:sldChg chg="del">
        <pc:chgData name="Frances Steel" userId="79d46658-80de-4106-bb59-cad1b389c72e" providerId="ADAL" clId="{C9A650DF-FC12-494D-9C76-2639CC59E8C5}" dt="2026-08-13T09:15:45.112" v="0" actId="47"/>
        <pc:sldMkLst>
          <pc:docMk/>
          <pc:sldMk cId="353951598" sldId="3474"/>
        </pc:sldMkLst>
      </pc:sldChg>
      <pc:sldChg chg="del">
        <pc:chgData name="Frances Steel" userId="79d46658-80de-4106-bb59-cad1b389c72e" providerId="ADAL" clId="{C9A650DF-FC12-494D-9C76-2639CC59E8C5}" dt="2026-08-13T09:15:45.112" v="0" actId="47"/>
        <pc:sldMkLst>
          <pc:docMk/>
          <pc:sldMk cId="416135146" sldId="3475"/>
        </pc:sldMkLst>
      </pc:sldChg>
      <pc:sldChg chg="del">
        <pc:chgData name="Frances Steel" userId="79d46658-80de-4106-bb59-cad1b389c72e" providerId="ADAL" clId="{C9A650DF-FC12-494D-9C76-2639CC59E8C5}" dt="2026-08-13T09:28:16.243" v="2" actId="47"/>
        <pc:sldMkLst>
          <pc:docMk/>
          <pc:sldMk cId="753230931" sldId="3476"/>
        </pc:sldMkLst>
      </pc:sldChg>
      <pc:sldChg chg="del">
        <pc:chgData name="Frances Steel" userId="79d46658-80de-4106-bb59-cad1b389c72e" providerId="ADAL" clId="{C9A650DF-FC12-494D-9C76-2639CC59E8C5}" dt="2026-08-13T09:28:16.243" v="2" actId="47"/>
        <pc:sldMkLst>
          <pc:docMk/>
          <pc:sldMk cId="1241921477" sldId="3477"/>
        </pc:sldMkLst>
      </pc:sldChg>
      <pc:sldChg chg="del">
        <pc:chgData name="Frances Steel" userId="79d46658-80de-4106-bb59-cad1b389c72e" providerId="ADAL" clId="{C9A650DF-FC12-494D-9C76-2639CC59E8C5}" dt="2026-08-13T09:28:16.243" v="2" actId="47"/>
        <pc:sldMkLst>
          <pc:docMk/>
          <pc:sldMk cId="1334669254" sldId="3478"/>
        </pc:sldMkLst>
      </pc:sldChg>
      <pc:sldChg chg="del">
        <pc:chgData name="Frances Steel" userId="79d46658-80de-4106-bb59-cad1b389c72e" providerId="ADAL" clId="{C9A650DF-FC12-494D-9C76-2639CC59E8C5}" dt="2026-08-13T09:15:45.112" v="0" actId="47"/>
        <pc:sldMkLst>
          <pc:docMk/>
          <pc:sldMk cId="2753653064" sldId="3479"/>
        </pc:sldMkLst>
      </pc:sldChg>
      <pc:sldChg chg="del">
        <pc:chgData name="Frances Steel" userId="79d46658-80de-4106-bb59-cad1b389c72e" providerId="ADAL" clId="{C9A650DF-FC12-494D-9C76-2639CC59E8C5}" dt="2026-08-13T09:15:45.112" v="0" actId="47"/>
        <pc:sldMkLst>
          <pc:docMk/>
          <pc:sldMk cId="3144471218" sldId="3480"/>
        </pc:sldMkLst>
      </pc:sldChg>
      <pc:sldChg chg="del">
        <pc:chgData name="Frances Steel" userId="79d46658-80de-4106-bb59-cad1b389c72e" providerId="ADAL" clId="{C9A650DF-FC12-494D-9C76-2639CC59E8C5}" dt="2026-08-13T09:15:45.112" v="0" actId="47"/>
        <pc:sldMkLst>
          <pc:docMk/>
          <pc:sldMk cId="1616419491" sldId="3481"/>
        </pc:sldMkLst>
      </pc:sldChg>
      <pc:sldChg chg="del">
        <pc:chgData name="Frances Steel" userId="79d46658-80de-4106-bb59-cad1b389c72e" providerId="ADAL" clId="{C9A650DF-FC12-494D-9C76-2639CC59E8C5}" dt="2026-08-13T09:15:45.112" v="0" actId="47"/>
        <pc:sldMkLst>
          <pc:docMk/>
          <pc:sldMk cId="1630513365" sldId="3482"/>
        </pc:sldMkLst>
      </pc:sldChg>
      <pc:sldChg chg="del">
        <pc:chgData name="Frances Steel" userId="79d46658-80de-4106-bb59-cad1b389c72e" providerId="ADAL" clId="{C9A650DF-FC12-494D-9C76-2639CC59E8C5}" dt="2026-08-13T09:15:45.112" v="0" actId="47"/>
        <pc:sldMkLst>
          <pc:docMk/>
          <pc:sldMk cId="437441463" sldId="3483"/>
        </pc:sldMkLst>
      </pc:sldChg>
      <pc:sldChg chg="del">
        <pc:chgData name="Frances Steel" userId="79d46658-80de-4106-bb59-cad1b389c72e" providerId="ADAL" clId="{C9A650DF-FC12-494D-9C76-2639CC59E8C5}" dt="2026-08-13T09:15:45.112" v="0" actId="47"/>
        <pc:sldMkLst>
          <pc:docMk/>
          <pc:sldMk cId="2112930976" sldId="3486"/>
        </pc:sldMkLst>
      </pc:sldChg>
      <pc:sldChg chg="del">
        <pc:chgData name="Frances Steel" userId="79d46658-80de-4106-bb59-cad1b389c72e" providerId="ADAL" clId="{C9A650DF-FC12-494D-9C76-2639CC59E8C5}" dt="2026-08-13T09:15:45.112" v="0" actId="47"/>
        <pc:sldMkLst>
          <pc:docMk/>
          <pc:sldMk cId="2086938515" sldId="3487"/>
        </pc:sldMkLst>
      </pc:sldChg>
      <pc:sldChg chg="del">
        <pc:chgData name="Frances Steel" userId="79d46658-80de-4106-bb59-cad1b389c72e" providerId="ADAL" clId="{C9A650DF-FC12-494D-9C76-2639CC59E8C5}" dt="2026-08-13T09:16:13.300" v="1" actId="47"/>
        <pc:sldMkLst>
          <pc:docMk/>
          <pc:sldMk cId="4080006921" sldId="3488"/>
        </pc:sldMkLst>
      </pc:sldChg>
      <pc:sldChg chg="del">
        <pc:chgData name="Frances Steel" userId="79d46658-80de-4106-bb59-cad1b389c72e" providerId="ADAL" clId="{C9A650DF-FC12-494D-9C76-2639CC59E8C5}" dt="2026-08-13T09:16:13.300" v="1" actId="47"/>
        <pc:sldMkLst>
          <pc:docMk/>
          <pc:sldMk cId="2010341970" sldId="3489"/>
        </pc:sldMkLst>
      </pc:sldChg>
      <pc:sldChg chg="del">
        <pc:chgData name="Frances Steel" userId="79d46658-80de-4106-bb59-cad1b389c72e" providerId="ADAL" clId="{C9A650DF-FC12-494D-9C76-2639CC59E8C5}" dt="2026-08-13T09:16:13.300" v="1" actId="47"/>
        <pc:sldMkLst>
          <pc:docMk/>
          <pc:sldMk cId="2413152094" sldId="3490"/>
        </pc:sldMkLst>
      </pc:sldChg>
      <pc:sldChg chg="del">
        <pc:chgData name="Frances Steel" userId="79d46658-80de-4106-bb59-cad1b389c72e" providerId="ADAL" clId="{C9A650DF-FC12-494D-9C76-2639CC59E8C5}" dt="2026-08-13T09:16:13.300" v="1" actId="47"/>
        <pc:sldMkLst>
          <pc:docMk/>
          <pc:sldMk cId="23735505" sldId="3491"/>
        </pc:sldMkLst>
      </pc:sldChg>
      <pc:sldChg chg="del">
        <pc:chgData name="Frances Steel" userId="79d46658-80de-4106-bb59-cad1b389c72e" providerId="ADAL" clId="{C9A650DF-FC12-494D-9C76-2639CC59E8C5}" dt="2026-08-13T09:16:13.300" v="1" actId="47"/>
        <pc:sldMkLst>
          <pc:docMk/>
          <pc:sldMk cId="2853838900" sldId="3492"/>
        </pc:sldMkLst>
      </pc:sldChg>
      <pc:sldChg chg="del">
        <pc:chgData name="Frances Steel" userId="79d46658-80de-4106-bb59-cad1b389c72e" providerId="ADAL" clId="{C9A650DF-FC12-494D-9C76-2639CC59E8C5}" dt="2026-08-13T09:28:16.243" v="2" actId="47"/>
        <pc:sldMkLst>
          <pc:docMk/>
          <pc:sldMk cId="2353171162" sldId="3494"/>
        </pc:sldMkLst>
      </pc:sldChg>
      <pc:sldChg chg="del">
        <pc:chgData name="Frances Steel" userId="79d46658-80de-4106-bb59-cad1b389c72e" providerId="ADAL" clId="{C9A650DF-FC12-494D-9C76-2639CC59E8C5}" dt="2026-08-13T09:28:16.243" v="2" actId="47"/>
        <pc:sldMkLst>
          <pc:docMk/>
          <pc:sldMk cId="3421250468" sldId="3495"/>
        </pc:sldMkLst>
      </pc:sldChg>
      <pc:sldChg chg="del">
        <pc:chgData name="Frances Steel" userId="79d46658-80de-4106-bb59-cad1b389c72e" providerId="ADAL" clId="{C9A650DF-FC12-494D-9C76-2639CC59E8C5}" dt="2026-08-13T09:15:45.112" v="0" actId="47"/>
        <pc:sldMkLst>
          <pc:docMk/>
          <pc:sldMk cId="2605559591" sldId="3496"/>
        </pc:sldMkLst>
      </pc:sldChg>
      <pc:sldChg chg="del">
        <pc:chgData name="Frances Steel" userId="79d46658-80de-4106-bb59-cad1b389c72e" providerId="ADAL" clId="{C9A650DF-FC12-494D-9C76-2639CC59E8C5}" dt="2026-08-13T09:15:45.112" v="0" actId="47"/>
        <pc:sldMkLst>
          <pc:docMk/>
          <pc:sldMk cId="3019473682" sldId="3497"/>
        </pc:sldMkLst>
      </pc:sldChg>
      <pc:sldChg chg="del">
        <pc:chgData name="Frances Steel" userId="79d46658-80de-4106-bb59-cad1b389c72e" providerId="ADAL" clId="{C9A650DF-FC12-494D-9C76-2639CC59E8C5}" dt="2026-08-13T09:15:45.112" v="0" actId="47"/>
        <pc:sldMkLst>
          <pc:docMk/>
          <pc:sldMk cId="3430485344" sldId="3498"/>
        </pc:sldMkLst>
      </pc:sldChg>
      <pc:sldChg chg="del">
        <pc:chgData name="Frances Steel" userId="79d46658-80de-4106-bb59-cad1b389c72e" providerId="ADAL" clId="{C9A650DF-FC12-494D-9C76-2639CC59E8C5}" dt="2026-08-13T09:15:45.112" v="0" actId="47"/>
        <pc:sldMkLst>
          <pc:docMk/>
          <pc:sldMk cId="2532119436" sldId="3499"/>
        </pc:sldMkLst>
      </pc:sldChg>
      <pc:sldChg chg="del">
        <pc:chgData name="Frances Steel" userId="79d46658-80de-4106-bb59-cad1b389c72e" providerId="ADAL" clId="{C9A650DF-FC12-494D-9C76-2639CC59E8C5}" dt="2026-08-13T09:15:45.112" v="0" actId="47"/>
        <pc:sldMkLst>
          <pc:docMk/>
          <pc:sldMk cId="704409088" sldId="3500"/>
        </pc:sldMkLst>
      </pc:sldChg>
      <pc:sldChg chg="del">
        <pc:chgData name="Frances Steel" userId="79d46658-80de-4106-bb59-cad1b389c72e" providerId="ADAL" clId="{C9A650DF-FC12-494D-9C76-2639CC59E8C5}" dt="2026-08-13T09:15:45.112" v="0" actId="47"/>
        <pc:sldMkLst>
          <pc:docMk/>
          <pc:sldMk cId="2353131324" sldId="3501"/>
        </pc:sldMkLst>
      </pc:sldChg>
      <pc:sldChg chg="del">
        <pc:chgData name="Frances Steel" userId="79d46658-80de-4106-bb59-cad1b389c72e" providerId="ADAL" clId="{C9A650DF-FC12-494D-9C76-2639CC59E8C5}" dt="2026-08-13T09:15:45.112" v="0" actId="47"/>
        <pc:sldMkLst>
          <pc:docMk/>
          <pc:sldMk cId="3396178178" sldId="3502"/>
        </pc:sldMkLst>
      </pc:sldChg>
      <pc:sldChg chg="del">
        <pc:chgData name="Frances Steel" userId="79d46658-80de-4106-bb59-cad1b389c72e" providerId="ADAL" clId="{C9A650DF-FC12-494D-9C76-2639CC59E8C5}" dt="2026-08-13T09:15:45.112" v="0" actId="47"/>
        <pc:sldMkLst>
          <pc:docMk/>
          <pc:sldMk cId="2709978293" sldId="3503"/>
        </pc:sldMkLst>
      </pc:sldChg>
      <pc:sldChg chg="del">
        <pc:chgData name="Frances Steel" userId="79d46658-80de-4106-bb59-cad1b389c72e" providerId="ADAL" clId="{C9A650DF-FC12-494D-9C76-2639CC59E8C5}" dt="2026-08-13T09:15:45.112" v="0" actId="47"/>
        <pc:sldMkLst>
          <pc:docMk/>
          <pc:sldMk cId="2671953120" sldId="3504"/>
        </pc:sldMkLst>
      </pc:sldChg>
      <pc:sldChg chg="del">
        <pc:chgData name="Frances Steel" userId="79d46658-80de-4106-bb59-cad1b389c72e" providerId="ADAL" clId="{C9A650DF-FC12-494D-9C76-2639CC59E8C5}" dt="2026-08-13T09:16:13.300" v="1" actId="47"/>
        <pc:sldMkLst>
          <pc:docMk/>
          <pc:sldMk cId="1008188172" sldId="3505"/>
        </pc:sldMkLst>
      </pc:sldChg>
      <pc:sldChg chg="del">
        <pc:chgData name="Frances Steel" userId="79d46658-80de-4106-bb59-cad1b389c72e" providerId="ADAL" clId="{C9A650DF-FC12-494D-9C76-2639CC59E8C5}" dt="2026-08-13T09:16:13.300" v="1" actId="47"/>
        <pc:sldMkLst>
          <pc:docMk/>
          <pc:sldMk cId="2843093134" sldId="3506"/>
        </pc:sldMkLst>
      </pc:sldChg>
      <pc:sldChg chg="del">
        <pc:chgData name="Frances Steel" userId="79d46658-80de-4106-bb59-cad1b389c72e" providerId="ADAL" clId="{C9A650DF-FC12-494D-9C76-2639CC59E8C5}" dt="2026-08-13T09:16:13.300" v="1" actId="47"/>
        <pc:sldMkLst>
          <pc:docMk/>
          <pc:sldMk cId="2683176477" sldId="3507"/>
        </pc:sldMkLst>
      </pc:sldChg>
      <pc:sldChg chg="del">
        <pc:chgData name="Frances Steel" userId="79d46658-80de-4106-bb59-cad1b389c72e" providerId="ADAL" clId="{C9A650DF-FC12-494D-9C76-2639CC59E8C5}" dt="2026-08-13T09:16:13.300" v="1" actId="47"/>
        <pc:sldMkLst>
          <pc:docMk/>
          <pc:sldMk cId="3645122337" sldId="3508"/>
        </pc:sldMkLst>
      </pc:sldChg>
      <pc:sldChg chg="del">
        <pc:chgData name="Frances Steel" userId="79d46658-80de-4106-bb59-cad1b389c72e" providerId="ADAL" clId="{C9A650DF-FC12-494D-9C76-2639CC59E8C5}" dt="2026-08-13T09:16:13.300" v="1" actId="47"/>
        <pc:sldMkLst>
          <pc:docMk/>
          <pc:sldMk cId="3399598983" sldId="3509"/>
        </pc:sldMkLst>
      </pc:sldChg>
      <pc:sldChg chg="del">
        <pc:chgData name="Frances Steel" userId="79d46658-80de-4106-bb59-cad1b389c72e" providerId="ADAL" clId="{C9A650DF-FC12-494D-9C76-2639CC59E8C5}" dt="2026-08-13T09:16:13.300" v="1" actId="47"/>
        <pc:sldMkLst>
          <pc:docMk/>
          <pc:sldMk cId="4226723817" sldId="3510"/>
        </pc:sldMkLst>
      </pc:sldChg>
      <pc:sldChg chg="del">
        <pc:chgData name="Frances Steel" userId="79d46658-80de-4106-bb59-cad1b389c72e" providerId="ADAL" clId="{C9A650DF-FC12-494D-9C76-2639CC59E8C5}" dt="2026-08-13T09:16:13.300" v="1" actId="47"/>
        <pc:sldMkLst>
          <pc:docMk/>
          <pc:sldMk cId="4089627902" sldId="3511"/>
        </pc:sldMkLst>
      </pc:sldChg>
      <pc:sldChg chg="del">
        <pc:chgData name="Frances Steel" userId="79d46658-80de-4106-bb59-cad1b389c72e" providerId="ADAL" clId="{C9A650DF-FC12-494D-9C76-2639CC59E8C5}" dt="2026-08-13T09:16:13.300" v="1" actId="47"/>
        <pc:sldMkLst>
          <pc:docMk/>
          <pc:sldMk cId="1383161007" sldId="3512"/>
        </pc:sldMkLst>
      </pc:sldChg>
      <pc:sldChg chg="del">
        <pc:chgData name="Frances Steel" userId="79d46658-80de-4106-bb59-cad1b389c72e" providerId="ADAL" clId="{C9A650DF-FC12-494D-9C76-2639CC59E8C5}" dt="2026-08-13T09:16:13.300" v="1" actId="47"/>
        <pc:sldMkLst>
          <pc:docMk/>
          <pc:sldMk cId="3127091271" sldId="3513"/>
        </pc:sldMkLst>
      </pc:sldChg>
      <pc:sldChg chg="del">
        <pc:chgData name="Frances Steel" userId="79d46658-80de-4106-bb59-cad1b389c72e" providerId="ADAL" clId="{C9A650DF-FC12-494D-9C76-2639CC59E8C5}" dt="2026-08-13T09:16:13.300" v="1" actId="47"/>
        <pc:sldMkLst>
          <pc:docMk/>
          <pc:sldMk cId="4239140734" sldId="3514"/>
        </pc:sldMkLst>
      </pc:sldChg>
      <pc:sldChg chg="del">
        <pc:chgData name="Frances Steel" userId="79d46658-80de-4106-bb59-cad1b389c72e" providerId="ADAL" clId="{C9A650DF-FC12-494D-9C76-2639CC59E8C5}" dt="2026-08-13T09:16:13.300" v="1" actId="47"/>
        <pc:sldMkLst>
          <pc:docMk/>
          <pc:sldMk cId="3229127114" sldId="3515"/>
        </pc:sldMkLst>
      </pc:sldChg>
      <pc:sldChg chg="del">
        <pc:chgData name="Frances Steel" userId="79d46658-80de-4106-bb59-cad1b389c72e" providerId="ADAL" clId="{C9A650DF-FC12-494D-9C76-2639CC59E8C5}" dt="2026-08-13T09:16:13.300" v="1" actId="47"/>
        <pc:sldMkLst>
          <pc:docMk/>
          <pc:sldMk cId="1625996598" sldId="3516"/>
        </pc:sldMkLst>
      </pc:sldChg>
      <pc:sldChg chg="del">
        <pc:chgData name="Frances Steel" userId="79d46658-80de-4106-bb59-cad1b389c72e" providerId="ADAL" clId="{C9A650DF-FC12-494D-9C76-2639CC59E8C5}" dt="2026-08-13T09:16:13.300" v="1" actId="47"/>
        <pc:sldMkLst>
          <pc:docMk/>
          <pc:sldMk cId="34955089" sldId="3517"/>
        </pc:sldMkLst>
      </pc:sldChg>
      <pc:sldChg chg="del">
        <pc:chgData name="Frances Steel" userId="79d46658-80de-4106-bb59-cad1b389c72e" providerId="ADAL" clId="{C9A650DF-FC12-494D-9C76-2639CC59E8C5}" dt="2026-08-13T09:16:13.300" v="1" actId="47"/>
        <pc:sldMkLst>
          <pc:docMk/>
          <pc:sldMk cId="3930742870" sldId="3518"/>
        </pc:sldMkLst>
      </pc:sldChg>
      <pc:sldChg chg="del">
        <pc:chgData name="Frances Steel" userId="79d46658-80de-4106-bb59-cad1b389c72e" providerId="ADAL" clId="{C9A650DF-FC12-494D-9C76-2639CC59E8C5}" dt="2026-08-13T09:16:13.300" v="1" actId="47"/>
        <pc:sldMkLst>
          <pc:docMk/>
          <pc:sldMk cId="1761024289" sldId="3519"/>
        </pc:sldMkLst>
      </pc:sldChg>
      <pc:sldChg chg="del">
        <pc:chgData name="Frances Steel" userId="79d46658-80de-4106-bb59-cad1b389c72e" providerId="ADAL" clId="{C9A650DF-FC12-494D-9C76-2639CC59E8C5}" dt="2026-08-13T09:28:16.243" v="2" actId="47"/>
        <pc:sldMkLst>
          <pc:docMk/>
          <pc:sldMk cId="274534297" sldId="3523"/>
        </pc:sldMkLst>
      </pc:sldChg>
      <pc:sldChg chg="del">
        <pc:chgData name="Frances Steel" userId="79d46658-80de-4106-bb59-cad1b389c72e" providerId="ADAL" clId="{C9A650DF-FC12-494D-9C76-2639CC59E8C5}" dt="2026-08-13T09:28:16.243" v="2" actId="47"/>
        <pc:sldMkLst>
          <pc:docMk/>
          <pc:sldMk cId="2206756454" sldId="3524"/>
        </pc:sldMkLst>
      </pc:sldChg>
      <pc:sldChg chg="del">
        <pc:chgData name="Frances Steel" userId="79d46658-80de-4106-bb59-cad1b389c72e" providerId="ADAL" clId="{C9A650DF-FC12-494D-9C76-2639CC59E8C5}" dt="2026-08-13T09:28:16.243" v="2" actId="47"/>
        <pc:sldMkLst>
          <pc:docMk/>
          <pc:sldMk cId="1660752254" sldId="3525"/>
        </pc:sldMkLst>
      </pc:sldChg>
      <pc:sldChg chg="del">
        <pc:chgData name="Frances Steel" userId="79d46658-80de-4106-bb59-cad1b389c72e" providerId="ADAL" clId="{C9A650DF-FC12-494D-9C76-2639CC59E8C5}" dt="2026-08-13T09:28:16.243" v="2" actId="47"/>
        <pc:sldMkLst>
          <pc:docMk/>
          <pc:sldMk cId="2533332080" sldId="3526"/>
        </pc:sldMkLst>
      </pc:sldChg>
      <pc:sldChg chg="del">
        <pc:chgData name="Frances Steel" userId="79d46658-80de-4106-bb59-cad1b389c72e" providerId="ADAL" clId="{C9A650DF-FC12-494D-9C76-2639CC59E8C5}" dt="2026-08-13T09:28:16.243" v="2" actId="47"/>
        <pc:sldMkLst>
          <pc:docMk/>
          <pc:sldMk cId="4065841812" sldId="3527"/>
        </pc:sldMkLst>
      </pc:sldChg>
      <pc:sldChg chg="del">
        <pc:chgData name="Frances Steel" userId="79d46658-80de-4106-bb59-cad1b389c72e" providerId="ADAL" clId="{C9A650DF-FC12-494D-9C76-2639CC59E8C5}" dt="2026-08-13T09:28:16.243" v="2" actId="47"/>
        <pc:sldMkLst>
          <pc:docMk/>
          <pc:sldMk cId="589465397" sldId="3528"/>
        </pc:sldMkLst>
      </pc:sldChg>
      <pc:sldChg chg="del">
        <pc:chgData name="Frances Steel" userId="79d46658-80de-4106-bb59-cad1b389c72e" providerId="ADAL" clId="{C9A650DF-FC12-494D-9C76-2639CC59E8C5}" dt="2026-08-13T09:15:45.112" v="0" actId="47"/>
        <pc:sldMkLst>
          <pc:docMk/>
          <pc:sldMk cId="2993787579" sldId="3529"/>
        </pc:sldMkLst>
      </pc:sldChg>
      <pc:sldChg chg="del">
        <pc:chgData name="Frances Steel" userId="79d46658-80de-4106-bb59-cad1b389c72e" providerId="ADAL" clId="{C9A650DF-FC12-494D-9C76-2639CC59E8C5}" dt="2026-08-13T09:15:45.112" v="0" actId="47"/>
        <pc:sldMkLst>
          <pc:docMk/>
          <pc:sldMk cId="371695293" sldId="3530"/>
        </pc:sldMkLst>
      </pc:sldChg>
      <pc:sldChg chg="del">
        <pc:chgData name="Frances Steel" userId="79d46658-80de-4106-bb59-cad1b389c72e" providerId="ADAL" clId="{C9A650DF-FC12-494D-9C76-2639CC59E8C5}" dt="2026-08-13T09:15:45.112" v="0" actId="47"/>
        <pc:sldMkLst>
          <pc:docMk/>
          <pc:sldMk cId="2960759844" sldId="3531"/>
        </pc:sldMkLst>
      </pc:sldChg>
      <pc:sldChg chg="del">
        <pc:chgData name="Frances Steel" userId="79d46658-80de-4106-bb59-cad1b389c72e" providerId="ADAL" clId="{C9A650DF-FC12-494D-9C76-2639CC59E8C5}" dt="2026-08-13T09:15:45.112" v="0" actId="47"/>
        <pc:sldMkLst>
          <pc:docMk/>
          <pc:sldMk cId="1086988512" sldId="3532"/>
        </pc:sldMkLst>
      </pc:sldChg>
      <pc:sldChg chg="del">
        <pc:chgData name="Frances Steel" userId="79d46658-80de-4106-bb59-cad1b389c72e" providerId="ADAL" clId="{C9A650DF-FC12-494D-9C76-2639CC59E8C5}" dt="2026-08-13T09:15:45.112" v="0" actId="47"/>
        <pc:sldMkLst>
          <pc:docMk/>
          <pc:sldMk cId="414757199" sldId="3533"/>
        </pc:sldMkLst>
      </pc:sldChg>
      <pc:sldChg chg="del">
        <pc:chgData name="Frances Steel" userId="79d46658-80de-4106-bb59-cad1b389c72e" providerId="ADAL" clId="{C9A650DF-FC12-494D-9C76-2639CC59E8C5}" dt="2026-08-13T09:15:45.112" v="0" actId="47"/>
        <pc:sldMkLst>
          <pc:docMk/>
          <pc:sldMk cId="3135178155" sldId="3534"/>
        </pc:sldMkLst>
      </pc:sldChg>
      <pc:sldChg chg="del">
        <pc:chgData name="Frances Steel" userId="79d46658-80de-4106-bb59-cad1b389c72e" providerId="ADAL" clId="{C9A650DF-FC12-494D-9C76-2639CC59E8C5}" dt="2026-08-13T09:15:45.112" v="0" actId="47"/>
        <pc:sldMkLst>
          <pc:docMk/>
          <pc:sldMk cId="28073093" sldId="3535"/>
        </pc:sldMkLst>
      </pc:sldChg>
      <pc:sldChg chg="del">
        <pc:chgData name="Frances Steel" userId="79d46658-80de-4106-bb59-cad1b389c72e" providerId="ADAL" clId="{C9A650DF-FC12-494D-9C76-2639CC59E8C5}" dt="2026-08-13T09:16:13.300" v="1" actId="47"/>
        <pc:sldMkLst>
          <pc:docMk/>
          <pc:sldMk cId="1073880402" sldId="3536"/>
        </pc:sldMkLst>
      </pc:sldChg>
      <pc:sldChg chg="del">
        <pc:chgData name="Frances Steel" userId="79d46658-80de-4106-bb59-cad1b389c72e" providerId="ADAL" clId="{C9A650DF-FC12-494D-9C76-2639CC59E8C5}" dt="2026-08-13T09:16:13.300" v="1" actId="47"/>
        <pc:sldMkLst>
          <pc:docMk/>
          <pc:sldMk cId="3388881317" sldId="3537"/>
        </pc:sldMkLst>
      </pc:sldChg>
      <pc:sldChg chg="del">
        <pc:chgData name="Frances Steel" userId="79d46658-80de-4106-bb59-cad1b389c72e" providerId="ADAL" clId="{C9A650DF-FC12-494D-9C76-2639CC59E8C5}" dt="2026-08-13T09:16:13.300" v="1" actId="47"/>
        <pc:sldMkLst>
          <pc:docMk/>
          <pc:sldMk cId="1634473596" sldId="3538"/>
        </pc:sldMkLst>
      </pc:sldChg>
      <pc:sldChg chg="del">
        <pc:chgData name="Frances Steel" userId="79d46658-80de-4106-bb59-cad1b389c72e" providerId="ADAL" clId="{C9A650DF-FC12-494D-9C76-2639CC59E8C5}" dt="2026-08-13T09:16:13.300" v="1" actId="47"/>
        <pc:sldMkLst>
          <pc:docMk/>
          <pc:sldMk cId="771806197" sldId="3539"/>
        </pc:sldMkLst>
      </pc:sldChg>
      <pc:sldChg chg="del">
        <pc:chgData name="Frances Steel" userId="79d46658-80de-4106-bb59-cad1b389c72e" providerId="ADAL" clId="{C9A650DF-FC12-494D-9C76-2639CC59E8C5}" dt="2026-08-13T09:16:13.300" v="1" actId="47"/>
        <pc:sldMkLst>
          <pc:docMk/>
          <pc:sldMk cId="3942614258" sldId="3540"/>
        </pc:sldMkLst>
      </pc:sldChg>
      <pc:sldChg chg="del">
        <pc:chgData name="Frances Steel" userId="79d46658-80de-4106-bb59-cad1b389c72e" providerId="ADAL" clId="{C9A650DF-FC12-494D-9C76-2639CC59E8C5}" dt="2026-08-13T09:28:16.243" v="2" actId="47"/>
        <pc:sldMkLst>
          <pc:docMk/>
          <pc:sldMk cId="4284772620" sldId="3542"/>
        </pc:sldMkLst>
      </pc:sldChg>
      <pc:sldChg chg="del">
        <pc:chgData name="Frances Steel" userId="79d46658-80de-4106-bb59-cad1b389c72e" providerId="ADAL" clId="{C9A650DF-FC12-494D-9C76-2639CC59E8C5}" dt="2026-08-13T09:28:16.243" v="2" actId="47"/>
        <pc:sldMkLst>
          <pc:docMk/>
          <pc:sldMk cId="1952090991" sldId="3543"/>
        </pc:sldMkLst>
      </pc:sldChg>
      <pc:sldChg chg="del">
        <pc:chgData name="Frances Steel" userId="79d46658-80de-4106-bb59-cad1b389c72e" providerId="ADAL" clId="{C9A650DF-FC12-494D-9C76-2639CC59E8C5}" dt="2026-08-13T09:15:45.112" v="0" actId="47"/>
        <pc:sldMkLst>
          <pc:docMk/>
          <pc:sldMk cId="340517371" sldId="3544"/>
        </pc:sldMkLst>
      </pc:sldChg>
      <pc:sldChg chg="del">
        <pc:chgData name="Frances Steel" userId="79d46658-80de-4106-bb59-cad1b389c72e" providerId="ADAL" clId="{C9A650DF-FC12-494D-9C76-2639CC59E8C5}" dt="2026-08-13T09:15:45.112" v="0" actId="47"/>
        <pc:sldMkLst>
          <pc:docMk/>
          <pc:sldMk cId="891527419" sldId="3545"/>
        </pc:sldMkLst>
      </pc:sldChg>
      <pc:sldChg chg="del">
        <pc:chgData name="Frances Steel" userId="79d46658-80de-4106-bb59-cad1b389c72e" providerId="ADAL" clId="{C9A650DF-FC12-494D-9C76-2639CC59E8C5}" dt="2026-08-13T09:15:45.112" v="0" actId="47"/>
        <pc:sldMkLst>
          <pc:docMk/>
          <pc:sldMk cId="360682497" sldId="3546"/>
        </pc:sldMkLst>
      </pc:sldChg>
      <pc:sldChg chg="del">
        <pc:chgData name="Frances Steel" userId="79d46658-80de-4106-bb59-cad1b389c72e" providerId="ADAL" clId="{C9A650DF-FC12-494D-9C76-2639CC59E8C5}" dt="2026-08-13T09:28:16.243" v="2" actId="47"/>
        <pc:sldMkLst>
          <pc:docMk/>
          <pc:sldMk cId="3116679550" sldId="3547"/>
        </pc:sldMkLst>
      </pc:sldChg>
      <pc:sldChg chg="del">
        <pc:chgData name="Frances Steel" userId="79d46658-80de-4106-bb59-cad1b389c72e" providerId="ADAL" clId="{C9A650DF-FC12-494D-9C76-2639CC59E8C5}" dt="2026-08-13T09:28:16.243" v="2" actId="47"/>
        <pc:sldMkLst>
          <pc:docMk/>
          <pc:sldMk cId="1269151997" sldId="3548"/>
        </pc:sldMkLst>
      </pc:sldChg>
      <pc:sldChg chg="del">
        <pc:chgData name="Frances Steel" userId="79d46658-80de-4106-bb59-cad1b389c72e" providerId="ADAL" clId="{C9A650DF-FC12-494D-9C76-2639CC59E8C5}" dt="2026-08-13T09:28:16.243" v="2" actId="47"/>
        <pc:sldMkLst>
          <pc:docMk/>
          <pc:sldMk cId="2428663583" sldId="3549"/>
        </pc:sldMkLst>
      </pc:sldChg>
      <pc:sldChg chg="del">
        <pc:chgData name="Frances Steel" userId="79d46658-80de-4106-bb59-cad1b389c72e" providerId="ADAL" clId="{C9A650DF-FC12-494D-9C76-2639CC59E8C5}" dt="2026-08-13T09:28:16.243" v="2" actId="47"/>
        <pc:sldMkLst>
          <pc:docMk/>
          <pc:sldMk cId="2209366147" sldId="3550"/>
        </pc:sldMkLst>
      </pc:sldChg>
      <pc:sldChg chg="del">
        <pc:chgData name="Frances Steel" userId="79d46658-80de-4106-bb59-cad1b389c72e" providerId="ADAL" clId="{C9A650DF-FC12-494D-9C76-2639CC59E8C5}" dt="2026-08-13T09:28:16.243" v="2" actId="47"/>
        <pc:sldMkLst>
          <pc:docMk/>
          <pc:sldMk cId="870760244" sldId="3551"/>
        </pc:sldMkLst>
      </pc:sldChg>
      <pc:sldChg chg="del">
        <pc:chgData name="Frances Steel" userId="79d46658-80de-4106-bb59-cad1b389c72e" providerId="ADAL" clId="{C9A650DF-FC12-494D-9C76-2639CC59E8C5}" dt="2026-08-13T09:28:16.243" v="2" actId="47"/>
        <pc:sldMkLst>
          <pc:docMk/>
          <pc:sldMk cId="604370478" sldId="3552"/>
        </pc:sldMkLst>
      </pc:sldChg>
      <pc:sldChg chg="del">
        <pc:chgData name="Frances Steel" userId="79d46658-80de-4106-bb59-cad1b389c72e" providerId="ADAL" clId="{C9A650DF-FC12-494D-9C76-2639CC59E8C5}" dt="2026-08-13T09:28:16.243" v="2" actId="47"/>
        <pc:sldMkLst>
          <pc:docMk/>
          <pc:sldMk cId="2243130878" sldId="3553"/>
        </pc:sldMkLst>
      </pc:sldChg>
      <pc:sldChg chg="del">
        <pc:chgData name="Frances Steel" userId="79d46658-80de-4106-bb59-cad1b389c72e" providerId="ADAL" clId="{C9A650DF-FC12-494D-9C76-2639CC59E8C5}" dt="2026-08-13T09:28:16.243" v="2" actId="47"/>
        <pc:sldMkLst>
          <pc:docMk/>
          <pc:sldMk cId="620553186" sldId="3554"/>
        </pc:sldMkLst>
      </pc:sldChg>
      <pc:sldChg chg="del">
        <pc:chgData name="Frances Steel" userId="79d46658-80de-4106-bb59-cad1b389c72e" providerId="ADAL" clId="{C9A650DF-FC12-494D-9C76-2639CC59E8C5}" dt="2026-08-13T09:28:16.243" v="2" actId="47"/>
        <pc:sldMkLst>
          <pc:docMk/>
          <pc:sldMk cId="2407289677" sldId="3555"/>
        </pc:sldMkLst>
      </pc:sldChg>
      <pc:sldChg chg="del">
        <pc:chgData name="Frances Steel" userId="79d46658-80de-4106-bb59-cad1b389c72e" providerId="ADAL" clId="{C9A650DF-FC12-494D-9C76-2639CC59E8C5}" dt="2026-08-13T09:28:16.243" v="2" actId="47"/>
        <pc:sldMkLst>
          <pc:docMk/>
          <pc:sldMk cId="3721920874" sldId="3556"/>
        </pc:sldMkLst>
      </pc:sldChg>
      <pc:sldChg chg="del">
        <pc:chgData name="Frances Steel" userId="79d46658-80de-4106-bb59-cad1b389c72e" providerId="ADAL" clId="{C9A650DF-FC12-494D-9C76-2639CC59E8C5}" dt="2026-08-13T09:28:16.243" v="2" actId="47"/>
        <pc:sldMkLst>
          <pc:docMk/>
          <pc:sldMk cId="549278476" sldId="3557"/>
        </pc:sldMkLst>
      </pc:sldChg>
      <pc:sldChg chg="del">
        <pc:chgData name="Frances Steel" userId="79d46658-80de-4106-bb59-cad1b389c72e" providerId="ADAL" clId="{C9A650DF-FC12-494D-9C76-2639CC59E8C5}" dt="2026-08-13T09:28:16.243" v="2" actId="47"/>
        <pc:sldMkLst>
          <pc:docMk/>
          <pc:sldMk cId="3122842810" sldId="3558"/>
        </pc:sldMkLst>
      </pc:sldChg>
      <pc:sldChg chg="del">
        <pc:chgData name="Frances Steel" userId="79d46658-80de-4106-bb59-cad1b389c72e" providerId="ADAL" clId="{C9A650DF-FC12-494D-9C76-2639CC59E8C5}" dt="2026-08-13T09:28:16.243" v="2" actId="47"/>
        <pc:sldMkLst>
          <pc:docMk/>
          <pc:sldMk cId="1430127400" sldId="3559"/>
        </pc:sldMkLst>
      </pc:sldChg>
      <pc:sldChg chg="del">
        <pc:chgData name="Frances Steel" userId="79d46658-80de-4106-bb59-cad1b389c72e" providerId="ADAL" clId="{C9A650DF-FC12-494D-9C76-2639CC59E8C5}" dt="2026-08-13T09:28:16.243" v="2" actId="47"/>
        <pc:sldMkLst>
          <pc:docMk/>
          <pc:sldMk cId="713790187" sldId="3560"/>
        </pc:sldMkLst>
      </pc:sldChg>
      <pc:sldChg chg="del">
        <pc:chgData name="Frances Steel" userId="79d46658-80de-4106-bb59-cad1b389c72e" providerId="ADAL" clId="{C9A650DF-FC12-494D-9C76-2639CC59E8C5}" dt="2026-08-13T09:28:16.243" v="2" actId="47"/>
        <pc:sldMkLst>
          <pc:docMk/>
          <pc:sldMk cId="3676417349" sldId="3561"/>
        </pc:sldMkLst>
      </pc:sldChg>
      <pc:sldChg chg="del">
        <pc:chgData name="Frances Steel" userId="79d46658-80de-4106-bb59-cad1b389c72e" providerId="ADAL" clId="{C9A650DF-FC12-494D-9C76-2639CC59E8C5}" dt="2026-08-13T09:28:16.243" v="2" actId="47"/>
        <pc:sldMkLst>
          <pc:docMk/>
          <pc:sldMk cId="1395979418" sldId="3562"/>
        </pc:sldMkLst>
      </pc:sldChg>
      <pc:sldChg chg="del">
        <pc:chgData name="Frances Steel" userId="79d46658-80de-4106-bb59-cad1b389c72e" providerId="ADAL" clId="{C9A650DF-FC12-494D-9C76-2639CC59E8C5}" dt="2026-08-13T09:28:16.243" v="2" actId="47"/>
        <pc:sldMkLst>
          <pc:docMk/>
          <pc:sldMk cId="3368464879" sldId="3563"/>
        </pc:sldMkLst>
      </pc:sldChg>
      <pc:sldChg chg="del">
        <pc:chgData name="Frances Steel" userId="79d46658-80de-4106-bb59-cad1b389c72e" providerId="ADAL" clId="{C9A650DF-FC12-494D-9C76-2639CC59E8C5}" dt="2026-08-13T09:28:16.243" v="2" actId="47"/>
        <pc:sldMkLst>
          <pc:docMk/>
          <pc:sldMk cId="1575245538" sldId="3564"/>
        </pc:sldMkLst>
      </pc:sldChg>
      <pc:sldChg chg="del">
        <pc:chgData name="Frances Steel" userId="79d46658-80de-4106-bb59-cad1b389c72e" providerId="ADAL" clId="{C9A650DF-FC12-494D-9C76-2639CC59E8C5}" dt="2026-08-13T09:28:16.243" v="2" actId="47"/>
        <pc:sldMkLst>
          <pc:docMk/>
          <pc:sldMk cId="3303511093" sldId="3565"/>
        </pc:sldMkLst>
      </pc:sldChg>
      <pc:sldChg chg="del">
        <pc:chgData name="Frances Steel" userId="79d46658-80de-4106-bb59-cad1b389c72e" providerId="ADAL" clId="{C9A650DF-FC12-494D-9C76-2639CC59E8C5}" dt="2026-08-13T09:28:16.243" v="2" actId="47"/>
        <pc:sldMkLst>
          <pc:docMk/>
          <pc:sldMk cId="2452142336" sldId="3566"/>
        </pc:sldMkLst>
      </pc:sldChg>
      <pc:sldChg chg="del">
        <pc:chgData name="Frances Steel" userId="79d46658-80de-4106-bb59-cad1b389c72e" providerId="ADAL" clId="{C9A650DF-FC12-494D-9C76-2639CC59E8C5}" dt="2026-08-13T09:28:16.243" v="2" actId="47"/>
        <pc:sldMkLst>
          <pc:docMk/>
          <pc:sldMk cId="545092800" sldId="3567"/>
        </pc:sldMkLst>
      </pc:sldChg>
      <pc:sldChg chg="del">
        <pc:chgData name="Frances Steel" userId="79d46658-80de-4106-bb59-cad1b389c72e" providerId="ADAL" clId="{C9A650DF-FC12-494D-9C76-2639CC59E8C5}" dt="2026-08-13T09:28:16.243" v="2" actId="47"/>
        <pc:sldMkLst>
          <pc:docMk/>
          <pc:sldMk cId="4180720052" sldId="3568"/>
        </pc:sldMkLst>
      </pc:sldChg>
      <pc:sldChg chg="del">
        <pc:chgData name="Frances Steel" userId="79d46658-80de-4106-bb59-cad1b389c72e" providerId="ADAL" clId="{C9A650DF-FC12-494D-9C76-2639CC59E8C5}" dt="2026-08-13T09:28:16.243" v="2" actId="47"/>
        <pc:sldMkLst>
          <pc:docMk/>
          <pc:sldMk cId="3309602404" sldId="3569"/>
        </pc:sldMkLst>
      </pc:sldChg>
      <pc:sldChg chg="del">
        <pc:chgData name="Frances Steel" userId="79d46658-80de-4106-bb59-cad1b389c72e" providerId="ADAL" clId="{C9A650DF-FC12-494D-9C76-2639CC59E8C5}" dt="2026-08-13T09:28:16.243" v="2" actId="47"/>
        <pc:sldMkLst>
          <pc:docMk/>
          <pc:sldMk cId="3175223818" sldId="3571"/>
        </pc:sldMkLst>
      </pc:sldChg>
      <pc:sldChg chg="del">
        <pc:chgData name="Frances Steel" userId="79d46658-80de-4106-bb59-cad1b389c72e" providerId="ADAL" clId="{C9A650DF-FC12-494D-9C76-2639CC59E8C5}" dt="2026-08-13T09:28:16.243" v="2" actId="47"/>
        <pc:sldMkLst>
          <pc:docMk/>
          <pc:sldMk cId="2240629409" sldId="3572"/>
        </pc:sldMkLst>
      </pc:sldChg>
      <pc:sldChg chg="del">
        <pc:chgData name="Frances Steel" userId="79d46658-80de-4106-bb59-cad1b389c72e" providerId="ADAL" clId="{C9A650DF-FC12-494D-9C76-2639CC59E8C5}" dt="2026-08-13T09:28:16.243" v="2" actId="47"/>
        <pc:sldMkLst>
          <pc:docMk/>
          <pc:sldMk cId="1444226533" sldId="3573"/>
        </pc:sldMkLst>
      </pc:sldChg>
      <pc:sldChg chg="del">
        <pc:chgData name="Frances Steel" userId="79d46658-80de-4106-bb59-cad1b389c72e" providerId="ADAL" clId="{C9A650DF-FC12-494D-9C76-2639CC59E8C5}" dt="2026-08-13T09:28:16.243" v="2" actId="47"/>
        <pc:sldMkLst>
          <pc:docMk/>
          <pc:sldMk cId="2992094980" sldId="3574"/>
        </pc:sldMkLst>
      </pc:sldChg>
      <pc:sldChg chg="del">
        <pc:chgData name="Frances Steel" userId="79d46658-80de-4106-bb59-cad1b389c72e" providerId="ADAL" clId="{C9A650DF-FC12-494D-9C76-2639CC59E8C5}" dt="2026-08-13T09:28:16.243" v="2" actId="47"/>
        <pc:sldMkLst>
          <pc:docMk/>
          <pc:sldMk cId="3402670211" sldId="3576"/>
        </pc:sldMkLst>
      </pc:sldChg>
      <pc:sldChg chg="del">
        <pc:chgData name="Frances Steel" userId="79d46658-80de-4106-bb59-cad1b389c72e" providerId="ADAL" clId="{C9A650DF-FC12-494D-9C76-2639CC59E8C5}" dt="2026-08-13T09:28:16.243" v="2" actId="47"/>
        <pc:sldMkLst>
          <pc:docMk/>
          <pc:sldMk cId="1087445837" sldId="3583"/>
        </pc:sldMkLst>
      </pc:sldChg>
      <pc:sldChg chg="del">
        <pc:chgData name="Frances Steel" userId="79d46658-80de-4106-bb59-cad1b389c72e" providerId="ADAL" clId="{C9A650DF-FC12-494D-9C76-2639CC59E8C5}" dt="2026-08-13T09:28:16.243" v="2" actId="47"/>
        <pc:sldMkLst>
          <pc:docMk/>
          <pc:sldMk cId="774319632" sldId="3585"/>
        </pc:sldMkLst>
      </pc:sldChg>
      <pc:sldChg chg="del">
        <pc:chgData name="Frances Steel" userId="79d46658-80de-4106-bb59-cad1b389c72e" providerId="ADAL" clId="{C9A650DF-FC12-494D-9C76-2639CC59E8C5}" dt="2026-08-13T09:28:16.243" v="2" actId="47"/>
        <pc:sldMkLst>
          <pc:docMk/>
          <pc:sldMk cId="3021341923" sldId="3586"/>
        </pc:sldMkLst>
      </pc:sldChg>
      <pc:sldChg chg="del">
        <pc:chgData name="Frances Steel" userId="79d46658-80de-4106-bb59-cad1b389c72e" providerId="ADAL" clId="{C9A650DF-FC12-494D-9C76-2639CC59E8C5}" dt="2026-08-13T09:28:16.243" v="2" actId="47"/>
        <pc:sldMkLst>
          <pc:docMk/>
          <pc:sldMk cId="3404830875" sldId="3587"/>
        </pc:sldMkLst>
      </pc:sldChg>
      <pc:sldChg chg="del">
        <pc:chgData name="Frances Steel" userId="79d46658-80de-4106-bb59-cad1b389c72e" providerId="ADAL" clId="{C9A650DF-FC12-494D-9C76-2639CC59E8C5}" dt="2026-08-13T09:28:16.243" v="2" actId="47"/>
        <pc:sldMkLst>
          <pc:docMk/>
          <pc:sldMk cId="639701333" sldId="3588"/>
        </pc:sldMkLst>
      </pc:sldChg>
      <pc:sldChg chg="del">
        <pc:chgData name="Frances Steel" userId="79d46658-80de-4106-bb59-cad1b389c72e" providerId="ADAL" clId="{C9A650DF-FC12-494D-9C76-2639CC59E8C5}" dt="2026-08-13T09:28:16.243" v="2" actId="47"/>
        <pc:sldMkLst>
          <pc:docMk/>
          <pc:sldMk cId="1546815046" sldId="3589"/>
        </pc:sldMkLst>
      </pc:sldChg>
      <pc:sldChg chg="del">
        <pc:chgData name="Frances Steel" userId="79d46658-80de-4106-bb59-cad1b389c72e" providerId="ADAL" clId="{C9A650DF-FC12-494D-9C76-2639CC59E8C5}" dt="2026-08-13T09:28:16.243" v="2" actId="47"/>
        <pc:sldMkLst>
          <pc:docMk/>
          <pc:sldMk cId="4096960989" sldId="3590"/>
        </pc:sldMkLst>
      </pc:sldChg>
      <pc:sldChg chg="del">
        <pc:chgData name="Frances Steel" userId="79d46658-80de-4106-bb59-cad1b389c72e" providerId="ADAL" clId="{C9A650DF-FC12-494D-9C76-2639CC59E8C5}" dt="2026-08-13T09:15:45.112" v="0" actId="47"/>
        <pc:sldMkLst>
          <pc:docMk/>
          <pc:sldMk cId="488233633" sldId="3591"/>
        </pc:sldMkLst>
      </pc:sldChg>
      <pc:sldChg chg="del">
        <pc:chgData name="Frances Steel" userId="79d46658-80de-4106-bb59-cad1b389c72e" providerId="ADAL" clId="{C9A650DF-FC12-494D-9C76-2639CC59E8C5}" dt="2026-08-13T09:15:45.112" v="0" actId="47"/>
        <pc:sldMkLst>
          <pc:docMk/>
          <pc:sldMk cId="1632537218" sldId="3592"/>
        </pc:sldMkLst>
      </pc:sldChg>
      <pc:sldChg chg="del">
        <pc:chgData name="Frances Steel" userId="79d46658-80de-4106-bb59-cad1b389c72e" providerId="ADAL" clId="{C9A650DF-FC12-494D-9C76-2639CC59E8C5}" dt="2026-08-13T09:15:45.112" v="0" actId="47"/>
        <pc:sldMkLst>
          <pc:docMk/>
          <pc:sldMk cId="85705141" sldId="3593"/>
        </pc:sldMkLst>
      </pc:sldChg>
      <pc:sldChg chg="del">
        <pc:chgData name="Frances Steel" userId="79d46658-80de-4106-bb59-cad1b389c72e" providerId="ADAL" clId="{C9A650DF-FC12-494D-9C76-2639CC59E8C5}" dt="2026-08-13T09:15:45.112" v="0" actId="47"/>
        <pc:sldMkLst>
          <pc:docMk/>
          <pc:sldMk cId="2990844815" sldId="3594"/>
        </pc:sldMkLst>
      </pc:sldChg>
      <pc:sldChg chg="del">
        <pc:chgData name="Frances Steel" userId="79d46658-80de-4106-bb59-cad1b389c72e" providerId="ADAL" clId="{C9A650DF-FC12-494D-9C76-2639CC59E8C5}" dt="2026-08-13T09:15:45.112" v="0" actId="47"/>
        <pc:sldMkLst>
          <pc:docMk/>
          <pc:sldMk cId="3294856732" sldId="3595"/>
        </pc:sldMkLst>
      </pc:sldChg>
      <pc:sldChg chg="del">
        <pc:chgData name="Frances Steel" userId="79d46658-80de-4106-bb59-cad1b389c72e" providerId="ADAL" clId="{C9A650DF-FC12-494D-9C76-2639CC59E8C5}" dt="2026-08-13T09:15:45.112" v="0" actId="47"/>
        <pc:sldMkLst>
          <pc:docMk/>
          <pc:sldMk cId="1621689607" sldId="3596"/>
        </pc:sldMkLst>
      </pc:sldChg>
      <pc:sldChg chg="del">
        <pc:chgData name="Frances Steel" userId="79d46658-80de-4106-bb59-cad1b389c72e" providerId="ADAL" clId="{C9A650DF-FC12-494D-9C76-2639CC59E8C5}" dt="2026-08-13T09:15:45.112" v="0" actId="47"/>
        <pc:sldMkLst>
          <pc:docMk/>
          <pc:sldMk cId="1867903476" sldId="3597"/>
        </pc:sldMkLst>
      </pc:sldChg>
      <pc:sldChg chg="del">
        <pc:chgData name="Frances Steel" userId="79d46658-80de-4106-bb59-cad1b389c72e" providerId="ADAL" clId="{C9A650DF-FC12-494D-9C76-2639CC59E8C5}" dt="2026-08-13T09:15:45.112" v="0" actId="47"/>
        <pc:sldMkLst>
          <pc:docMk/>
          <pc:sldMk cId="4034703726" sldId="3598"/>
        </pc:sldMkLst>
      </pc:sldChg>
      <pc:sldChg chg="del">
        <pc:chgData name="Frances Steel" userId="79d46658-80de-4106-bb59-cad1b389c72e" providerId="ADAL" clId="{C9A650DF-FC12-494D-9C76-2639CC59E8C5}" dt="2026-08-13T09:16:13.300" v="1" actId="47"/>
        <pc:sldMkLst>
          <pc:docMk/>
          <pc:sldMk cId="1056544355" sldId="3599"/>
        </pc:sldMkLst>
      </pc:sldChg>
      <pc:sldChg chg="del">
        <pc:chgData name="Frances Steel" userId="79d46658-80de-4106-bb59-cad1b389c72e" providerId="ADAL" clId="{C9A650DF-FC12-494D-9C76-2639CC59E8C5}" dt="2026-08-13T09:16:13.300" v="1" actId="47"/>
        <pc:sldMkLst>
          <pc:docMk/>
          <pc:sldMk cId="3452992296" sldId="3600"/>
        </pc:sldMkLst>
      </pc:sldChg>
      <pc:sldChg chg="del">
        <pc:chgData name="Frances Steel" userId="79d46658-80de-4106-bb59-cad1b389c72e" providerId="ADAL" clId="{C9A650DF-FC12-494D-9C76-2639CC59E8C5}" dt="2026-08-13T09:16:13.300" v="1" actId="47"/>
        <pc:sldMkLst>
          <pc:docMk/>
          <pc:sldMk cId="1251298828" sldId="3601"/>
        </pc:sldMkLst>
      </pc:sldChg>
      <pc:sldChg chg="del">
        <pc:chgData name="Frances Steel" userId="79d46658-80de-4106-bb59-cad1b389c72e" providerId="ADAL" clId="{C9A650DF-FC12-494D-9C76-2639CC59E8C5}" dt="2026-08-13T09:16:13.300" v="1" actId="47"/>
        <pc:sldMkLst>
          <pc:docMk/>
          <pc:sldMk cId="2846457177" sldId="3602"/>
        </pc:sldMkLst>
      </pc:sldChg>
      <pc:sldChg chg="del">
        <pc:chgData name="Frances Steel" userId="79d46658-80de-4106-bb59-cad1b389c72e" providerId="ADAL" clId="{C9A650DF-FC12-494D-9C76-2639CC59E8C5}" dt="2026-08-13T09:16:13.300" v="1" actId="47"/>
        <pc:sldMkLst>
          <pc:docMk/>
          <pc:sldMk cId="2574039626" sldId="3603"/>
        </pc:sldMkLst>
      </pc:sldChg>
      <pc:sldChg chg="del">
        <pc:chgData name="Frances Steel" userId="79d46658-80de-4106-bb59-cad1b389c72e" providerId="ADAL" clId="{C9A650DF-FC12-494D-9C76-2639CC59E8C5}" dt="2026-08-13T09:28:16.243" v="2" actId="47"/>
        <pc:sldMkLst>
          <pc:docMk/>
          <pc:sldMk cId="3740316804" sldId="3605"/>
        </pc:sldMkLst>
      </pc:sldChg>
      <pc:sldChg chg="del">
        <pc:chgData name="Frances Steel" userId="79d46658-80de-4106-bb59-cad1b389c72e" providerId="ADAL" clId="{C9A650DF-FC12-494D-9C76-2639CC59E8C5}" dt="2026-08-13T09:28:16.243" v="2" actId="47"/>
        <pc:sldMkLst>
          <pc:docMk/>
          <pc:sldMk cId="184770298" sldId="3606"/>
        </pc:sldMkLst>
      </pc:sldChg>
      <pc:sldChg chg="del">
        <pc:chgData name="Frances Steel" userId="79d46658-80de-4106-bb59-cad1b389c72e" providerId="ADAL" clId="{C9A650DF-FC12-494D-9C76-2639CC59E8C5}" dt="2026-08-13T09:28:16.243" v="2" actId="47"/>
        <pc:sldMkLst>
          <pc:docMk/>
          <pc:sldMk cId="1093369827" sldId="3607"/>
        </pc:sldMkLst>
      </pc:sldChg>
      <pc:sldChg chg="del">
        <pc:chgData name="Frances Steel" userId="79d46658-80de-4106-bb59-cad1b389c72e" providerId="ADAL" clId="{C9A650DF-FC12-494D-9C76-2639CC59E8C5}" dt="2026-08-13T09:28:16.243" v="2" actId="47"/>
        <pc:sldMkLst>
          <pc:docMk/>
          <pc:sldMk cId="2860019110" sldId="3608"/>
        </pc:sldMkLst>
      </pc:sldChg>
      <pc:sldChg chg="del">
        <pc:chgData name="Frances Steel" userId="79d46658-80de-4106-bb59-cad1b389c72e" providerId="ADAL" clId="{C9A650DF-FC12-494D-9C76-2639CC59E8C5}" dt="2026-08-13T09:28:16.243" v="2" actId="47"/>
        <pc:sldMkLst>
          <pc:docMk/>
          <pc:sldMk cId="1057550712" sldId="3609"/>
        </pc:sldMkLst>
      </pc:sldChg>
      <pc:sldChg chg="del">
        <pc:chgData name="Frances Steel" userId="79d46658-80de-4106-bb59-cad1b389c72e" providerId="ADAL" clId="{C9A650DF-FC12-494D-9C76-2639CC59E8C5}" dt="2026-08-13T09:28:16.243" v="2" actId="47"/>
        <pc:sldMkLst>
          <pc:docMk/>
          <pc:sldMk cId="4290369166" sldId="3610"/>
        </pc:sldMkLst>
      </pc:sldChg>
      <pc:sldChg chg="del">
        <pc:chgData name="Frances Steel" userId="79d46658-80de-4106-bb59-cad1b389c72e" providerId="ADAL" clId="{C9A650DF-FC12-494D-9C76-2639CC59E8C5}" dt="2026-08-13T09:28:16.243" v="2" actId="47"/>
        <pc:sldMkLst>
          <pc:docMk/>
          <pc:sldMk cId="2064590978" sldId="3611"/>
        </pc:sldMkLst>
      </pc:sldChg>
      <pc:sldChg chg="del">
        <pc:chgData name="Frances Steel" userId="79d46658-80de-4106-bb59-cad1b389c72e" providerId="ADAL" clId="{C9A650DF-FC12-494D-9C76-2639CC59E8C5}" dt="2026-08-13T09:28:16.243" v="2" actId="47"/>
        <pc:sldMkLst>
          <pc:docMk/>
          <pc:sldMk cId="3364598706" sldId="3612"/>
        </pc:sldMkLst>
      </pc:sldChg>
      <pc:sldChg chg="del">
        <pc:chgData name="Frances Steel" userId="79d46658-80de-4106-bb59-cad1b389c72e" providerId="ADAL" clId="{C9A650DF-FC12-494D-9C76-2639CC59E8C5}" dt="2026-08-13T09:28:16.243" v="2" actId="47"/>
        <pc:sldMkLst>
          <pc:docMk/>
          <pc:sldMk cId="2551435383" sldId="3613"/>
        </pc:sldMkLst>
      </pc:sldChg>
      <pc:sldChg chg="del">
        <pc:chgData name="Frances Steel" userId="79d46658-80de-4106-bb59-cad1b389c72e" providerId="ADAL" clId="{C9A650DF-FC12-494D-9C76-2639CC59E8C5}" dt="2026-08-13T09:28:16.243" v="2" actId="47"/>
        <pc:sldMkLst>
          <pc:docMk/>
          <pc:sldMk cId="2672549274" sldId="3614"/>
        </pc:sldMkLst>
      </pc:sldChg>
      <pc:sldMasterChg chg="delSldLayout">
        <pc:chgData name="Frances Steel" userId="79d46658-80de-4106-bb59-cad1b389c72e" providerId="ADAL" clId="{C9A650DF-FC12-494D-9C76-2639CC59E8C5}" dt="2026-08-13T09:28:16.243" v="2" actId="47"/>
        <pc:sldMasterMkLst>
          <pc:docMk/>
          <pc:sldMasterMk cId="2460629482" sldId="2147483744"/>
        </pc:sldMasterMkLst>
        <pc:sldLayoutChg chg="del">
          <pc:chgData name="Frances Steel" userId="79d46658-80de-4106-bb59-cad1b389c72e" providerId="ADAL" clId="{C9A650DF-FC12-494D-9C76-2639CC59E8C5}" dt="2026-08-13T09:28:16.243" v="2"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15:45.112"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15:45.112"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15:45.112"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28:16.243" v="2" actId="47"/>
        <pc:sldMasterMkLst>
          <pc:docMk/>
          <pc:sldMasterMk cId="55287480" sldId="2147483844"/>
        </pc:sldMasterMkLst>
        <pc:sldLayoutChg chg="del">
          <pc:chgData name="Frances Steel" userId="79d46658-80de-4106-bb59-cad1b389c72e" providerId="ADAL" clId="{C9A650DF-FC12-494D-9C76-2639CC59E8C5}" dt="2026-08-13T09:28:16.243" v="2"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28:16.243" v="2"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1959681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PREVENTING AND ADDRESSING CONFLICT</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ten ‘Preventing and Addressing Conflict’ techniques. These techniques can be split into two groups: ‘preventing conflict’ and ‘addressing conflict’ each with five techniques linked to them. The addressing conflict techniques </a:t>
            </a:r>
            <a:r>
              <a:rPr lang="en-US" sz="1200" b="0" dirty="0">
                <a:solidFill>
                  <a:srgbClr val="FFFFFF"/>
                </a:solidFill>
              </a:rPr>
              <a:t>should be used to de-escalate conflict, resolve incidents and promote positive choices. They can be treated as steps followed in order or individually, as appropriate. It may seem obvious but if officers can regularly and effectively de-escalate conflict &amp; incidents with prisoners then this leads to a safer prison environment that is more conducive to rehabilitation.  </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2760022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5293B-2105-EBA6-B53D-59B44BCFD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2C12E-575C-4742-997F-F721B4598F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AC6D2D-7596-7874-6276-3864265BC840}"/>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2D8B1136-EC47-D49E-D96D-6963D9182A94}"/>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2682467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TACTICAL AGREEMENT</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endParaRPr lang="en-GB" sz="1200" dirty="0"/>
          </a:p>
          <a:p>
            <a:r>
              <a:rPr lang="en-GB" sz="1200" b="1" dirty="0"/>
              <a:t>EXPLAIN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In simple terms a tactical agreement is finding something to agree with from what the prisoner says.</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When a prisoner is angry or upset, they try to prove their point. They try to convince others that they’re in the right.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That’s why agreement is so powerful. Having prepared for a battle, it seems there isn’t one to be fought because the prisoner is initially met with agreement rather than disagreement.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Pursuing this strategy means attending and responding to the prisoner’s concerns. We need to show that we’re listening, that we care, and that we want to solve things.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At the same time, we need to maintain awareness of the wider situation: the potential for violence from the prisoner, the actions of other prisoners, the locations of other officers.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When done right a tactical agreement can be really a powerful step towards de-escalating and resolving a difficult and tense situation.</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We </a:t>
            </a:r>
            <a:r>
              <a:rPr lang="en-GB" sz="1300" dirty="0"/>
              <a:t>will run through the steps and some examples on the next slide. </a:t>
            </a:r>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32142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INTRODUCE NEW TECHNIQUE: TACTICAL AGREEMENT</a:t>
            </a:r>
          </a:p>
          <a:p>
            <a:endParaRPr lang="en-GB" sz="1200" b="1" dirty="0"/>
          </a:p>
          <a:p>
            <a:r>
              <a:rPr lang="en-GB" sz="1200" b="1" dirty="0"/>
              <a:t>EXPLAIN </a:t>
            </a:r>
          </a:p>
          <a:p>
            <a:r>
              <a:rPr lang="en-GB" sz="1200" b="0" dirty="0"/>
              <a:t>We are now going to go through each of the steps for this technique. </a:t>
            </a:r>
            <a:endParaRPr lang="en-GB" sz="1200" b="1" dirty="0"/>
          </a:p>
          <a:p>
            <a:endParaRPr lang="en-GB" sz="1200" b="1" dirty="0"/>
          </a:p>
          <a:p>
            <a:pPr marL="342900" indent="-342900">
              <a:buFont typeface="+mj-lt"/>
              <a:buAutoNum type="alphaUcPeriod"/>
            </a:pPr>
            <a:r>
              <a:rPr lang="en-GB" sz="1200" b="1" dirty="0"/>
              <a:t>Listen carefully:</a:t>
            </a:r>
            <a:r>
              <a:rPr lang="en-GB" sz="1200" dirty="0"/>
              <a:t> you want to start by listening carefully and trying to pinpoint why the prisoner is upset and what they want. We aren’t looking to offer them platitudes or advice right now: we want to achieve a meaningful de-escalation. We can only do this if we can understand what they want and what they’re upset about and communicate our understanding.</a:t>
            </a:r>
          </a:p>
          <a:p>
            <a:pPr marL="0" indent="0">
              <a:buFont typeface="+mj-lt"/>
              <a:buNone/>
            </a:pPr>
            <a:endParaRPr lang="en-GB" sz="1200" dirty="0"/>
          </a:p>
          <a:p>
            <a:pPr marL="342900" indent="-342900">
              <a:buFont typeface="+mj-lt"/>
              <a:buAutoNum type="alphaUcPeriod" startAt="2"/>
            </a:pPr>
            <a:r>
              <a:rPr lang="en-GB" sz="1200" b="1" dirty="0"/>
              <a:t>Identify something you can agree with: </a:t>
            </a:r>
            <a:r>
              <a:rPr lang="en-GB" sz="1200" dirty="0"/>
              <a:t>As you listen, watch out for something you can agree with the prisoner on. Ask yourself what can I agree with from what the prisoner has said? This might mean agreeing:</a:t>
            </a:r>
          </a:p>
          <a:p>
            <a:pPr marL="638388" lvl="2"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With the facts. </a:t>
            </a:r>
            <a:r>
              <a:rPr lang="en-GB" sz="1200" b="0" i="0" kern="1200" dirty="0">
                <a:solidFill>
                  <a:schemeClr val="tx1"/>
                </a:solidFill>
                <a:latin typeface="Univers" panose="020B0503020202020204" pitchFamily="34" charset="0"/>
                <a:ea typeface="+mn-ea"/>
                <a:cs typeface="+mn-cs"/>
              </a:rPr>
              <a:t>When a prisoner states a fact, we can agree with it. If a prisoner states they haven’t had a shower for two days, we can agree. “Yes, I know that you didn’t get the chance to make it to the showers.”</a:t>
            </a:r>
          </a:p>
          <a:p>
            <a:pPr marL="638388" lvl="2"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With the principle. </a:t>
            </a:r>
            <a:r>
              <a:rPr lang="en-GB" sz="1200" b="0" i="0" kern="1200" dirty="0">
                <a:solidFill>
                  <a:schemeClr val="tx1"/>
                </a:solidFill>
                <a:latin typeface="Univers" panose="020B0503020202020204" pitchFamily="34" charset="0"/>
                <a:ea typeface="+mn-ea"/>
                <a:cs typeface="+mn-cs"/>
              </a:rPr>
              <a:t>When a prisoner states something that should be the case, we can agree with the principle. For example, if a prisoner complains that no one listens to them, we might say, “I get it, everyone deserves to be listened to.”</a:t>
            </a:r>
          </a:p>
          <a:p>
            <a:pPr marL="638388" lvl="2"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With the odds. </a:t>
            </a:r>
            <a:r>
              <a:rPr lang="en-GB" sz="1200" b="0" i="0" kern="1200" dirty="0">
                <a:solidFill>
                  <a:schemeClr val="tx1"/>
                </a:solidFill>
                <a:latin typeface="Univers" panose="020B0503020202020204" pitchFamily="34" charset="0"/>
                <a:ea typeface="+mn-ea"/>
                <a:cs typeface="+mn-cs"/>
              </a:rPr>
              <a:t>Where a prisoner makes a statement, we can agree that it is possible or debatable. For example, imagine a prisoner who says: “Anyone would be angry if they’d be treated like this.” We might agree that “I guess a lot of people would be angry about that.”</a:t>
            </a:r>
          </a:p>
          <a:p>
            <a:pPr marL="638388" lvl="2"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With their reality. </a:t>
            </a:r>
            <a:r>
              <a:rPr lang="en-GB" sz="1200" b="0" i="0" kern="1200" dirty="0">
                <a:solidFill>
                  <a:schemeClr val="tx1"/>
                </a:solidFill>
                <a:latin typeface="Univers" panose="020B0503020202020204" pitchFamily="34" charset="0"/>
                <a:ea typeface="+mn-ea"/>
                <a:cs typeface="+mn-cs"/>
              </a:rPr>
              <a:t>A prisoner may make statements which are at odds with reality – which you can’t possibly agree are true. For example, a prisoner you frequently struggle with might tell you they are the best-behaved prisoner on the wing and deserve to be on an enhanced regime. If you can’t agree with the truth of the matter, you can agree with their interpretation. In this case, you might tell them: “I get that you see your behaviour as exemplary.”</a:t>
            </a:r>
          </a:p>
          <a:p>
            <a:pPr marL="638388" lvl="2"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To disagree. </a:t>
            </a:r>
            <a:r>
              <a:rPr lang="en-GB" sz="1200" b="0" i="0" kern="1200" dirty="0">
                <a:solidFill>
                  <a:schemeClr val="tx1"/>
                </a:solidFill>
                <a:latin typeface="Univers" panose="020B0503020202020204" pitchFamily="34" charset="0"/>
                <a:ea typeface="+mn-ea"/>
                <a:cs typeface="+mn-cs"/>
              </a:rPr>
              <a:t>If there’s really nothing you can agree on, you can always agree to disagree. This might sound obvious, or futile. But it can represent a valuable way to close off an unproductive line of conversation, affirm that everyone’s being reasonable, and move on. For example, consider a prisoner who didn’t eat yesterday and is now angry at having a missed a meal. We might say “I appreciate that you feel we should have brought you a different meal, but I think we’re going to have to agree to disagree on this one.”</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Where a prisoner has a reasonable grievance and a sense of the pressures on prison staff, it’s easy to agree with the facts and the principles. For example, when a prisoner is upset that the wing smells, we can easily agree. Where a prisoner has a less reasonable grievance or an inaccurate sense of what’s possible, we may not be able to agree with the facts or the principles. For example, we may not agree that a prisoner should be able to move cells at will. But we can still agree with their view of reality and agree to disagree about what can be done. </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It is </a:t>
            </a:r>
            <a:r>
              <a:rPr lang="en-GB" sz="1200" dirty="0"/>
              <a:t>rare that a prisoner doesn’t say anything that you can agree with. </a:t>
            </a:r>
          </a:p>
          <a:p>
            <a:pPr marL="457200" lvl="1" indent="0">
              <a:buFont typeface="Arial" panose="020B0604020202020204" pitchFamily="34" charset="0"/>
              <a:buNone/>
            </a:pPr>
            <a:endParaRPr lang="en-GB" sz="1200" dirty="0"/>
          </a:p>
          <a:p>
            <a:pPr marL="342900" indent="-342900">
              <a:buFont typeface="+mj-lt"/>
              <a:buAutoNum type="alphaUcPeriod" startAt="3"/>
            </a:pPr>
            <a:r>
              <a:rPr lang="en-GB" sz="1200" b="1" dirty="0"/>
              <a:t>State your agreement: </a:t>
            </a:r>
            <a:r>
              <a:rPr lang="en-GB" sz="1200" dirty="0"/>
              <a:t>Tell the prisoner what you agree with them on. This shouldn’t be a big thing – too much emphasis may make it seem false or contrived. Instead, our words should feel like a natural part of the conversation.</a:t>
            </a:r>
          </a:p>
          <a:p>
            <a:pPr marL="0" indent="0">
              <a:buFont typeface="+mj-lt"/>
              <a:buNone/>
            </a:pPr>
            <a:endParaRPr lang="en-GB" sz="1200" dirty="0"/>
          </a:p>
          <a:p>
            <a:pPr marL="342900" indent="-342900">
              <a:buFont typeface="+mj-lt"/>
              <a:buAutoNum type="alphaUcPeriod" startAt="4"/>
            </a:pPr>
            <a:r>
              <a:rPr lang="en-GB" sz="1200" b="1" dirty="0"/>
              <a:t>Move on: </a:t>
            </a:r>
            <a:r>
              <a:rPr lang="en-GB" sz="1200" dirty="0"/>
              <a:t>Agreement establishes common ground, shows both parties are committed to reasonable discussion, and allows us to go on and solve the underlying issue. So, take advantage of the agreement and (hopefully) the moment of calm it creates to move forward with the discussion.</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3146869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49210-9AB1-319D-CD20-C8A5117F5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76B42-7B8B-51C5-E401-B17BC973ED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E6864-8555-1B25-83F4-69E3DE8EFECA}"/>
              </a:ext>
            </a:extLst>
          </p:cNvPr>
          <p:cNvSpPr>
            <a:spLocks noGrp="1"/>
          </p:cNvSpPr>
          <p:nvPr>
            <p:ph type="body" idx="1"/>
          </p:nvPr>
        </p:nvSpPr>
        <p:spPr/>
        <p:txBody>
          <a:bodyPr/>
          <a:lstStyle/>
          <a:p>
            <a:r>
              <a:rPr lang="en-GB" b="1" dirty="0"/>
              <a:t>TURN AND TALK: TACTICAL AGREEMENT</a:t>
            </a:r>
          </a:p>
          <a:p>
            <a:endParaRPr lang="en-GB" b="1" dirty="0"/>
          </a:p>
          <a:p>
            <a:r>
              <a:rPr lang="en-GB" b="1" dirty="0"/>
              <a:t>PAIRED DISCUSSION </a:t>
            </a:r>
          </a:p>
          <a:p>
            <a:r>
              <a:rPr lang="en-GB" b="0" dirty="0"/>
              <a:t>In pairs I would like you to discuss the following questions using the pocket guide as a reference </a:t>
            </a:r>
            <a:r>
              <a:rPr lang="en-GB" b="1" dirty="0"/>
              <a:t>(p38):</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use?</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a:t>
            </a:r>
            <a:r>
              <a:rPr lang="en-GB" dirty="0"/>
              <a:t>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3A9520C8-68BC-E1F3-EC49-AC6B8AC76751}"/>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580188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2BF6A-864E-F949-81C6-5E375CA08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1D4B4-61B7-DFBB-7BA5-F333E1691D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000083-2C7F-9708-BB98-3EB875E1EA5F}"/>
              </a:ext>
            </a:extLst>
          </p:cNvPr>
          <p:cNvSpPr>
            <a:spLocks noGrp="1"/>
          </p:cNvSpPr>
          <p:nvPr>
            <p:ph type="body" idx="1"/>
          </p:nvPr>
        </p:nvSpPr>
        <p:spPr/>
        <p:txBody>
          <a:bodyPr/>
          <a:lstStyle/>
          <a:p>
            <a:r>
              <a:rPr lang="en-GB" b="1" dirty="0"/>
              <a:t>MODEL VIDEO: TACTICAL AGREEMENT</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81188"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Agreeing with the wrong thing.  </a:t>
            </a:r>
            <a:r>
              <a:rPr lang="en-GB" sz="1200" b="0" i="0" kern="1200" dirty="0">
                <a:solidFill>
                  <a:schemeClr val="tx1"/>
                </a:solidFill>
                <a:latin typeface="Univers" panose="020B0503020202020204" pitchFamily="34" charset="0"/>
                <a:ea typeface="+mn-ea"/>
                <a:cs typeface="+mn-cs"/>
              </a:rPr>
              <a:t>Prison rules and expectations exist for a reason.  Let’s go back to the example above of a prisoner who hasn’t managed to have a shower.  We can easily agree that not being able to wash is unpleasant, and that, on principle, prisoners should have access to the shower every day.  That’s not the same as agreeing, for example, that the current regime is wrong.  Agreeing with this weakens your position and authority with prisoners.  If prisoners know you believe they deserve to get to the shower, they know you’re human and empathetic.  If prisoners know you believe the wing or prison is being poorly run, they might hope you’ll break other rules for them.  They might also repeat what you’ve said to other officers, undermining your position.</a:t>
            </a:r>
          </a:p>
          <a:p>
            <a:pPr marL="181188" indent="-181188"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pPr marL="181188"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Undermining colleagues.  </a:t>
            </a:r>
            <a:r>
              <a:rPr lang="en-GB" sz="1200" b="0" i="0" kern="1200" dirty="0">
                <a:solidFill>
                  <a:schemeClr val="tx1"/>
                </a:solidFill>
                <a:latin typeface="Univers" panose="020B0503020202020204" pitchFamily="34" charset="0"/>
                <a:ea typeface="+mn-ea"/>
                <a:cs typeface="+mn-cs"/>
              </a:rPr>
              <a:t>In a similar vein, a wing and a prison run most effectively when officers work as a team.  Agreeing that a situation is, or feels, unfair, is fine.  Agreeing that officers on the previous shift treated the prisoner unfairly undermines your relationship with them, and the united front that officers should present.  It encourages prisoners to try to play officers off against one another: “Mr Andrews thinks you treat us unfairly.”  We can agree with the principle – “I think officers and prisoners should always be polite” – while avoiding discussing our colleague’s actions.</a:t>
            </a:r>
          </a:p>
          <a:p>
            <a:pPr marL="181188" indent="-181188"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pPr marL="181188"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Failing </a:t>
            </a:r>
            <a:r>
              <a:rPr lang="en-GB" sz="1200" b="1" dirty="0"/>
              <a:t>to challenge prisoners.  </a:t>
            </a:r>
            <a:r>
              <a:rPr lang="en-GB" sz="1200" dirty="0"/>
              <a:t>Tactical agreement is a powerful </a:t>
            </a:r>
            <a:r>
              <a:rPr lang="en-GB" sz="1200" i="1" dirty="0"/>
              <a:t>step</a:t>
            </a:r>
            <a:r>
              <a:rPr lang="en-GB" sz="1200" dirty="0"/>
              <a:t> in the </a:t>
            </a:r>
            <a:r>
              <a:rPr lang="en-GB" sz="1200" i="1" dirty="0"/>
              <a:t>process</a:t>
            </a:r>
            <a:r>
              <a:rPr lang="en-GB" sz="1200" dirty="0"/>
              <a:t> of de-escalation.  It’s not enough on its own.  Imagine a de-escalation conversation that ends with tactical agreement.  We haven’t addressed the underlying problem.  We haven’t encouraged change.  We may have left the prisoner thinking they’re in the right.  Use tactical agreement as a step, then move on to clarify expectations.</a:t>
            </a:r>
          </a:p>
          <a:p>
            <a:endParaRPr lang="en-GB" sz="1400" dirty="0"/>
          </a:p>
        </p:txBody>
      </p:sp>
      <p:sp>
        <p:nvSpPr>
          <p:cNvPr id="4" name="Slide Number Placeholder 3">
            <a:extLst>
              <a:ext uri="{FF2B5EF4-FFF2-40B4-BE49-F238E27FC236}">
                <a16:creationId xmlns:a16="http://schemas.microsoft.com/office/drawing/2014/main" id="{AFAD9E65-7FB1-5330-6834-8B72D9E2E7DE}"/>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25194775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TACTICAL AGREEMENT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endParaRPr lang="en-GB" i="0" dirty="0"/>
          </a:p>
          <a:p>
            <a:r>
              <a:rPr lang="en-GB" b="0" i="0" dirty="0"/>
              <a:t>We are now going to practise using the technique tactical agreement: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tactical agreement? Think about a prisoner or group of prisoners you are working with when you have needed to, or will need to, use this technique. For example, a p</a:t>
            </a:r>
            <a:r>
              <a:rPr lang="en-GB" i="0" dirty="0"/>
              <a:t>risoner is expressing their frustrations with a lock down day, exercise has been cancelled or visitors have not been allowed in, etc.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2654879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3F1F9-64FE-5A7C-E854-F54E21CC83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B59956-9810-D5B2-F5C0-2665F8E0E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B8319-E4DC-20F7-9CB4-29477A36DCD8}"/>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7641146D-76A0-08F4-E1BE-FD447E2ACE68}"/>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1207276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6.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CC2E6-6810-80EC-1A22-52A9EBD161A0}"/>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A5383070-2C0B-DA61-919D-0B53EE4F80CD}"/>
              </a:ext>
            </a:extLst>
          </p:cNvPr>
          <p:cNvSpPr>
            <a:spLocks noGrp="1"/>
          </p:cNvSpPr>
          <p:nvPr>
            <p:ph type="subTitle" idx="1"/>
          </p:nvPr>
        </p:nvSpPr>
        <p:spPr>
          <a:xfrm>
            <a:off x="323848" y="2444317"/>
            <a:ext cx="6839998" cy="410638"/>
          </a:xfrm>
        </p:spPr>
        <p:txBody>
          <a:bodyPr/>
          <a:lstStyle/>
          <a:p>
            <a:r>
              <a:rPr lang="en-US"/>
              <a:t>Training slides</a:t>
            </a:r>
            <a:endParaRPr lang="en-GB"/>
          </a:p>
        </p:txBody>
      </p:sp>
      <p:sp>
        <p:nvSpPr>
          <p:cNvPr id="3" name="Title 2">
            <a:extLst>
              <a:ext uri="{FF2B5EF4-FFF2-40B4-BE49-F238E27FC236}">
                <a16:creationId xmlns:a16="http://schemas.microsoft.com/office/drawing/2014/main" id="{1647BA1C-F70B-C8FB-BAE2-461F4B09D171}"/>
              </a:ext>
            </a:extLst>
          </p:cNvPr>
          <p:cNvSpPr>
            <a:spLocks noGrp="1"/>
          </p:cNvSpPr>
          <p:nvPr>
            <p:ph type="title"/>
          </p:nvPr>
        </p:nvSpPr>
        <p:spPr>
          <a:xfrm>
            <a:off x="323848" y="1872044"/>
            <a:ext cx="6840000" cy="572273"/>
          </a:xfrm>
        </p:spPr>
        <p:txBody>
          <a:bodyPr/>
          <a:lstStyle/>
          <a:p>
            <a:r>
              <a:rPr lang="en-US"/>
              <a:t>#14 tactical agreement</a:t>
            </a:r>
            <a:endParaRPr lang="en-GB"/>
          </a:p>
        </p:txBody>
      </p:sp>
    </p:spTree>
    <p:extLst>
      <p:ext uri="{BB962C8B-B14F-4D97-AF65-F5344CB8AC3E}">
        <p14:creationId xmlns:p14="http://schemas.microsoft.com/office/powerpoint/2010/main" val="3754624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F1120-8AF4-92A5-7F1D-E3819DF2E985}"/>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ABDC194A-0E09-C408-D342-841737D9DE17}"/>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1213233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F68D1-022E-E21E-9785-17722C46B3B7}"/>
            </a:ext>
          </a:extLst>
        </p:cNvPr>
        <p:cNvGrpSpPr/>
        <p:nvPr/>
      </p:nvGrpSpPr>
      <p:grpSpPr>
        <a:xfrm>
          <a:off x="0" y="0"/>
          <a:ext cx="0" cy="0"/>
          <a:chOff x="0" y="0"/>
          <a:chExt cx="0" cy="0"/>
        </a:xfrm>
      </p:grpSpPr>
      <p:sp>
        <p:nvSpPr>
          <p:cNvPr id="4" name="Text Placeholder 19">
            <a:extLst>
              <a:ext uri="{FF2B5EF4-FFF2-40B4-BE49-F238E27FC236}">
                <a16:creationId xmlns:a16="http://schemas.microsoft.com/office/drawing/2014/main" id="{5B5BD9F2-14A7-BEEA-B8E8-B99C18872EB5}"/>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PREVENTING AND ADDRESSING CONFLICT</a:t>
            </a:r>
            <a:endParaRPr lang="en-GB" sz="2800" b="0" i="0" u="none" strike="noStrike" baseline="0">
              <a:solidFill>
                <a:srgbClr val="000000"/>
              </a:solidFill>
            </a:endParaRPr>
          </a:p>
          <a:p>
            <a:r>
              <a:rPr lang="en-US" sz="1600" b="0" i="0" u="none" strike="noStrike" baseline="0">
                <a:solidFill>
                  <a:srgbClr val="FFFFFF"/>
                </a:solidFill>
              </a:rPr>
              <a:t>The first five strategies in this section support you to pre-empt conflict and address issues authoritatively, effectively and warmly. This helps maintain a safe environment and lays the foundations to help prisoners change. These techniques promote dynamic security and safety, allowing you to build relationships and promote change.</a:t>
            </a:r>
          </a:p>
          <a:p>
            <a:endParaRPr lang="en-US" sz="1600" b="0" i="0" u="none" strike="noStrike" baseline="0">
              <a:solidFill>
                <a:srgbClr val="FFFFFF"/>
              </a:solidFill>
            </a:endParaRPr>
          </a:p>
          <a:p>
            <a:r>
              <a:rPr lang="en-US" sz="1600" b="0">
                <a:solidFill>
                  <a:srgbClr val="FFFFFF"/>
                </a:solidFill>
              </a:rPr>
              <a:t>The following five strategies should be used to de-escalate conflict, resolve incidents and promote positive choices. They can be treated as steps followed in order or individually, as appropriate.</a:t>
            </a:r>
          </a:p>
          <a:p>
            <a:endParaRPr lang="en-GB" sz="1800"/>
          </a:p>
        </p:txBody>
      </p:sp>
      <p:sp>
        <p:nvSpPr>
          <p:cNvPr id="5" name="Text Placeholder 19">
            <a:extLst>
              <a:ext uri="{FF2B5EF4-FFF2-40B4-BE49-F238E27FC236}">
                <a16:creationId xmlns:a16="http://schemas.microsoft.com/office/drawing/2014/main" id="{A40F4B02-BC96-8A41-9C60-6D5FBCBA2C9D}"/>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a:solidFill>
                  <a:srgbClr val="FFFFFF"/>
                </a:solidFill>
              </a:rPr>
              <a:t>#07 Warm / firm</a:t>
            </a:r>
          </a:p>
          <a:p>
            <a:r>
              <a:rPr lang="en-US" sz="1600" b="1" i="0" u="none" strike="noStrike" baseline="0">
                <a:solidFill>
                  <a:srgbClr val="FFFFFF"/>
                </a:solidFill>
              </a:rPr>
              <a:t>#08 Pre-empting problems</a:t>
            </a:r>
          </a:p>
          <a:p>
            <a:r>
              <a:rPr lang="en-US" sz="1600" b="1" i="0" u="none" strike="noStrike" baseline="0">
                <a:solidFill>
                  <a:srgbClr val="FFFFFF"/>
                </a:solidFill>
              </a:rPr>
              <a:t>#09 Least invasive intervention</a:t>
            </a:r>
          </a:p>
          <a:p>
            <a:r>
              <a:rPr lang="en-US" sz="1600" b="1" i="0" u="none" strike="noStrike" baseline="0">
                <a:solidFill>
                  <a:srgbClr val="FFFFFF"/>
                </a:solidFill>
              </a:rPr>
              <a:t>#10 Emotional constancy</a:t>
            </a:r>
          </a:p>
          <a:p>
            <a:r>
              <a:rPr lang="en-US" sz="1600" b="1" i="0" u="none" strike="noStrike" baseline="0">
                <a:solidFill>
                  <a:srgbClr val="FFFFFF"/>
                </a:solidFill>
              </a:rPr>
              <a:t>#11 Giving effective consequences</a:t>
            </a:r>
          </a:p>
          <a:p>
            <a:endParaRPr lang="en-US" sz="1600">
              <a:solidFill>
                <a:srgbClr val="FFFFFF"/>
              </a:solidFill>
            </a:endParaRPr>
          </a:p>
          <a:p>
            <a:r>
              <a:rPr lang="en-US" sz="1600"/>
              <a:t>#12 Create space to de-escalate</a:t>
            </a:r>
          </a:p>
          <a:p>
            <a:r>
              <a:rPr lang="en-US" sz="1600"/>
              <a:t>#13 Identify wants</a:t>
            </a:r>
          </a:p>
          <a:p>
            <a:r>
              <a:rPr lang="en-US" sz="1600"/>
              <a:t>#14 Tactical agreement</a:t>
            </a:r>
          </a:p>
          <a:p>
            <a:r>
              <a:rPr lang="en-US" sz="1600"/>
              <a:t>#15 Clarify expectations</a:t>
            </a:r>
          </a:p>
          <a:p>
            <a:r>
              <a:rPr lang="en-US" sz="1600"/>
              <a:t>#16 Give choices</a:t>
            </a:r>
            <a:endParaRPr lang="en-GB" sz="1600"/>
          </a:p>
        </p:txBody>
      </p:sp>
      <p:sp>
        <p:nvSpPr>
          <p:cNvPr id="6" name="Rectangle 5">
            <a:extLst>
              <a:ext uri="{FF2B5EF4-FFF2-40B4-BE49-F238E27FC236}">
                <a16:creationId xmlns:a16="http://schemas.microsoft.com/office/drawing/2014/main" id="{3C58BB76-4AD7-4392-5BC0-7620A8631DEA}"/>
              </a:ext>
            </a:extLst>
          </p:cNvPr>
          <p:cNvSpPr/>
          <p:nvPr/>
        </p:nvSpPr>
        <p:spPr>
          <a:xfrm>
            <a:off x="6012179" y="3453798"/>
            <a:ext cx="2034541"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50173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7B950-76A7-F447-5751-D762FD22ECE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3B7B683-8A52-4F11-6877-F6ED61B0B254}"/>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976727E6-D8B2-84EF-E703-BFF2B9C5935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B20B337D-069C-2DBB-0144-B53C2740300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1889031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125A2-59C7-F172-6E86-7129C877C4C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9B1B625-86EF-B567-498A-93966EA09182}"/>
              </a:ext>
            </a:extLst>
          </p:cNvPr>
          <p:cNvSpPr>
            <a:spLocks noGrp="1"/>
          </p:cNvSpPr>
          <p:nvPr>
            <p:ph type="body" sz="quarter" idx="23"/>
          </p:nvPr>
        </p:nvSpPr>
        <p:spPr/>
        <p:txBody>
          <a:bodyPr/>
          <a:lstStyle/>
          <a:p>
            <a:r>
              <a:rPr lang="en-US"/>
              <a:t>#14 Preventing and addressing conflict</a:t>
            </a:r>
          </a:p>
          <a:p>
            <a:pPr lvl="1"/>
            <a:r>
              <a:rPr lang="en-US"/>
              <a:t>TACTICAL AGREEMENT</a:t>
            </a:r>
          </a:p>
          <a:p>
            <a:pPr lvl="2"/>
            <a:r>
              <a:rPr lang="en-GB"/>
              <a:t>Where you can, agree with a point or concern a prisoner raises to help de-escalate before deciding next steps.</a:t>
            </a:r>
            <a:endParaRPr lang="en-US"/>
          </a:p>
        </p:txBody>
      </p:sp>
      <p:pic>
        <p:nvPicPr>
          <p:cNvPr id="3" name="Picture Placeholder 2">
            <a:extLst>
              <a:ext uri="{FF2B5EF4-FFF2-40B4-BE49-F238E27FC236}">
                <a16:creationId xmlns:a16="http://schemas.microsoft.com/office/drawing/2014/main" id="{FAA30D63-2CFD-B675-2A2E-E2273BE0A789}"/>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1115766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206C5-5C83-8990-325D-B69E0129DC16}"/>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F1B5CD24-FEA4-4BC6-C70D-72ACE584190C}"/>
              </a:ext>
            </a:extLst>
          </p:cNvPr>
          <p:cNvSpPr>
            <a:spLocks noGrp="1"/>
          </p:cNvSpPr>
          <p:nvPr>
            <p:ph type="body" sz="quarter" idx="17"/>
          </p:nvPr>
        </p:nvSpPr>
        <p:spPr>
          <a:xfrm>
            <a:off x="335599" y="3147814"/>
            <a:ext cx="1930134" cy="580672"/>
          </a:xfrm>
        </p:spPr>
        <p:txBody>
          <a:bodyPr/>
          <a:lstStyle/>
          <a:p>
            <a:r>
              <a:rPr lang="en-US"/>
              <a:t>Listen carefully</a:t>
            </a:r>
          </a:p>
          <a:p>
            <a:pPr lvl="1">
              <a:defRPr/>
            </a:pPr>
            <a:r>
              <a:rPr lang="en-GB"/>
              <a:t>Work out why the prisoner is upset, and what they want.</a:t>
            </a:r>
            <a:endParaRPr lang="en-US"/>
          </a:p>
        </p:txBody>
      </p:sp>
      <p:sp>
        <p:nvSpPr>
          <p:cNvPr id="13" name="Text Placeholder 12">
            <a:extLst>
              <a:ext uri="{FF2B5EF4-FFF2-40B4-BE49-F238E27FC236}">
                <a16:creationId xmlns:a16="http://schemas.microsoft.com/office/drawing/2014/main" id="{B504A5E3-B9F3-6DDD-DBFA-D846B77FE940}"/>
              </a:ext>
            </a:extLst>
          </p:cNvPr>
          <p:cNvSpPr>
            <a:spLocks noGrp="1"/>
          </p:cNvSpPr>
          <p:nvPr>
            <p:ph type="body" sz="quarter" idx="18"/>
          </p:nvPr>
        </p:nvSpPr>
        <p:spPr>
          <a:xfrm>
            <a:off x="2514175" y="3147814"/>
            <a:ext cx="1937067" cy="1110047"/>
          </a:xfrm>
        </p:spPr>
        <p:txBody>
          <a:bodyPr/>
          <a:lstStyle/>
          <a:p>
            <a:r>
              <a:rPr lang="en-US"/>
              <a:t>Identify something you can agree with</a:t>
            </a:r>
          </a:p>
          <a:p>
            <a:pPr lvl="1">
              <a:defRPr/>
            </a:pPr>
            <a:r>
              <a:rPr lang="en-GB"/>
              <a:t>Find a shared agreement: the truth, the principle, the possibility, their reality, or simply agree to disagree.</a:t>
            </a:r>
            <a:endParaRPr lang="en-US"/>
          </a:p>
        </p:txBody>
      </p:sp>
      <p:sp>
        <p:nvSpPr>
          <p:cNvPr id="14" name="Text Placeholder 13">
            <a:extLst>
              <a:ext uri="{FF2B5EF4-FFF2-40B4-BE49-F238E27FC236}">
                <a16:creationId xmlns:a16="http://schemas.microsoft.com/office/drawing/2014/main" id="{926C92A1-DFBB-7878-44E6-3C60ED481A50}"/>
              </a:ext>
            </a:extLst>
          </p:cNvPr>
          <p:cNvSpPr>
            <a:spLocks noGrp="1"/>
          </p:cNvSpPr>
          <p:nvPr>
            <p:ph type="body" sz="quarter" idx="19"/>
          </p:nvPr>
        </p:nvSpPr>
        <p:spPr>
          <a:xfrm>
            <a:off x="4706622" y="3147814"/>
            <a:ext cx="1930134" cy="580672"/>
          </a:xfrm>
        </p:spPr>
        <p:txBody>
          <a:bodyPr/>
          <a:lstStyle/>
          <a:p>
            <a:r>
              <a:rPr lang="en-US"/>
              <a:t>State your agreement</a:t>
            </a:r>
          </a:p>
          <a:p>
            <a:pPr lvl="1">
              <a:defRPr/>
            </a:pPr>
            <a:r>
              <a:rPr lang="en-GB"/>
              <a:t>Express this agreement with sincerity.</a:t>
            </a:r>
            <a:endParaRPr lang="en-US"/>
          </a:p>
        </p:txBody>
      </p:sp>
      <p:sp>
        <p:nvSpPr>
          <p:cNvPr id="15" name="Text Placeholder 14">
            <a:extLst>
              <a:ext uri="{FF2B5EF4-FFF2-40B4-BE49-F238E27FC236}">
                <a16:creationId xmlns:a16="http://schemas.microsoft.com/office/drawing/2014/main" id="{A02BE866-0BA6-13E0-7D98-D5674A69DFB0}"/>
              </a:ext>
            </a:extLst>
          </p:cNvPr>
          <p:cNvSpPr>
            <a:spLocks noGrp="1"/>
          </p:cNvSpPr>
          <p:nvPr>
            <p:ph type="body" sz="quarter" idx="20"/>
          </p:nvPr>
        </p:nvSpPr>
        <p:spPr>
          <a:xfrm>
            <a:off x="6890017" y="3147814"/>
            <a:ext cx="1932252" cy="580672"/>
          </a:xfrm>
        </p:spPr>
        <p:txBody>
          <a:bodyPr/>
          <a:lstStyle/>
          <a:p>
            <a:r>
              <a:rPr lang="en-US"/>
              <a:t>Move on</a:t>
            </a:r>
          </a:p>
          <a:p>
            <a:pPr lvl="1">
              <a:defRPr/>
            </a:pPr>
            <a:r>
              <a:rPr lang="en-GB"/>
              <a:t>Start discussing next steps and how to move forward.</a:t>
            </a:r>
            <a:endParaRPr lang="en-US"/>
          </a:p>
        </p:txBody>
      </p:sp>
      <p:pic>
        <p:nvPicPr>
          <p:cNvPr id="3" name="Picture Placeholder 2">
            <a:extLst>
              <a:ext uri="{FF2B5EF4-FFF2-40B4-BE49-F238E27FC236}">
                <a16:creationId xmlns:a16="http://schemas.microsoft.com/office/drawing/2014/main" id="{5E4B71CB-25B1-CEA0-F8E8-540C5AE7D9F8}"/>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pic>
        <p:nvPicPr>
          <p:cNvPr id="5" name="Picture Placeholder 4">
            <a:extLst>
              <a:ext uri="{FF2B5EF4-FFF2-40B4-BE49-F238E27FC236}">
                <a16:creationId xmlns:a16="http://schemas.microsoft.com/office/drawing/2014/main" id="{00B8385D-5E62-B6F8-12C7-7165D3D4FE5F}"/>
              </a:ext>
            </a:extLst>
          </p:cNvPr>
          <p:cNvPicPr>
            <a:picLocks noGrp="1" noChangeAspect="1"/>
          </p:cNvPicPr>
          <p:nvPr>
            <p:ph type="pic" sz="quarter" idx="22"/>
          </p:nvPr>
        </p:nvPicPr>
        <p:blipFill>
          <a:blip r:embed="rId4"/>
          <a:srcRect l="502" r="502"/>
          <a:stretch>
            <a:fillRect/>
          </a:stretch>
        </p:blipFill>
        <p:spPr>
          <a:prstGeom prst="rect">
            <a:avLst/>
          </a:prstGeom>
          <a:solidFill>
            <a:srgbClr val="834586"/>
          </a:solidFill>
        </p:spPr>
      </p:pic>
      <p:pic>
        <p:nvPicPr>
          <p:cNvPr id="7" name="Picture Placeholder 6">
            <a:extLst>
              <a:ext uri="{FF2B5EF4-FFF2-40B4-BE49-F238E27FC236}">
                <a16:creationId xmlns:a16="http://schemas.microsoft.com/office/drawing/2014/main" id="{BB4B07B7-3CD9-C607-D7AA-650786238A8F}"/>
              </a:ext>
            </a:extLst>
          </p:cNvPr>
          <p:cNvPicPr>
            <a:picLocks noGrp="1" noChangeAspect="1"/>
          </p:cNvPicPr>
          <p:nvPr>
            <p:ph type="pic" sz="quarter" idx="23"/>
          </p:nvPr>
        </p:nvPicPr>
        <p:blipFill>
          <a:blip r:embed="rId5"/>
          <a:srcRect l="502" r="502"/>
          <a:stretch>
            <a:fillRect/>
          </a:stretch>
        </p:blipFill>
        <p:spPr>
          <a:prstGeom prst="rect">
            <a:avLst/>
          </a:prstGeom>
          <a:solidFill>
            <a:srgbClr val="834586"/>
          </a:solidFill>
        </p:spPr>
      </p:pic>
      <p:pic>
        <p:nvPicPr>
          <p:cNvPr id="9" name="Picture Placeholder 8">
            <a:extLst>
              <a:ext uri="{FF2B5EF4-FFF2-40B4-BE49-F238E27FC236}">
                <a16:creationId xmlns:a16="http://schemas.microsoft.com/office/drawing/2014/main" id="{D8AFFE4E-23C2-3411-35F5-56FED8D6844A}"/>
              </a:ext>
            </a:extLst>
          </p:cNvPr>
          <p:cNvPicPr>
            <a:picLocks noGrp="1" noChangeAspect="1"/>
          </p:cNvPicPr>
          <p:nvPr>
            <p:ph type="pic" sz="quarter" idx="24"/>
          </p:nvPr>
        </p:nvPicPr>
        <p:blipFill>
          <a:blip r:embed="rId6"/>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1972560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FF1BC-233B-223B-CA02-390453D0B519}"/>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1199448C-19C2-7C27-0C01-84783EAB3772}"/>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27E1BB11-5835-320D-6B7F-C97738BE3D6C}"/>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468020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DD77E-9C4D-9C32-7C68-ECBE6A433E2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4906C40-DAB6-F21C-B982-A0B0A8487C15}"/>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670B77DC-A924-5B28-172C-E3D1C416D7B0}"/>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1692839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1492B-F79F-4852-04BF-98BA4FBB4619}"/>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D851FC5B-EBF4-4DF0-063D-14A1C3D5C23B}"/>
              </a:ext>
            </a:extLst>
          </p:cNvPr>
          <p:cNvSpPr>
            <a:spLocks noGrp="1"/>
          </p:cNvSpPr>
          <p:nvPr>
            <p:ph type="subTitle" idx="1"/>
          </p:nvPr>
        </p:nvSpPr>
        <p:spPr/>
        <p:txBody>
          <a:bodyPr/>
          <a:lstStyle/>
          <a:p>
            <a:r>
              <a:rPr lang="en-US"/>
              <a:t>Practice – tactical agreement </a:t>
            </a:r>
          </a:p>
          <a:p>
            <a:endParaRPr lang="en-GB"/>
          </a:p>
        </p:txBody>
      </p:sp>
      <p:sp>
        <p:nvSpPr>
          <p:cNvPr id="4" name="Subtitle 2">
            <a:extLst>
              <a:ext uri="{FF2B5EF4-FFF2-40B4-BE49-F238E27FC236}">
                <a16:creationId xmlns:a16="http://schemas.microsoft.com/office/drawing/2014/main" id="{BEF3472F-2088-74C1-6DD5-6433EDDA9FCA}"/>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46AFE08E-FD9E-AAF9-31FF-D6A259899E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4A39B4FE-A893-B3BA-A46B-CC93C963417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A4674DD4-1B22-4888-A18D-A871F939B4C3}"/>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C1584FCF-33D5-DE08-7945-E378E3CE6650}"/>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Listen carefully </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lang="en-GB">
                <a:solidFill>
                  <a:srgbClr val="555558"/>
                </a:solidFill>
              </a:rPr>
              <a:t>Find a shared agreement</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State your agreement</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Discuss how to move forward</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279BCFF9-E892-08E7-9D9B-7B9B45FD96C4}"/>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95AE81AD-4800-31B4-C555-960C23F76B6B}"/>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98146BE7-8A2F-2E44-C5F9-CAC51C46E771}"/>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81EF8C4D-8CBD-E098-39A8-EB09DC08E25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04321044-5E97-873E-6490-A7FC1D433F98}"/>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0AF47C9A-266F-BDB6-6708-CDFA7BC3D42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70644678-820F-A521-996E-67C7CC7C26FE}"/>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8F77E468-992F-40AB-1B45-0798087B2BA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E304AC51-2BCD-518D-FCD5-0D4C1CC757D0}"/>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F92F66DB-0455-E9E1-66B2-423D45369535}"/>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E8746FC0-9637-D16B-7389-BB39CC1C4731}"/>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F0D641F1-F18F-FBC1-E0B0-29595C036D95}"/>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FC96292C-B7AE-65B0-A106-40272D3CCCDC}"/>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167FE621-6D29-76D9-A3D8-6A8E6ED5D3A3}"/>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1751069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FA012-A462-16E8-4303-0021511F878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52AEB54-8F08-920D-A6E6-D7A31C4E5CCB}"/>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D340A7A2-901E-7B2A-05FF-0C3A2EE368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283800E2-8198-DAB9-4FC7-9175D773126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0E11FCFE-C7CB-A6E6-CDD1-5CA31A7F50D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485105097"/>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50C5D37-CB79-463B-82D9-E7A3B2596B36}"/>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49</TotalTime>
  <Words>2482</Words>
  <Application>Microsoft Office PowerPoint</Application>
  <PresentationFormat>On-screen Show (16:9)</PresentationFormat>
  <Paragraphs>172</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 Condensed</vt:lpstr>
      <vt:lpstr>Arial</vt:lpstr>
      <vt:lpstr>Univers LT Std 47 Cn Lt</vt:lpstr>
      <vt:lpstr>Univers</vt:lpstr>
      <vt:lpstr>Univers LT Std 67 Bold Condense</vt:lpstr>
      <vt:lpstr>LEADING PRISON LANDINGS - SLIDES</vt:lpstr>
      <vt:lpstr>LEADING PRISON LANDINGS - CONTENT SLIDES</vt:lpstr>
      <vt:lpstr>#14 tactical agreement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2026-08-13T09:28:19Z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