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744" r:id="rId4"/>
    <p:sldMasterId id="2147483844" r:id="rId5"/>
  </p:sldMasterIdLst>
  <p:notesMasterIdLst>
    <p:notesMasterId r:id="rId16"/>
  </p:notesMasterIdLst>
  <p:handoutMasterIdLst>
    <p:handoutMasterId r:id="rId17"/>
  </p:handoutMasterIdLst>
  <p:sldIdLst>
    <p:sldId id="3427" r:id="rId6"/>
    <p:sldId id="3494" r:id="rId7"/>
    <p:sldId id="3542" r:id="rId8"/>
    <p:sldId id="350" r:id="rId9"/>
    <p:sldId id="360" r:id="rId10"/>
    <p:sldId id="3523" r:id="rId11"/>
    <p:sldId id="3524" r:id="rId12"/>
    <p:sldId id="3450" r:id="rId13"/>
    <p:sldId id="3525" r:id="rId14"/>
    <p:sldId id="3605" r:id="rId15"/>
  </p:sldIdLst>
  <p:sldSz cx="9144000" cy="5143500" type="screen16x9"/>
  <p:notesSz cx="6889750" cy="10021888"/>
  <p:embeddedFontLst>
    <p:embeddedFont>
      <p:font typeface="Univers" panose="020B0503020202020204" pitchFamily="34" charset="0"/>
      <p:regular r:id="rId18"/>
      <p:bold r:id="rId19"/>
    </p:embeddedFont>
    <p:embeddedFont>
      <p:font typeface="Univers Condensed" panose="020B0506020202050204" pitchFamily="34" charset="0"/>
      <p:regular r:id="rId20"/>
      <p:bold r:id="rId2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uidance" id="{471E79FC-C327-44AD-91D1-BED208CC5CBF}">
          <p14:sldIdLst>
            <p14:sldId id="3427"/>
            <p14:sldId id="3494"/>
            <p14:sldId id="3542"/>
            <p14:sldId id="350"/>
            <p14:sldId id="360"/>
            <p14:sldId id="3523"/>
            <p14:sldId id="3524"/>
            <p14:sldId id="3450"/>
            <p14:sldId id="3525"/>
            <p14:sldId id="3605"/>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2BF8811-461A-98FA-E127-34E8BF6E53B9}" name="Samantha Wilson" initials="SW" userId="S::Samantha.Wilson@unlockedgrads.org.uk::14d3afe5-1696-4518-b662-46eedebd4596" providerId="AD"/>
  <p188:author id="{9E811227-F8F6-1591-46AD-E6874B5EBE34}" name="Frances Steel" initials="FS" userId="S::frances.steel@unlockedgrads.org.uk::79d46658-80de-4106-bb59-cad1b389c72e" providerId="AD"/>
  <p188:author id="{82A8D7B6-B8FD-1E32-2996-892E060C1FF0}" name="Katherine Gartland" initials="KG" userId="S::Katherine.Gartland@unlockedgrads.org.uk::30cb6bf3-3405-430e-b4b6-80b450bf79d9" providerId="AD"/>
  <p188:author id="{5E3B41C8-D2FD-FA58-44E6-A3425FA815BE}" name="Jack Anderson" initials="JA" userId="S::Jack.Anderson@unlockedgrads.org.uk::4789e7fc-df34-4b1d-a3ca-3f1c50f66c27" providerId="AD"/>
  <p188:author id="{E48197DA-D3FF-1ABD-C552-DC46C4E0A3C7}" name="George Cristin-Marks" initials="GC" userId="S::george.cristinmarks@unlockedgrads.org.uk::6e49c787-c396-458a-9b44-6bd0f396b9d9" providerId="AD"/>
  <p188:author id="{3EA9E8E0-D16F-18C3-48CF-E4927EEF4D44}" name="Mike Sheppard" initials="MS" userId="S::mike.sheppard@unlockedgrads.org.uk::3332e290-0592-45fc-8388-de746b38e890" providerId="AD"/>
  <p188:author id="{BB84ECFE-7F96-BD93-FF82-8FD36419378E}" name="Jack Anderson" initials="JA" userId="S::jack.anderson@unlockedgrads.org.uk::4789e7fc-df34-4b1d-a3ca-3f1c50f66c2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D772C"/>
    <a:srgbClr val="E2463A"/>
    <a:srgbClr val="834586"/>
    <a:srgbClr val="245195"/>
    <a:srgbClr val="2D2D2A"/>
    <a:srgbClr val="555558"/>
    <a:srgbClr val="127A84"/>
    <a:srgbClr val="CDD615"/>
    <a:srgbClr val="56565A"/>
    <a:srgbClr val="9330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92" autoAdjust="0"/>
    <p:restoredTop sz="58475" autoAdjust="0"/>
  </p:normalViewPr>
  <p:slideViewPr>
    <p:cSldViewPr snapToGrid="0">
      <p:cViewPr varScale="1">
        <p:scale>
          <a:sx n="53" d="100"/>
          <a:sy n="53" d="100"/>
        </p:scale>
        <p:origin x="1836"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font" Target="fonts/font1.fntdata"/><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handoutMaster" Target="handoutMasters/handoutMaster1.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 Steel" userId="79d46658-80de-4106-bb59-cad1b389c72e" providerId="ADAL" clId="{C9A650DF-FC12-494D-9C76-2639CC59E8C5}"/>
    <pc:docChg chg="delSld modSection">
      <pc:chgData name="Frances Steel" userId="79d46658-80de-4106-bb59-cad1b389c72e" providerId="ADAL" clId="{C9A650DF-FC12-494D-9C76-2639CC59E8C5}" dt="2026-08-13T09:30:16.039" v="3" actId="47"/>
      <pc:docMkLst>
        <pc:docMk/>
      </pc:docMkLst>
      <pc:sldChg chg="del">
        <pc:chgData name="Frances Steel" userId="79d46658-80de-4106-bb59-cad1b389c72e" providerId="ADAL" clId="{C9A650DF-FC12-494D-9C76-2639CC59E8C5}" dt="2026-08-13T09:29:54.657" v="0" actId="47"/>
        <pc:sldMkLst>
          <pc:docMk/>
          <pc:sldMk cId="694263448" sldId="256"/>
        </pc:sldMkLst>
      </pc:sldChg>
      <pc:sldChg chg="del">
        <pc:chgData name="Frances Steel" userId="79d46658-80de-4106-bb59-cad1b389c72e" providerId="ADAL" clId="{C9A650DF-FC12-494D-9C76-2639CC59E8C5}" dt="2026-08-13T09:30:16.039" v="3" actId="47"/>
        <pc:sldMkLst>
          <pc:docMk/>
          <pc:sldMk cId="1423451525" sldId="274"/>
        </pc:sldMkLst>
      </pc:sldChg>
      <pc:sldChg chg="del">
        <pc:chgData name="Frances Steel" userId="79d46658-80de-4106-bb59-cad1b389c72e" providerId="ADAL" clId="{C9A650DF-FC12-494D-9C76-2639CC59E8C5}" dt="2026-08-13T09:30:16.039" v="3" actId="47"/>
        <pc:sldMkLst>
          <pc:docMk/>
          <pc:sldMk cId="2434011021" sldId="276"/>
        </pc:sldMkLst>
      </pc:sldChg>
      <pc:sldChg chg="del">
        <pc:chgData name="Frances Steel" userId="79d46658-80de-4106-bb59-cad1b389c72e" providerId="ADAL" clId="{C9A650DF-FC12-494D-9C76-2639CC59E8C5}" dt="2026-08-13T09:30:16.039" v="3" actId="47"/>
        <pc:sldMkLst>
          <pc:docMk/>
          <pc:sldMk cId="3731077328" sldId="277"/>
        </pc:sldMkLst>
      </pc:sldChg>
      <pc:sldChg chg="del">
        <pc:chgData name="Frances Steel" userId="79d46658-80de-4106-bb59-cad1b389c72e" providerId="ADAL" clId="{C9A650DF-FC12-494D-9C76-2639CC59E8C5}" dt="2026-08-13T09:30:16.039" v="3" actId="47"/>
        <pc:sldMkLst>
          <pc:docMk/>
          <pc:sldMk cId="1433864914" sldId="306"/>
        </pc:sldMkLst>
      </pc:sldChg>
      <pc:sldChg chg="del">
        <pc:chgData name="Frances Steel" userId="79d46658-80de-4106-bb59-cad1b389c72e" providerId="ADAL" clId="{C9A650DF-FC12-494D-9C76-2639CC59E8C5}" dt="2026-08-13T09:30:16.039" v="3" actId="47"/>
        <pc:sldMkLst>
          <pc:docMk/>
          <pc:sldMk cId="297875374" sldId="316"/>
        </pc:sldMkLst>
      </pc:sldChg>
      <pc:sldChg chg="del">
        <pc:chgData name="Frances Steel" userId="79d46658-80de-4106-bb59-cad1b389c72e" providerId="ADAL" clId="{C9A650DF-FC12-494D-9C76-2639CC59E8C5}" dt="2026-08-13T09:29:54.657" v="0" actId="47"/>
        <pc:sldMkLst>
          <pc:docMk/>
          <pc:sldMk cId="1830645488" sldId="318"/>
        </pc:sldMkLst>
      </pc:sldChg>
      <pc:sldChg chg="del">
        <pc:chgData name="Frances Steel" userId="79d46658-80de-4106-bb59-cad1b389c72e" providerId="ADAL" clId="{C9A650DF-FC12-494D-9C76-2639CC59E8C5}" dt="2026-08-13T09:29:54.657" v="0" actId="47"/>
        <pc:sldMkLst>
          <pc:docMk/>
          <pc:sldMk cId="1041641628" sldId="319"/>
        </pc:sldMkLst>
      </pc:sldChg>
      <pc:sldChg chg="del">
        <pc:chgData name="Frances Steel" userId="79d46658-80de-4106-bb59-cad1b389c72e" providerId="ADAL" clId="{C9A650DF-FC12-494D-9C76-2639CC59E8C5}" dt="2026-08-13T09:30:16.039" v="3" actId="47"/>
        <pc:sldMkLst>
          <pc:docMk/>
          <pc:sldMk cId="912035029" sldId="320"/>
        </pc:sldMkLst>
      </pc:sldChg>
      <pc:sldChg chg="del">
        <pc:chgData name="Frances Steel" userId="79d46658-80de-4106-bb59-cad1b389c72e" providerId="ADAL" clId="{C9A650DF-FC12-494D-9C76-2639CC59E8C5}" dt="2026-08-13T09:30:16.039" v="3" actId="47"/>
        <pc:sldMkLst>
          <pc:docMk/>
          <pc:sldMk cId="3483101807" sldId="321"/>
        </pc:sldMkLst>
      </pc:sldChg>
      <pc:sldChg chg="del">
        <pc:chgData name="Frances Steel" userId="79d46658-80de-4106-bb59-cad1b389c72e" providerId="ADAL" clId="{C9A650DF-FC12-494D-9C76-2639CC59E8C5}" dt="2026-08-13T09:30:16.039" v="3" actId="47"/>
        <pc:sldMkLst>
          <pc:docMk/>
          <pc:sldMk cId="974053162" sldId="322"/>
        </pc:sldMkLst>
      </pc:sldChg>
      <pc:sldChg chg="del">
        <pc:chgData name="Frances Steel" userId="79d46658-80de-4106-bb59-cad1b389c72e" providerId="ADAL" clId="{C9A650DF-FC12-494D-9C76-2639CC59E8C5}" dt="2026-08-13T09:30:16.039" v="3" actId="47"/>
        <pc:sldMkLst>
          <pc:docMk/>
          <pc:sldMk cId="2530830677" sldId="323"/>
        </pc:sldMkLst>
      </pc:sldChg>
      <pc:sldChg chg="del">
        <pc:chgData name="Frances Steel" userId="79d46658-80de-4106-bb59-cad1b389c72e" providerId="ADAL" clId="{C9A650DF-FC12-494D-9C76-2639CC59E8C5}" dt="2026-08-13T09:30:16.039" v="3" actId="47"/>
        <pc:sldMkLst>
          <pc:docMk/>
          <pc:sldMk cId="385605290" sldId="324"/>
        </pc:sldMkLst>
      </pc:sldChg>
      <pc:sldChg chg="del">
        <pc:chgData name="Frances Steel" userId="79d46658-80de-4106-bb59-cad1b389c72e" providerId="ADAL" clId="{C9A650DF-FC12-494D-9C76-2639CC59E8C5}" dt="2026-08-13T09:30:16.039" v="3" actId="47"/>
        <pc:sldMkLst>
          <pc:docMk/>
          <pc:sldMk cId="1690432780" sldId="325"/>
        </pc:sldMkLst>
      </pc:sldChg>
      <pc:sldChg chg="del">
        <pc:chgData name="Frances Steel" userId="79d46658-80de-4106-bb59-cad1b389c72e" providerId="ADAL" clId="{C9A650DF-FC12-494D-9C76-2639CC59E8C5}" dt="2026-08-13T09:30:16.039" v="3" actId="47"/>
        <pc:sldMkLst>
          <pc:docMk/>
          <pc:sldMk cId="1236071642" sldId="326"/>
        </pc:sldMkLst>
      </pc:sldChg>
      <pc:sldChg chg="del">
        <pc:chgData name="Frances Steel" userId="79d46658-80de-4106-bb59-cad1b389c72e" providerId="ADAL" clId="{C9A650DF-FC12-494D-9C76-2639CC59E8C5}" dt="2026-08-13T09:30:16.039" v="3" actId="47"/>
        <pc:sldMkLst>
          <pc:docMk/>
          <pc:sldMk cId="4250660683" sldId="327"/>
        </pc:sldMkLst>
      </pc:sldChg>
      <pc:sldChg chg="del">
        <pc:chgData name="Frances Steel" userId="79d46658-80de-4106-bb59-cad1b389c72e" providerId="ADAL" clId="{C9A650DF-FC12-494D-9C76-2639CC59E8C5}" dt="2026-08-13T09:30:16.039" v="3" actId="47"/>
        <pc:sldMkLst>
          <pc:docMk/>
          <pc:sldMk cId="1683744745" sldId="328"/>
        </pc:sldMkLst>
      </pc:sldChg>
      <pc:sldChg chg="del">
        <pc:chgData name="Frances Steel" userId="79d46658-80de-4106-bb59-cad1b389c72e" providerId="ADAL" clId="{C9A650DF-FC12-494D-9C76-2639CC59E8C5}" dt="2026-08-13T09:30:16.039" v="3" actId="47"/>
        <pc:sldMkLst>
          <pc:docMk/>
          <pc:sldMk cId="43262511" sldId="329"/>
        </pc:sldMkLst>
      </pc:sldChg>
      <pc:sldChg chg="del">
        <pc:chgData name="Frances Steel" userId="79d46658-80de-4106-bb59-cad1b389c72e" providerId="ADAL" clId="{C9A650DF-FC12-494D-9C76-2639CC59E8C5}" dt="2026-08-13T09:30:16.039" v="3" actId="47"/>
        <pc:sldMkLst>
          <pc:docMk/>
          <pc:sldMk cId="1645059187" sldId="330"/>
        </pc:sldMkLst>
      </pc:sldChg>
      <pc:sldChg chg="del">
        <pc:chgData name="Frances Steel" userId="79d46658-80de-4106-bb59-cad1b389c72e" providerId="ADAL" clId="{C9A650DF-FC12-494D-9C76-2639CC59E8C5}" dt="2026-08-13T09:30:16.039" v="3" actId="47"/>
        <pc:sldMkLst>
          <pc:docMk/>
          <pc:sldMk cId="3434089195" sldId="331"/>
        </pc:sldMkLst>
      </pc:sldChg>
      <pc:sldChg chg="del">
        <pc:chgData name="Frances Steel" userId="79d46658-80de-4106-bb59-cad1b389c72e" providerId="ADAL" clId="{C9A650DF-FC12-494D-9C76-2639CC59E8C5}" dt="2026-08-13T09:29:54.657" v="0" actId="47"/>
        <pc:sldMkLst>
          <pc:docMk/>
          <pc:sldMk cId="403890563" sldId="332"/>
        </pc:sldMkLst>
      </pc:sldChg>
      <pc:sldChg chg="del">
        <pc:chgData name="Frances Steel" userId="79d46658-80de-4106-bb59-cad1b389c72e" providerId="ADAL" clId="{C9A650DF-FC12-494D-9C76-2639CC59E8C5}" dt="2026-08-13T09:29:54.657" v="0" actId="47"/>
        <pc:sldMkLst>
          <pc:docMk/>
          <pc:sldMk cId="929501113" sldId="333"/>
        </pc:sldMkLst>
      </pc:sldChg>
      <pc:sldChg chg="del">
        <pc:chgData name="Frances Steel" userId="79d46658-80de-4106-bb59-cad1b389c72e" providerId="ADAL" clId="{C9A650DF-FC12-494D-9C76-2639CC59E8C5}" dt="2026-08-13T09:29:54.657" v="0" actId="47"/>
        <pc:sldMkLst>
          <pc:docMk/>
          <pc:sldMk cId="4028621635" sldId="334"/>
        </pc:sldMkLst>
      </pc:sldChg>
      <pc:sldChg chg="del">
        <pc:chgData name="Frances Steel" userId="79d46658-80de-4106-bb59-cad1b389c72e" providerId="ADAL" clId="{C9A650DF-FC12-494D-9C76-2639CC59E8C5}" dt="2026-08-13T09:29:54.657" v="0" actId="47"/>
        <pc:sldMkLst>
          <pc:docMk/>
          <pc:sldMk cId="1014295931" sldId="335"/>
        </pc:sldMkLst>
      </pc:sldChg>
      <pc:sldChg chg="del">
        <pc:chgData name="Frances Steel" userId="79d46658-80de-4106-bb59-cad1b389c72e" providerId="ADAL" clId="{C9A650DF-FC12-494D-9C76-2639CC59E8C5}" dt="2026-08-13T09:29:54.657" v="0" actId="47"/>
        <pc:sldMkLst>
          <pc:docMk/>
          <pc:sldMk cId="3138081265" sldId="336"/>
        </pc:sldMkLst>
      </pc:sldChg>
      <pc:sldChg chg="del">
        <pc:chgData name="Frances Steel" userId="79d46658-80de-4106-bb59-cad1b389c72e" providerId="ADAL" clId="{C9A650DF-FC12-494D-9C76-2639CC59E8C5}" dt="2026-08-13T09:29:54.657" v="0" actId="47"/>
        <pc:sldMkLst>
          <pc:docMk/>
          <pc:sldMk cId="1318510914" sldId="337"/>
        </pc:sldMkLst>
      </pc:sldChg>
      <pc:sldChg chg="del">
        <pc:chgData name="Frances Steel" userId="79d46658-80de-4106-bb59-cad1b389c72e" providerId="ADAL" clId="{C9A650DF-FC12-494D-9C76-2639CC59E8C5}" dt="2026-08-13T09:29:54.657" v="0" actId="47"/>
        <pc:sldMkLst>
          <pc:docMk/>
          <pc:sldMk cId="793611396" sldId="338"/>
        </pc:sldMkLst>
      </pc:sldChg>
      <pc:sldChg chg="del">
        <pc:chgData name="Frances Steel" userId="79d46658-80de-4106-bb59-cad1b389c72e" providerId="ADAL" clId="{C9A650DF-FC12-494D-9C76-2639CC59E8C5}" dt="2026-08-13T09:29:54.657" v="0" actId="47"/>
        <pc:sldMkLst>
          <pc:docMk/>
          <pc:sldMk cId="2072881248" sldId="339"/>
        </pc:sldMkLst>
      </pc:sldChg>
      <pc:sldChg chg="del">
        <pc:chgData name="Frances Steel" userId="79d46658-80de-4106-bb59-cad1b389c72e" providerId="ADAL" clId="{C9A650DF-FC12-494D-9C76-2639CC59E8C5}" dt="2026-08-13T09:29:54.657" v="0" actId="47"/>
        <pc:sldMkLst>
          <pc:docMk/>
          <pc:sldMk cId="434111584" sldId="340"/>
        </pc:sldMkLst>
      </pc:sldChg>
      <pc:sldChg chg="del">
        <pc:chgData name="Frances Steel" userId="79d46658-80de-4106-bb59-cad1b389c72e" providerId="ADAL" clId="{C9A650DF-FC12-494D-9C76-2639CC59E8C5}" dt="2026-08-13T09:29:54.657" v="0" actId="47"/>
        <pc:sldMkLst>
          <pc:docMk/>
          <pc:sldMk cId="3165110469" sldId="341"/>
        </pc:sldMkLst>
      </pc:sldChg>
      <pc:sldChg chg="del">
        <pc:chgData name="Frances Steel" userId="79d46658-80de-4106-bb59-cad1b389c72e" providerId="ADAL" clId="{C9A650DF-FC12-494D-9C76-2639CC59E8C5}" dt="2026-08-13T09:29:54.657" v="0" actId="47"/>
        <pc:sldMkLst>
          <pc:docMk/>
          <pc:sldMk cId="1942120227" sldId="342"/>
        </pc:sldMkLst>
      </pc:sldChg>
      <pc:sldChg chg="del">
        <pc:chgData name="Frances Steel" userId="79d46658-80de-4106-bb59-cad1b389c72e" providerId="ADAL" clId="{C9A650DF-FC12-494D-9C76-2639CC59E8C5}" dt="2026-08-13T09:29:54.657" v="0" actId="47"/>
        <pc:sldMkLst>
          <pc:docMk/>
          <pc:sldMk cId="1130502122" sldId="343"/>
        </pc:sldMkLst>
      </pc:sldChg>
      <pc:sldChg chg="del">
        <pc:chgData name="Frances Steel" userId="79d46658-80de-4106-bb59-cad1b389c72e" providerId="ADAL" clId="{C9A650DF-FC12-494D-9C76-2639CC59E8C5}" dt="2026-08-13T09:30:00.766" v="1" actId="47"/>
        <pc:sldMkLst>
          <pc:docMk/>
          <pc:sldMk cId="227241366" sldId="344"/>
        </pc:sldMkLst>
      </pc:sldChg>
      <pc:sldChg chg="del">
        <pc:chgData name="Frances Steel" userId="79d46658-80de-4106-bb59-cad1b389c72e" providerId="ADAL" clId="{C9A650DF-FC12-494D-9C76-2639CC59E8C5}" dt="2026-08-13T09:30:00.766" v="1" actId="47"/>
        <pc:sldMkLst>
          <pc:docMk/>
          <pc:sldMk cId="1359039025" sldId="345"/>
        </pc:sldMkLst>
      </pc:sldChg>
      <pc:sldChg chg="del">
        <pc:chgData name="Frances Steel" userId="79d46658-80de-4106-bb59-cad1b389c72e" providerId="ADAL" clId="{C9A650DF-FC12-494D-9C76-2639CC59E8C5}" dt="2026-08-13T09:30:00.766" v="1" actId="47"/>
        <pc:sldMkLst>
          <pc:docMk/>
          <pc:sldMk cId="1896653241" sldId="346"/>
        </pc:sldMkLst>
      </pc:sldChg>
      <pc:sldChg chg="del">
        <pc:chgData name="Frances Steel" userId="79d46658-80de-4106-bb59-cad1b389c72e" providerId="ADAL" clId="{C9A650DF-FC12-494D-9C76-2639CC59E8C5}" dt="2026-08-13T09:30:00.766" v="1" actId="47"/>
        <pc:sldMkLst>
          <pc:docMk/>
          <pc:sldMk cId="3402514913" sldId="347"/>
        </pc:sldMkLst>
      </pc:sldChg>
      <pc:sldChg chg="del">
        <pc:chgData name="Frances Steel" userId="79d46658-80de-4106-bb59-cad1b389c72e" providerId="ADAL" clId="{C9A650DF-FC12-494D-9C76-2639CC59E8C5}" dt="2026-08-13T09:30:07.977" v="2" actId="47"/>
        <pc:sldMkLst>
          <pc:docMk/>
          <pc:sldMk cId="3176318026" sldId="348"/>
        </pc:sldMkLst>
      </pc:sldChg>
      <pc:sldChg chg="del">
        <pc:chgData name="Frances Steel" userId="79d46658-80de-4106-bb59-cad1b389c72e" providerId="ADAL" clId="{C9A650DF-FC12-494D-9C76-2639CC59E8C5}" dt="2026-08-13T09:30:07.977" v="2" actId="47"/>
        <pc:sldMkLst>
          <pc:docMk/>
          <pc:sldMk cId="1115766580" sldId="349"/>
        </pc:sldMkLst>
      </pc:sldChg>
      <pc:sldChg chg="del">
        <pc:chgData name="Frances Steel" userId="79d46658-80de-4106-bb59-cad1b389c72e" providerId="ADAL" clId="{C9A650DF-FC12-494D-9C76-2639CC59E8C5}" dt="2026-08-13T09:30:16.039" v="3" actId="47"/>
        <pc:sldMkLst>
          <pc:docMk/>
          <pc:sldMk cId="869973807" sldId="351"/>
        </pc:sldMkLst>
      </pc:sldChg>
      <pc:sldChg chg="del">
        <pc:chgData name="Frances Steel" userId="79d46658-80de-4106-bb59-cad1b389c72e" providerId="ADAL" clId="{C9A650DF-FC12-494D-9C76-2639CC59E8C5}" dt="2026-08-13T09:29:54.657" v="0" actId="47"/>
        <pc:sldMkLst>
          <pc:docMk/>
          <pc:sldMk cId="2847549108" sldId="352"/>
        </pc:sldMkLst>
      </pc:sldChg>
      <pc:sldChg chg="del">
        <pc:chgData name="Frances Steel" userId="79d46658-80de-4106-bb59-cad1b389c72e" providerId="ADAL" clId="{C9A650DF-FC12-494D-9C76-2639CC59E8C5}" dt="2026-08-13T09:29:54.657" v="0" actId="47"/>
        <pc:sldMkLst>
          <pc:docMk/>
          <pc:sldMk cId="1409129158" sldId="353"/>
        </pc:sldMkLst>
      </pc:sldChg>
      <pc:sldChg chg="del">
        <pc:chgData name="Frances Steel" userId="79d46658-80de-4106-bb59-cad1b389c72e" providerId="ADAL" clId="{C9A650DF-FC12-494D-9C76-2639CC59E8C5}" dt="2026-08-13T09:30:00.766" v="1" actId="47"/>
        <pc:sldMkLst>
          <pc:docMk/>
          <pc:sldMk cId="3773325632" sldId="354"/>
        </pc:sldMkLst>
      </pc:sldChg>
      <pc:sldChg chg="del">
        <pc:chgData name="Frances Steel" userId="79d46658-80de-4106-bb59-cad1b389c72e" providerId="ADAL" clId="{C9A650DF-FC12-494D-9C76-2639CC59E8C5}" dt="2026-08-13T09:30:00.766" v="1" actId="47"/>
        <pc:sldMkLst>
          <pc:docMk/>
          <pc:sldMk cId="2122377566" sldId="355"/>
        </pc:sldMkLst>
      </pc:sldChg>
      <pc:sldChg chg="del">
        <pc:chgData name="Frances Steel" userId="79d46658-80de-4106-bb59-cad1b389c72e" providerId="ADAL" clId="{C9A650DF-FC12-494D-9C76-2639CC59E8C5}" dt="2026-08-13T09:30:00.766" v="1" actId="47"/>
        <pc:sldMkLst>
          <pc:docMk/>
          <pc:sldMk cId="3950445478" sldId="356"/>
        </pc:sldMkLst>
      </pc:sldChg>
      <pc:sldChg chg="del">
        <pc:chgData name="Frances Steel" userId="79d46658-80de-4106-bb59-cad1b389c72e" providerId="ADAL" clId="{C9A650DF-FC12-494D-9C76-2639CC59E8C5}" dt="2026-08-13T09:30:00.766" v="1" actId="47"/>
        <pc:sldMkLst>
          <pc:docMk/>
          <pc:sldMk cId="3900292432" sldId="357"/>
        </pc:sldMkLst>
      </pc:sldChg>
      <pc:sldChg chg="del">
        <pc:chgData name="Frances Steel" userId="79d46658-80de-4106-bb59-cad1b389c72e" providerId="ADAL" clId="{C9A650DF-FC12-494D-9C76-2639CC59E8C5}" dt="2026-08-13T09:30:07.977" v="2" actId="47"/>
        <pc:sldMkLst>
          <pc:docMk/>
          <pc:sldMk cId="178270253" sldId="358"/>
        </pc:sldMkLst>
      </pc:sldChg>
      <pc:sldChg chg="del">
        <pc:chgData name="Frances Steel" userId="79d46658-80de-4106-bb59-cad1b389c72e" providerId="ADAL" clId="{C9A650DF-FC12-494D-9C76-2639CC59E8C5}" dt="2026-08-13T09:30:07.977" v="2" actId="47"/>
        <pc:sldMkLst>
          <pc:docMk/>
          <pc:sldMk cId="1972560737" sldId="359"/>
        </pc:sldMkLst>
      </pc:sldChg>
      <pc:sldChg chg="del">
        <pc:chgData name="Frances Steel" userId="79d46658-80de-4106-bb59-cad1b389c72e" providerId="ADAL" clId="{C9A650DF-FC12-494D-9C76-2639CC59E8C5}" dt="2026-08-13T09:30:16.039" v="3" actId="47"/>
        <pc:sldMkLst>
          <pc:docMk/>
          <pc:sldMk cId="1375381575" sldId="361"/>
        </pc:sldMkLst>
      </pc:sldChg>
      <pc:sldChg chg="del">
        <pc:chgData name="Frances Steel" userId="79d46658-80de-4106-bb59-cad1b389c72e" providerId="ADAL" clId="{C9A650DF-FC12-494D-9C76-2639CC59E8C5}" dt="2026-08-13T09:30:16.039" v="3" actId="47"/>
        <pc:sldMkLst>
          <pc:docMk/>
          <pc:sldMk cId="3774396332" sldId="362"/>
        </pc:sldMkLst>
      </pc:sldChg>
      <pc:sldChg chg="del">
        <pc:chgData name="Frances Steel" userId="79d46658-80de-4106-bb59-cad1b389c72e" providerId="ADAL" clId="{C9A650DF-FC12-494D-9C76-2639CC59E8C5}" dt="2026-08-13T09:30:16.039" v="3" actId="47"/>
        <pc:sldMkLst>
          <pc:docMk/>
          <pc:sldMk cId="3969832966" sldId="363"/>
        </pc:sldMkLst>
      </pc:sldChg>
      <pc:sldChg chg="del">
        <pc:chgData name="Frances Steel" userId="79d46658-80de-4106-bb59-cad1b389c72e" providerId="ADAL" clId="{C9A650DF-FC12-494D-9C76-2639CC59E8C5}" dt="2026-08-13T09:30:16.039" v="3" actId="47"/>
        <pc:sldMkLst>
          <pc:docMk/>
          <pc:sldMk cId="3929278674" sldId="364"/>
        </pc:sldMkLst>
      </pc:sldChg>
      <pc:sldChg chg="del">
        <pc:chgData name="Frances Steel" userId="79d46658-80de-4106-bb59-cad1b389c72e" providerId="ADAL" clId="{C9A650DF-FC12-494D-9C76-2639CC59E8C5}" dt="2026-08-13T09:30:16.039" v="3" actId="47"/>
        <pc:sldMkLst>
          <pc:docMk/>
          <pc:sldMk cId="285840054" sldId="365"/>
        </pc:sldMkLst>
      </pc:sldChg>
      <pc:sldChg chg="del">
        <pc:chgData name="Frances Steel" userId="79d46658-80de-4106-bb59-cad1b389c72e" providerId="ADAL" clId="{C9A650DF-FC12-494D-9C76-2639CC59E8C5}" dt="2026-08-13T09:30:16.039" v="3" actId="47"/>
        <pc:sldMkLst>
          <pc:docMk/>
          <pc:sldMk cId="3903199392" sldId="366"/>
        </pc:sldMkLst>
      </pc:sldChg>
      <pc:sldChg chg="del">
        <pc:chgData name="Frances Steel" userId="79d46658-80de-4106-bb59-cad1b389c72e" providerId="ADAL" clId="{C9A650DF-FC12-494D-9C76-2639CC59E8C5}" dt="2026-08-13T09:30:16.039" v="3" actId="47"/>
        <pc:sldMkLst>
          <pc:docMk/>
          <pc:sldMk cId="1181487563" sldId="367"/>
        </pc:sldMkLst>
      </pc:sldChg>
      <pc:sldChg chg="del">
        <pc:chgData name="Frances Steel" userId="79d46658-80de-4106-bb59-cad1b389c72e" providerId="ADAL" clId="{C9A650DF-FC12-494D-9C76-2639CC59E8C5}" dt="2026-08-13T09:30:16.039" v="3" actId="47"/>
        <pc:sldMkLst>
          <pc:docMk/>
          <pc:sldMk cId="3082684375" sldId="368"/>
        </pc:sldMkLst>
      </pc:sldChg>
      <pc:sldChg chg="del">
        <pc:chgData name="Frances Steel" userId="79d46658-80de-4106-bb59-cad1b389c72e" providerId="ADAL" clId="{C9A650DF-FC12-494D-9C76-2639CC59E8C5}" dt="2026-08-13T09:30:16.039" v="3" actId="47"/>
        <pc:sldMkLst>
          <pc:docMk/>
          <pc:sldMk cId="2785947965" sldId="369"/>
        </pc:sldMkLst>
      </pc:sldChg>
      <pc:sldChg chg="del">
        <pc:chgData name="Frances Steel" userId="79d46658-80de-4106-bb59-cad1b389c72e" providerId="ADAL" clId="{C9A650DF-FC12-494D-9C76-2639CC59E8C5}" dt="2026-08-13T09:30:16.039" v="3" actId="47"/>
        <pc:sldMkLst>
          <pc:docMk/>
          <pc:sldMk cId="4012602982" sldId="370"/>
        </pc:sldMkLst>
      </pc:sldChg>
      <pc:sldChg chg="del">
        <pc:chgData name="Frances Steel" userId="79d46658-80de-4106-bb59-cad1b389c72e" providerId="ADAL" clId="{C9A650DF-FC12-494D-9C76-2639CC59E8C5}" dt="2026-08-13T09:30:16.039" v="3" actId="47"/>
        <pc:sldMkLst>
          <pc:docMk/>
          <pc:sldMk cId="3310866008" sldId="371"/>
        </pc:sldMkLst>
      </pc:sldChg>
      <pc:sldChg chg="del">
        <pc:chgData name="Frances Steel" userId="79d46658-80de-4106-bb59-cad1b389c72e" providerId="ADAL" clId="{C9A650DF-FC12-494D-9C76-2639CC59E8C5}" dt="2026-08-13T09:30:16.039" v="3" actId="47"/>
        <pc:sldMkLst>
          <pc:docMk/>
          <pc:sldMk cId="4103113797" sldId="372"/>
        </pc:sldMkLst>
      </pc:sldChg>
      <pc:sldChg chg="del">
        <pc:chgData name="Frances Steel" userId="79d46658-80de-4106-bb59-cad1b389c72e" providerId="ADAL" clId="{C9A650DF-FC12-494D-9C76-2639CC59E8C5}" dt="2026-08-13T09:30:16.039" v="3" actId="47"/>
        <pc:sldMkLst>
          <pc:docMk/>
          <pc:sldMk cId="2637083717" sldId="373"/>
        </pc:sldMkLst>
      </pc:sldChg>
      <pc:sldChg chg="del">
        <pc:chgData name="Frances Steel" userId="79d46658-80de-4106-bb59-cad1b389c72e" providerId="ADAL" clId="{C9A650DF-FC12-494D-9C76-2639CC59E8C5}" dt="2026-08-13T09:30:16.039" v="3" actId="47"/>
        <pc:sldMkLst>
          <pc:docMk/>
          <pc:sldMk cId="2942426247" sldId="374"/>
        </pc:sldMkLst>
      </pc:sldChg>
      <pc:sldChg chg="del">
        <pc:chgData name="Frances Steel" userId="79d46658-80de-4106-bb59-cad1b389c72e" providerId="ADAL" clId="{C9A650DF-FC12-494D-9C76-2639CC59E8C5}" dt="2026-08-13T09:29:54.657" v="0" actId="47"/>
        <pc:sldMkLst>
          <pc:docMk/>
          <pc:sldMk cId="2427575694" sldId="876"/>
        </pc:sldMkLst>
      </pc:sldChg>
      <pc:sldChg chg="del">
        <pc:chgData name="Frances Steel" userId="79d46658-80de-4106-bb59-cad1b389c72e" providerId="ADAL" clId="{C9A650DF-FC12-494D-9C76-2639CC59E8C5}" dt="2026-08-13T09:29:54.657" v="0" actId="47"/>
        <pc:sldMkLst>
          <pc:docMk/>
          <pc:sldMk cId="3980086666" sldId="877"/>
        </pc:sldMkLst>
      </pc:sldChg>
      <pc:sldChg chg="del">
        <pc:chgData name="Frances Steel" userId="79d46658-80de-4106-bb59-cad1b389c72e" providerId="ADAL" clId="{C9A650DF-FC12-494D-9C76-2639CC59E8C5}" dt="2026-08-13T09:29:54.657" v="0" actId="47"/>
        <pc:sldMkLst>
          <pc:docMk/>
          <pc:sldMk cId="3969685628" sldId="3329"/>
        </pc:sldMkLst>
      </pc:sldChg>
      <pc:sldChg chg="del">
        <pc:chgData name="Frances Steel" userId="79d46658-80de-4106-bb59-cad1b389c72e" providerId="ADAL" clId="{C9A650DF-FC12-494D-9C76-2639CC59E8C5}" dt="2026-08-13T09:29:54.657" v="0" actId="47"/>
        <pc:sldMkLst>
          <pc:docMk/>
          <pc:sldMk cId="2141623433" sldId="3332"/>
        </pc:sldMkLst>
      </pc:sldChg>
      <pc:sldChg chg="del">
        <pc:chgData name="Frances Steel" userId="79d46658-80de-4106-bb59-cad1b389c72e" providerId="ADAL" clId="{C9A650DF-FC12-494D-9C76-2639CC59E8C5}" dt="2026-08-13T09:29:54.657" v="0" actId="47"/>
        <pc:sldMkLst>
          <pc:docMk/>
          <pc:sldMk cId="2382823530" sldId="3358"/>
        </pc:sldMkLst>
      </pc:sldChg>
      <pc:sldChg chg="del">
        <pc:chgData name="Frances Steel" userId="79d46658-80de-4106-bb59-cad1b389c72e" providerId="ADAL" clId="{C9A650DF-FC12-494D-9C76-2639CC59E8C5}" dt="2026-08-13T09:29:54.657" v="0" actId="47"/>
        <pc:sldMkLst>
          <pc:docMk/>
          <pc:sldMk cId="3519545674" sldId="3386"/>
        </pc:sldMkLst>
      </pc:sldChg>
      <pc:sldChg chg="del">
        <pc:chgData name="Frances Steel" userId="79d46658-80de-4106-bb59-cad1b389c72e" providerId="ADAL" clId="{C9A650DF-FC12-494D-9C76-2639CC59E8C5}" dt="2026-08-13T09:29:54.657" v="0" actId="47"/>
        <pc:sldMkLst>
          <pc:docMk/>
          <pc:sldMk cId="1262788985" sldId="3387"/>
        </pc:sldMkLst>
      </pc:sldChg>
      <pc:sldChg chg="del">
        <pc:chgData name="Frances Steel" userId="79d46658-80de-4106-bb59-cad1b389c72e" providerId="ADAL" clId="{C9A650DF-FC12-494D-9C76-2639CC59E8C5}" dt="2026-08-13T09:29:54.657" v="0" actId="47"/>
        <pc:sldMkLst>
          <pc:docMk/>
          <pc:sldMk cId="2532067555" sldId="3389"/>
        </pc:sldMkLst>
      </pc:sldChg>
      <pc:sldChg chg="del">
        <pc:chgData name="Frances Steel" userId="79d46658-80de-4106-bb59-cad1b389c72e" providerId="ADAL" clId="{C9A650DF-FC12-494D-9C76-2639CC59E8C5}" dt="2026-08-13T09:29:54.657" v="0" actId="47"/>
        <pc:sldMkLst>
          <pc:docMk/>
          <pc:sldMk cId="1477754103" sldId="3390"/>
        </pc:sldMkLst>
      </pc:sldChg>
      <pc:sldChg chg="del">
        <pc:chgData name="Frances Steel" userId="79d46658-80de-4106-bb59-cad1b389c72e" providerId="ADAL" clId="{C9A650DF-FC12-494D-9C76-2639CC59E8C5}" dt="2026-08-13T09:29:54.657" v="0" actId="47"/>
        <pc:sldMkLst>
          <pc:docMk/>
          <pc:sldMk cId="3338066366" sldId="3391"/>
        </pc:sldMkLst>
      </pc:sldChg>
      <pc:sldChg chg="del">
        <pc:chgData name="Frances Steel" userId="79d46658-80de-4106-bb59-cad1b389c72e" providerId="ADAL" clId="{C9A650DF-FC12-494D-9C76-2639CC59E8C5}" dt="2026-08-13T09:29:54.657" v="0" actId="47"/>
        <pc:sldMkLst>
          <pc:docMk/>
          <pc:sldMk cId="1342595668" sldId="3392"/>
        </pc:sldMkLst>
      </pc:sldChg>
      <pc:sldChg chg="del">
        <pc:chgData name="Frances Steel" userId="79d46658-80de-4106-bb59-cad1b389c72e" providerId="ADAL" clId="{C9A650DF-FC12-494D-9C76-2639CC59E8C5}" dt="2026-08-13T09:29:54.657" v="0" actId="47"/>
        <pc:sldMkLst>
          <pc:docMk/>
          <pc:sldMk cId="2666447488" sldId="3393"/>
        </pc:sldMkLst>
      </pc:sldChg>
      <pc:sldChg chg="del">
        <pc:chgData name="Frances Steel" userId="79d46658-80de-4106-bb59-cad1b389c72e" providerId="ADAL" clId="{C9A650DF-FC12-494D-9C76-2639CC59E8C5}" dt="2026-08-13T09:30:16.039" v="3" actId="47"/>
        <pc:sldMkLst>
          <pc:docMk/>
          <pc:sldMk cId="3092657117" sldId="3394"/>
        </pc:sldMkLst>
      </pc:sldChg>
      <pc:sldChg chg="del">
        <pc:chgData name="Frances Steel" userId="79d46658-80de-4106-bb59-cad1b389c72e" providerId="ADAL" clId="{C9A650DF-FC12-494D-9C76-2639CC59E8C5}" dt="2026-08-13T09:30:16.039" v="3" actId="47"/>
        <pc:sldMkLst>
          <pc:docMk/>
          <pc:sldMk cId="2156946705" sldId="3395"/>
        </pc:sldMkLst>
      </pc:sldChg>
      <pc:sldChg chg="del">
        <pc:chgData name="Frances Steel" userId="79d46658-80de-4106-bb59-cad1b389c72e" providerId="ADAL" clId="{C9A650DF-FC12-494D-9C76-2639CC59E8C5}" dt="2026-08-13T09:30:16.039" v="3" actId="47"/>
        <pc:sldMkLst>
          <pc:docMk/>
          <pc:sldMk cId="2707613481" sldId="3396"/>
        </pc:sldMkLst>
      </pc:sldChg>
      <pc:sldChg chg="del">
        <pc:chgData name="Frances Steel" userId="79d46658-80de-4106-bb59-cad1b389c72e" providerId="ADAL" clId="{C9A650DF-FC12-494D-9C76-2639CC59E8C5}" dt="2026-08-13T09:29:54.657" v="0" actId="47"/>
        <pc:sldMkLst>
          <pc:docMk/>
          <pc:sldMk cId="1442663243" sldId="3408"/>
        </pc:sldMkLst>
      </pc:sldChg>
      <pc:sldChg chg="del">
        <pc:chgData name="Frances Steel" userId="79d46658-80de-4106-bb59-cad1b389c72e" providerId="ADAL" clId="{C9A650DF-FC12-494D-9C76-2639CC59E8C5}" dt="2026-08-13T09:29:54.657" v="0" actId="47"/>
        <pc:sldMkLst>
          <pc:docMk/>
          <pc:sldMk cId="1622485376" sldId="3411"/>
        </pc:sldMkLst>
      </pc:sldChg>
      <pc:sldChg chg="del">
        <pc:chgData name="Frances Steel" userId="79d46658-80de-4106-bb59-cad1b389c72e" providerId="ADAL" clId="{C9A650DF-FC12-494D-9C76-2639CC59E8C5}" dt="2026-08-13T09:29:54.657" v="0" actId="47"/>
        <pc:sldMkLst>
          <pc:docMk/>
          <pc:sldMk cId="3731085038" sldId="3412"/>
        </pc:sldMkLst>
      </pc:sldChg>
      <pc:sldChg chg="del">
        <pc:chgData name="Frances Steel" userId="79d46658-80de-4106-bb59-cad1b389c72e" providerId="ADAL" clId="{C9A650DF-FC12-494D-9C76-2639CC59E8C5}" dt="2026-08-13T09:29:54.657" v="0" actId="47"/>
        <pc:sldMkLst>
          <pc:docMk/>
          <pc:sldMk cId="1375777329" sldId="3413"/>
        </pc:sldMkLst>
      </pc:sldChg>
      <pc:sldChg chg="del">
        <pc:chgData name="Frances Steel" userId="79d46658-80de-4106-bb59-cad1b389c72e" providerId="ADAL" clId="{C9A650DF-FC12-494D-9C76-2639CC59E8C5}" dt="2026-08-13T09:29:54.657" v="0" actId="47"/>
        <pc:sldMkLst>
          <pc:docMk/>
          <pc:sldMk cId="1281320042" sldId="3414"/>
        </pc:sldMkLst>
      </pc:sldChg>
      <pc:sldChg chg="del">
        <pc:chgData name="Frances Steel" userId="79d46658-80de-4106-bb59-cad1b389c72e" providerId="ADAL" clId="{C9A650DF-FC12-494D-9C76-2639CC59E8C5}" dt="2026-08-13T09:29:54.657" v="0" actId="47"/>
        <pc:sldMkLst>
          <pc:docMk/>
          <pc:sldMk cId="4019393009" sldId="3415"/>
        </pc:sldMkLst>
      </pc:sldChg>
      <pc:sldChg chg="del">
        <pc:chgData name="Frances Steel" userId="79d46658-80de-4106-bb59-cad1b389c72e" providerId="ADAL" clId="{C9A650DF-FC12-494D-9C76-2639CC59E8C5}" dt="2026-08-13T09:29:54.657" v="0" actId="47"/>
        <pc:sldMkLst>
          <pc:docMk/>
          <pc:sldMk cId="2425874984" sldId="3416"/>
        </pc:sldMkLst>
      </pc:sldChg>
      <pc:sldChg chg="del">
        <pc:chgData name="Frances Steel" userId="79d46658-80de-4106-bb59-cad1b389c72e" providerId="ADAL" clId="{C9A650DF-FC12-494D-9C76-2639CC59E8C5}" dt="2026-08-13T09:29:54.657" v="0" actId="47"/>
        <pc:sldMkLst>
          <pc:docMk/>
          <pc:sldMk cId="3348936492" sldId="3417"/>
        </pc:sldMkLst>
      </pc:sldChg>
      <pc:sldChg chg="del">
        <pc:chgData name="Frances Steel" userId="79d46658-80de-4106-bb59-cad1b389c72e" providerId="ADAL" clId="{C9A650DF-FC12-494D-9C76-2639CC59E8C5}" dt="2026-08-13T09:29:54.657" v="0" actId="47"/>
        <pc:sldMkLst>
          <pc:docMk/>
          <pc:sldMk cId="732575021" sldId="3418"/>
        </pc:sldMkLst>
      </pc:sldChg>
      <pc:sldChg chg="del">
        <pc:chgData name="Frances Steel" userId="79d46658-80de-4106-bb59-cad1b389c72e" providerId="ADAL" clId="{C9A650DF-FC12-494D-9C76-2639CC59E8C5}" dt="2026-08-13T09:29:54.657" v="0" actId="47"/>
        <pc:sldMkLst>
          <pc:docMk/>
          <pc:sldMk cId="3027048397" sldId="3419"/>
        </pc:sldMkLst>
      </pc:sldChg>
      <pc:sldChg chg="del">
        <pc:chgData name="Frances Steel" userId="79d46658-80de-4106-bb59-cad1b389c72e" providerId="ADAL" clId="{C9A650DF-FC12-494D-9C76-2639CC59E8C5}" dt="2026-08-13T09:29:54.657" v="0" actId="47"/>
        <pc:sldMkLst>
          <pc:docMk/>
          <pc:sldMk cId="4263646275" sldId="3420"/>
        </pc:sldMkLst>
      </pc:sldChg>
      <pc:sldChg chg="del">
        <pc:chgData name="Frances Steel" userId="79d46658-80de-4106-bb59-cad1b389c72e" providerId="ADAL" clId="{C9A650DF-FC12-494D-9C76-2639CC59E8C5}" dt="2026-08-13T09:30:00.766" v="1" actId="47"/>
        <pc:sldMkLst>
          <pc:docMk/>
          <pc:sldMk cId="3666104551" sldId="3421"/>
        </pc:sldMkLst>
      </pc:sldChg>
      <pc:sldChg chg="del">
        <pc:chgData name="Frances Steel" userId="79d46658-80de-4106-bb59-cad1b389c72e" providerId="ADAL" clId="{C9A650DF-FC12-494D-9C76-2639CC59E8C5}" dt="2026-08-13T09:30:00.766" v="1" actId="47"/>
        <pc:sldMkLst>
          <pc:docMk/>
          <pc:sldMk cId="3152392390" sldId="3422"/>
        </pc:sldMkLst>
      </pc:sldChg>
      <pc:sldChg chg="del">
        <pc:chgData name="Frances Steel" userId="79d46658-80de-4106-bb59-cad1b389c72e" providerId="ADAL" clId="{C9A650DF-FC12-494D-9C76-2639CC59E8C5}" dt="2026-08-13T09:30:00.766" v="1" actId="47"/>
        <pc:sldMkLst>
          <pc:docMk/>
          <pc:sldMk cId="2231678948" sldId="3423"/>
        </pc:sldMkLst>
      </pc:sldChg>
      <pc:sldChg chg="del">
        <pc:chgData name="Frances Steel" userId="79d46658-80de-4106-bb59-cad1b389c72e" providerId="ADAL" clId="{C9A650DF-FC12-494D-9C76-2639CC59E8C5}" dt="2026-08-13T09:30:00.766" v="1" actId="47"/>
        <pc:sldMkLst>
          <pc:docMk/>
          <pc:sldMk cId="701240817" sldId="3424"/>
        </pc:sldMkLst>
      </pc:sldChg>
      <pc:sldChg chg="del">
        <pc:chgData name="Frances Steel" userId="79d46658-80de-4106-bb59-cad1b389c72e" providerId="ADAL" clId="{C9A650DF-FC12-494D-9C76-2639CC59E8C5}" dt="2026-08-13T09:30:07.977" v="2" actId="47"/>
        <pc:sldMkLst>
          <pc:docMk/>
          <pc:sldMk cId="3653745888" sldId="3425"/>
        </pc:sldMkLst>
      </pc:sldChg>
      <pc:sldChg chg="del">
        <pc:chgData name="Frances Steel" userId="79d46658-80de-4106-bb59-cad1b389c72e" providerId="ADAL" clId="{C9A650DF-FC12-494D-9C76-2639CC59E8C5}" dt="2026-08-13T09:30:07.977" v="2" actId="47"/>
        <pc:sldMkLst>
          <pc:docMk/>
          <pc:sldMk cId="3754624934" sldId="3426"/>
        </pc:sldMkLst>
      </pc:sldChg>
      <pc:sldChg chg="del">
        <pc:chgData name="Frances Steel" userId="79d46658-80de-4106-bb59-cad1b389c72e" providerId="ADAL" clId="{C9A650DF-FC12-494D-9C76-2639CC59E8C5}" dt="2026-08-13T09:30:16.039" v="3" actId="47"/>
        <pc:sldMkLst>
          <pc:docMk/>
          <pc:sldMk cId="2514051786" sldId="3428"/>
        </pc:sldMkLst>
      </pc:sldChg>
      <pc:sldChg chg="del">
        <pc:chgData name="Frances Steel" userId="79d46658-80de-4106-bb59-cad1b389c72e" providerId="ADAL" clId="{C9A650DF-FC12-494D-9C76-2639CC59E8C5}" dt="2026-08-13T09:30:16.039" v="3" actId="47"/>
        <pc:sldMkLst>
          <pc:docMk/>
          <pc:sldMk cId="732343090" sldId="3429"/>
        </pc:sldMkLst>
      </pc:sldChg>
      <pc:sldChg chg="del">
        <pc:chgData name="Frances Steel" userId="79d46658-80de-4106-bb59-cad1b389c72e" providerId="ADAL" clId="{C9A650DF-FC12-494D-9C76-2639CC59E8C5}" dt="2026-08-13T09:30:16.039" v="3" actId="47"/>
        <pc:sldMkLst>
          <pc:docMk/>
          <pc:sldMk cId="196501381" sldId="3430"/>
        </pc:sldMkLst>
      </pc:sldChg>
      <pc:sldChg chg="del">
        <pc:chgData name="Frances Steel" userId="79d46658-80de-4106-bb59-cad1b389c72e" providerId="ADAL" clId="{C9A650DF-FC12-494D-9C76-2639CC59E8C5}" dt="2026-08-13T09:30:16.039" v="3" actId="47"/>
        <pc:sldMkLst>
          <pc:docMk/>
          <pc:sldMk cId="1970930798" sldId="3431"/>
        </pc:sldMkLst>
      </pc:sldChg>
      <pc:sldChg chg="del">
        <pc:chgData name="Frances Steel" userId="79d46658-80de-4106-bb59-cad1b389c72e" providerId="ADAL" clId="{C9A650DF-FC12-494D-9C76-2639CC59E8C5}" dt="2026-08-13T09:30:16.039" v="3" actId="47"/>
        <pc:sldMkLst>
          <pc:docMk/>
          <pc:sldMk cId="4253187682" sldId="3432"/>
        </pc:sldMkLst>
      </pc:sldChg>
      <pc:sldChg chg="del">
        <pc:chgData name="Frances Steel" userId="79d46658-80de-4106-bb59-cad1b389c72e" providerId="ADAL" clId="{C9A650DF-FC12-494D-9C76-2639CC59E8C5}" dt="2026-08-13T09:30:16.039" v="3" actId="47"/>
        <pc:sldMkLst>
          <pc:docMk/>
          <pc:sldMk cId="1546944119" sldId="3433"/>
        </pc:sldMkLst>
      </pc:sldChg>
      <pc:sldChg chg="del">
        <pc:chgData name="Frances Steel" userId="79d46658-80de-4106-bb59-cad1b389c72e" providerId="ADAL" clId="{C9A650DF-FC12-494D-9C76-2639CC59E8C5}" dt="2026-08-13T09:30:16.039" v="3" actId="47"/>
        <pc:sldMkLst>
          <pc:docMk/>
          <pc:sldMk cId="2013113174" sldId="3434"/>
        </pc:sldMkLst>
      </pc:sldChg>
      <pc:sldChg chg="del">
        <pc:chgData name="Frances Steel" userId="79d46658-80de-4106-bb59-cad1b389c72e" providerId="ADAL" clId="{C9A650DF-FC12-494D-9C76-2639CC59E8C5}" dt="2026-08-13T09:30:16.039" v="3" actId="47"/>
        <pc:sldMkLst>
          <pc:docMk/>
          <pc:sldMk cId="2456157581" sldId="3435"/>
        </pc:sldMkLst>
      </pc:sldChg>
      <pc:sldChg chg="del">
        <pc:chgData name="Frances Steel" userId="79d46658-80de-4106-bb59-cad1b389c72e" providerId="ADAL" clId="{C9A650DF-FC12-494D-9C76-2639CC59E8C5}" dt="2026-08-13T09:30:16.039" v="3" actId="47"/>
        <pc:sldMkLst>
          <pc:docMk/>
          <pc:sldMk cId="2774960457" sldId="3436"/>
        </pc:sldMkLst>
      </pc:sldChg>
      <pc:sldChg chg="del">
        <pc:chgData name="Frances Steel" userId="79d46658-80de-4106-bb59-cad1b389c72e" providerId="ADAL" clId="{C9A650DF-FC12-494D-9C76-2639CC59E8C5}" dt="2026-08-13T09:30:16.039" v="3" actId="47"/>
        <pc:sldMkLst>
          <pc:docMk/>
          <pc:sldMk cId="2963010713" sldId="3437"/>
        </pc:sldMkLst>
      </pc:sldChg>
      <pc:sldChg chg="del">
        <pc:chgData name="Frances Steel" userId="79d46658-80de-4106-bb59-cad1b389c72e" providerId="ADAL" clId="{C9A650DF-FC12-494D-9C76-2639CC59E8C5}" dt="2026-08-13T09:29:54.657" v="0" actId="47"/>
        <pc:sldMkLst>
          <pc:docMk/>
          <pc:sldMk cId="2817255563" sldId="3438"/>
        </pc:sldMkLst>
      </pc:sldChg>
      <pc:sldChg chg="del">
        <pc:chgData name="Frances Steel" userId="79d46658-80de-4106-bb59-cad1b389c72e" providerId="ADAL" clId="{C9A650DF-FC12-494D-9C76-2639CC59E8C5}" dt="2026-08-13T09:29:54.657" v="0" actId="47"/>
        <pc:sldMkLst>
          <pc:docMk/>
          <pc:sldMk cId="629913557" sldId="3439"/>
        </pc:sldMkLst>
      </pc:sldChg>
      <pc:sldChg chg="del">
        <pc:chgData name="Frances Steel" userId="79d46658-80de-4106-bb59-cad1b389c72e" providerId="ADAL" clId="{C9A650DF-FC12-494D-9C76-2639CC59E8C5}" dt="2026-08-13T09:29:54.657" v="0" actId="47"/>
        <pc:sldMkLst>
          <pc:docMk/>
          <pc:sldMk cId="2523091378" sldId="3440"/>
        </pc:sldMkLst>
      </pc:sldChg>
      <pc:sldChg chg="del">
        <pc:chgData name="Frances Steel" userId="79d46658-80de-4106-bb59-cad1b389c72e" providerId="ADAL" clId="{C9A650DF-FC12-494D-9C76-2639CC59E8C5}" dt="2026-08-13T09:29:54.657" v="0" actId="47"/>
        <pc:sldMkLst>
          <pc:docMk/>
          <pc:sldMk cId="2054709051" sldId="3441"/>
        </pc:sldMkLst>
      </pc:sldChg>
      <pc:sldChg chg="del">
        <pc:chgData name="Frances Steel" userId="79d46658-80de-4106-bb59-cad1b389c72e" providerId="ADAL" clId="{C9A650DF-FC12-494D-9C76-2639CC59E8C5}" dt="2026-08-13T09:29:54.657" v="0" actId="47"/>
        <pc:sldMkLst>
          <pc:docMk/>
          <pc:sldMk cId="2962587947" sldId="3442"/>
        </pc:sldMkLst>
      </pc:sldChg>
      <pc:sldChg chg="del">
        <pc:chgData name="Frances Steel" userId="79d46658-80de-4106-bb59-cad1b389c72e" providerId="ADAL" clId="{C9A650DF-FC12-494D-9C76-2639CC59E8C5}" dt="2026-08-13T09:29:54.657" v="0" actId="47"/>
        <pc:sldMkLst>
          <pc:docMk/>
          <pc:sldMk cId="3558395744" sldId="3443"/>
        </pc:sldMkLst>
      </pc:sldChg>
      <pc:sldChg chg="del">
        <pc:chgData name="Frances Steel" userId="79d46658-80de-4106-bb59-cad1b389c72e" providerId="ADAL" clId="{C9A650DF-FC12-494D-9C76-2639CC59E8C5}" dt="2026-08-13T09:30:00.766" v="1" actId="47"/>
        <pc:sldMkLst>
          <pc:docMk/>
          <pc:sldMk cId="2974355294" sldId="3444"/>
        </pc:sldMkLst>
      </pc:sldChg>
      <pc:sldChg chg="del">
        <pc:chgData name="Frances Steel" userId="79d46658-80de-4106-bb59-cad1b389c72e" providerId="ADAL" clId="{C9A650DF-FC12-494D-9C76-2639CC59E8C5}" dt="2026-08-13T09:30:00.766" v="1" actId="47"/>
        <pc:sldMkLst>
          <pc:docMk/>
          <pc:sldMk cId="3015514144" sldId="3445"/>
        </pc:sldMkLst>
      </pc:sldChg>
      <pc:sldChg chg="del">
        <pc:chgData name="Frances Steel" userId="79d46658-80de-4106-bb59-cad1b389c72e" providerId="ADAL" clId="{C9A650DF-FC12-494D-9C76-2639CC59E8C5}" dt="2026-08-13T09:30:00.766" v="1" actId="47"/>
        <pc:sldMkLst>
          <pc:docMk/>
          <pc:sldMk cId="562799054" sldId="3446"/>
        </pc:sldMkLst>
      </pc:sldChg>
      <pc:sldChg chg="del">
        <pc:chgData name="Frances Steel" userId="79d46658-80de-4106-bb59-cad1b389c72e" providerId="ADAL" clId="{C9A650DF-FC12-494D-9C76-2639CC59E8C5}" dt="2026-08-13T09:30:00.766" v="1" actId="47"/>
        <pc:sldMkLst>
          <pc:docMk/>
          <pc:sldMk cId="1408167290" sldId="3447"/>
        </pc:sldMkLst>
      </pc:sldChg>
      <pc:sldChg chg="del">
        <pc:chgData name="Frances Steel" userId="79d46658-80de-4106-bb59-cad1b389c72e" providerId="ADAL" clId="{C9A650DF-FC12-494D-9C76-2639CC59E8C5}" dt="2026-08-13T09:30:07.977" v="2" actId="47"/>
        <pc:sldMkLst>
          <pc:docMk/>
          <pc:sldMk cId="451251373" sldId="3448"/>
        </pc:sldMkLst>
      </pc:sldChg>
      <pc:sldChg chg="del">
        <pc:chgData name="Frances Steel" userId="79d46658-80de-4106-bb59-cad1b389c72e" providerId="ADAL" clId="{C9A650DF-FC12-494D-9C76-2639CC59E8C5}" dt="2026-08-13T09:30:07.977" v="2" actId="47"/>
        <pc:sldMkLst>
          <pc:docMk/>
          <pc:sldMk cId="1751069794" sldId="3449"/>
        </pc:sldMkLst>
      </pc:sldChg>
      <pc:sldChg chg="del">
        <pc:chgData name="Frances Steel" userId="79d46658-80de-4106-bb59-cad1b389c72e" providerId="ADAL" clId="{C9A650DF-FC12-494D-9C76-2639CC59E8C5}" dt="2026-08-13T09:30:16.039" v="3" actId="47"/>
        <pc:sldMkLst>
          <pc:docMk/>
          <pc:sldMk cId="2307836138" sldId="3451"/>
        </pc:sldMkLst>
      </pc:sldChg>
      <pc:sldChg chg="del">
        <pc:chgData name="Frances Steel" userId="79d46658-80de-4106-bb59-cad1b389c72e" providerId="ADAL" clId="{C9A650DF-FC12-494D-9C76-2639CC59E8C5}" dt="2026-08-13T09:30:16.039" v="3" actId="47"/>
        <pc:sldMkLst>
          <pc:docMk/>
          <pc:sldMk cId="3269978723" sldId="3452"/>
        </pc:sldMkLst>
      </pc:sldChg>
      <pc:sldChg chg="del">
        <pc:chgData name="Frances Steel" userId="79d46658-80de-4106-bb59-cad1b389c72e" providerId="ADAL" clId="{C9A650DF-FC12-494D-9C76-2639CC59E8C5}" dt="2026-08-13T09:30:16.039" v="3" actId="47"/>
        <pc:sldMkLst>
          <pc:docMk/>
          <pc:sldMk cId="1398045960" sldId="3453"/>
        </pc:sldMkLst>
      </pc:sldChg>
      <pc:sldChg chg="del">
        <pc:chgData name="Frances Steel" userId="79d46658-80de-4106-bb59-cad1b389c72e" providerId="ADAL" clId="{C9A650DF-FC12-494D-9C76-2639CC59E8C5}" dt="2026-08-13T09:30:16.039" v="3" actId="47"/>
        <pc:sldMkLst>
          <pc:docMk/>
          <pc:sldMk cId="135208967" sldId="3454"/>
        </pc:sldMkLst>
      </pc:sldChg>
      <pc:sldChg chg="del">
        <pc:chgData name="Frances Steel" userId="79d46658-80de-4106-bb59-cad1b389c72e" providerId="ADAL" clId="{C9A650DF-FC12-494D-9C76-2639CC59E8C5}" dt="2026-08-13T09:30:16.039" v="3" actId="47"/>
        <pc:sldMkLst>
          <pc:docMk/>
          <pc:sldMk cId="709258493" sldId="3455"/>
        </pc:sldMkLst>
      </pc:sldChg>
      <pc:sldChg chg="del">
        <pc:chgData name="Frances Steel" userId="79d46658-80de-4106-bb59-cad1b389c72e" providerId="ADAL" clId="{C9A650DF-FC12-494D-9C76-2639CC59E8C5}" dt="2026-08-13T09:30:16.039" v="3" actId="47"/>
        <pc:sldMkLst>
          <pc:docMk/>
          <pc:sldMk cId="1892078471" sldId="3456"/>
        </pc:sldMkLst>
      </pc:sldChg>
      <pc:sldChg chg="del">
        <pc:chgData name="Frances Steel" userId="79d46658-80de-4106-bb59-cad1b389c72e" providerId="ADAL" clId="{C9A650DF-FC12-494D-9C76-2639CC59E8C5}" dt="2026-08-13T09:30:16.039" v="3" actId="47"/>
        <pc:sldMkLst>
          <pc:docMk/>
          <pc:sldMk cId="2802277404" sldId="3457"/>
        </pc:sldMkLst>
      </pc:sldChg>
      <pc:sldChg chg="del">
        <pc:chgData name="Frances Steel" userId="79d46658-80de-4106-bb59-cad1b389c72e" providerId="ADAL" clId="{C9A650DF-FC12-494D-9C76-2639CC59E8C5}" dt="2026-08-13T09:30:16.039" v="3" actId="47"/>
        <pc:sldMkLst>
          <pc:docMk/>
          <pc:sldMk cId="1875161157" sldId="3458"/>
        </pc:sldMkLst>
      </pc:sldChg>
      <pc:sldChg chg="del">
        <pc:chgData name="Frances Steel" userId="79d46658-80de-4106-bb59-cad1b389c72e" providerId="ADAL" clId="{C9A650DF-FC12-494D-9C76-2639CC59E8C5}" dt="2026-08-13T09:29:54.657" v="0" actId="47"/>
        <pc:sldMkLst>
          <pc:docMk/>
          <pc:sldMk cId="1397874623" sldId="3461"/>
        </pc:sldMkLst>
      </pc:sldChg>
      <pc:sldChg chg="del">
        <pc:chgData name="Frances Steel" userId="79d46658-80de-4106-bb59-cad1b389c72e" providerId="ADAL" clId="{C9A650DF-FC12-494D-9C76-2639CC59E8C5}" dt="2026-08-13T09:29:54.657" v="0" actId="47"/>
        <pc:sldMkLst>
          <pc:docMk/>
          <pc:sldMk cId="3990801221" sldId="3462"/>
        </pc:sldMkLst>
      </pc:sldChg>
      <pc:sldChg chg="del">
        <pc:chgData name="Frances Steel" userId="79d46658-80de-4106-bb59-cad1b389c72e" providerId="ADAL" clId="{C9A650DF-FC12-494D-9C76-2639CC59E8C5}" dt="2026-08-13T09:29:54.657" v="0" actId="47"/>
        <pc:sldMkLst>
          <pc:docMk/>
          <pc:sldMk cId="1433606448" sldId="3463"/>
        </pc:sldMkLst>
      </pc:sldChg>
      <pc:sldChg chg="del">
        <pc:chgData name="Frances Steel" userId="79d46658-80de-4106-bb59-cad1b389c72e" providerId="ADAL" clId="{C9A650DF-FC12-494D-9C76-2639CC59E8C5}" dt="2026-08-13T09:29:54.657" v="0" actId="47"/>
        <pc:sldMkLst>
          <pc:docMk/>
          <pc:sldMk cId="1308502466" sldId="3465"/>
        </pc:sldMkLst>
      </pc:sldChg>
      <pc:sldChg chg="del">
        <pc:chgData name="Frances Steel" userId="79d46658-80de-4106-bb59-cad1b389c72e" providerId="ADAL" clId="{C9A650DF-FC12-494D-9C76-2639CC59E8C5}" dt="2026-08-13T09:29:54.657" v="0" actId="47"/>
        <pc:sldMkLst>
          <pc:docMk/>
          <pc:sldMk cId="2771169003" sldId="3466"/>
        </pc:sldMkLst>
      </pc:sldChg>
      <pc:sldChg chg="del">
        <pc:chgData name="Frances Steel" userId="79d46658-80de-4106-bb59-cad1b389c72e" providerId="ADAL" clId="{C9A650DF-FC12-494D-9C76-2639CC59E8C5}" dt="2026-08-13T09:29:54.657" v="0" actId="47"/>
        <pc:sldMkLst>
          <pc:docMk/>
          <pc:sldMk cId="473468100" sldId="3468"/>
        </pc:sldMkLst>
      </pc:sldChg>
      <pc:sldChg chg="del">
        <pc:chgData name="Frances Steel" userId="79d46658-80de-4106-bb59-cad1b389c72e" providerId="ADAL" clId="{C9A650DF-FC12-494D-9C76-2639CC59E8C5}" dt="2026-08-13T09:29:54.657" v="0" actId="47"/>
        <pc:sldMkLst>
          <pc:docMk/>
          <pc:sldMk cId="2708207427" sldId="3469"/>
        </pc:sldMkLst>
      </pc:sldChg>
      <pc:sldChg chg="del">
        <pc:chgData name="Frances Steel" userId="79d46658-80de-4106-bb59-cad1b389c72e" providerId="ADAL" clId="{C9A650DF-FC12-494D-9C76-2639CC59E8C5}" dt="2026-08-13T09:29:54.657" v="0" actId="47"/>
        <pc:sldMkLst>
          <pc:docMk/>
          <pc:sldMk cId="2229494516" sldId="3470"/>
        </pc:sldMkLst>
      </pc:sldChg>
      <pc:sldChg chg="del">
        <pc:chgData name="Frances Steel" userId="79d46658-80de-4106-bb59-cad1b389c72e" providerId="ADAL" clId="{C9A650DF-FC12-494D-9C76-2639CC59E8C5}" dt="2026-08-13T09:29:54.657" v="0" actId="47"/>
        <pc:sldMkLst>
          <pc:docMk/>
          <pc:sldMk cId="1189961926" sldId="3471"/>
        </pc:sldMkLst>
      </pc:sldChg>
      <pc:sldChg chg="del">
        <pc:chgData name="Frances Steel" userId="79d46658-80de-4106-bb59-cad1b389c72e" providerId="ADAL" clId="{C9A650DF-FC12-494D-9C76-2639CC59E8C5}" dt="2026-08-13T09:29:54.657" v="0" actId="47"/>
        <pc:sldMkLst>
          <pc:docMk/>
          <pc:sldMk cId="490836839" sldId="3472"/>
        </pc:sldMkLst>
      </pc:sldChg>
      <pc:sldChg chg="del">
        <pc:chgData name="Frances Steel" userId="79d46658-80de-4106-bb59-cad1b389c72e" providerId="ADAL" clId="{C9A650DF-FC12-494D-9C76-2639CC59E8C5}" dt="2026-08-13T09:29:54.657" v="0" actId="47"/>
        <pc:sldMkLst>
          <pc:docMk/>
          <pc:sldMk cId="2572690167" sldId="3473"/>
        </pc:sldMkLst>
      </pc:sldChg>
      <pc:sldChg chg="del">
        <pc:chgData name="Frances Steel" userId="79d46658-80de-4106-bb59-cad1b389c72e" providerId="ADAL" clId="{C9A650DF-FC12-494D-9C76-2639CC59E8C5}" dt="2026-08-13T09:29:54.657" v="0" actId="47"/>
        <pc:sldMkLst>
          <pc:docMk/>
          <pc:sldMk cId="353951598" sldId="3474"/>
        </pc:sldMkLst>
      </pc:sldChg>
      <pc:sldChg chg="del">
        <pc:chgData name="Frances Steel" userId="79d46658-80de-4106-bb59-cad1b389c72e" providerId="ADAL" clId="{C9A650DF-FC12-494D-9C76-2639CC59E8C5}" dt="2026-08-13T09:29:54.657" v="0" actId="47"/>
        <pc:sldMkLst>
          <pc:docMk/>
          <pc:sldMk cId="416135146" sldId="3475"/>
        </pc:sldMkLst>
      </pc:sldChg>
      <pc:sldChg chg="del">
        <pc:chgData name="Frances Steel" userId="79d46658-80de-4106-bb59-cad1b389c72e" providerId="ADAL" clId="{C9A650DF-FC12-494D-9C76-2639CC59E8C5}" dt="2026-08-13T09:30:16.039" v="3" actId="47"/>
        <pc:sldMkLst>
          <pc:docMk/>
          <pc:sldMk cId="753230931" sldId="3476"/>
        </pc:sldMkLst>
      </pc:sldChg>
      <pc:sldChg chg="del">
        <pc:chgData name="Frances Steel" userId="79d46658-80de-4106-bb59-cad1b389c72e" providerId="ADAL" clId="{C9A650DF-FC12-494D-9C76-2639CC59E8C5}" dt="2026-08-13T09:30:16.039" v="3" actId="47"/>
        <pc:sldMkLst>
          <pc:docMk/>
          <pc:sldMk cId="1241921477" sldId="3477"/>
        </pc:sldMkLst>
      </pc:sldChg>
      <pc:sldChg chg="del">
        <pc:chgData name="Frances Steel" userId="79d46658-80de-4106-bb59-cad1b389c72e" providerId="ADAL" clId="{C9A650DF-FC12-494D-9C76-2639CC59E8C5}" dt="2026-08-13T09:30:16.039" v="3" actId="47"/>
        <pc:sldMkLst>
          <pc:docMk/>
          <pc:sldMk cId="1334669254" sldId="3478"/>
        </pc:sldMkLst>
      </pc:sldChg>
      <pc:sldChg chg="del">
        <pc:chgData name="Frances Steel" userId="79d46658-80de-4106-bb59-cad1b389c72e" providerId="ADAL" clId="{C9A650DF-FC12-494D-9C76-2639CC59E8C5}" dt="2026-08-13T09:29:54.657" v="0" actId="47"/>
        <pc:sldMkLst>
          <pc:docMk/>
          <pc:sldMk cId="2753653064" sldId="3479"/>
        </pc:sldMkLst>
      </pc:sldChg>
      <pc:sldChg chg="del">
        <pc:chgData name="Frances Steel" userId="79d46658-80de-4106-bb59-cad1b389c72e" providerId="ADAL" clId="{C9A650DF-FC12-494D-9C76-2639CC59E8C5}" dt="2026-08-13T09:29:54.657" v="0" actId="47"/>
        <pc:sldMkLst>
          <pc:docMk/>
          <pc:sldMk cId="3144471218" sldId="3480"/>
        </pc:sldMkLst>
      </pc:sldChg>
      <pc:sldChg chg="del">
        <pc:chgData name="Frances Steel" userId="79d46658-80de-4106-bb59-cad1b389c72e" providerId="ADAL" clId="{C9A650DF-FC12-494D-9C76-2639CC59E8C5}" dt="2026-08-13T09:29:54.657" v="0" actId="47"/>
        <pc:sldMkLst>
          <pc:docMk/>
          <pc:sldMk cId="1616419491" sldId="3481"/>
        </pc:sldMkLst>
      </pc:sldChg>
      <pc:sldChg chg="del">
        <pc:chgData name="Frances Steel" userId="79d46658-80de-4106-bb59-cad1b389c72e" providerId="ADAL" clId="{C9A650DF-FC12-494D-9C76-2639CC59E8C5}" dt="2026-08-13T09:29:54.657" v="0" actId="47"/>
        <pc:sldMkLst>
          <pc:docMk/>
          <pc:sldMk cId="1630513365" sldId="3482"/>
        </pc:sldMkLst>
      </pc:sldChg>
      <pc:sldChg chg="del">
        <pc:chgData name="Frances Steel" userId="79d46658-80de-4106-bb59-cad1b389c72e" providerId="ADAL" clId="{C9A650DF-FC12-494D-9C76-2639CC59E8C5}" dt="2026-08-13T09:29:54.657" v="0" actId="47"/>
        <pc:sldMkLst>
          <pc:docMk/>
          <pc:sldMk cId="437441463" sldId="3483"/>
        </pc:sldMkLst>
      </pc:sldChg>
      <pc:sldChg chg="del">
        <pc:chgData name="Frances Steel" userId="79d46658-80de-4106-bb59-cad1b389c72e" providerId="ADAL" clId="{C9A650DF-FC12-494D-9C76-2639CC59E8C5}" dt="2026-08-13T09:29:54.657" v="0" actId="47"/>
        <pc:sldMkLst>
          <pc:docMk/>
          <pc:sldMk cId="2112930976" sldId="3486"/>
        </pc:sldMkLst>
      </pc:sldChg>
      <pc:sldChg chg="del">
        <pc:chgData name="Frances Steel" userId="79d46658-80de-4106-bb59-cad1b389c72e" providerId="ADAL" clId="{C9A650DF-FC12-494D-9C76-2639CC59E8C5}" dt="2026-08-13T09:29:54.657" v="0" actId="47"/>
        <pc:sldMkLst>
          <pc:docMk/>
          <pc:sldMk cId="2086938515" sldId="3487"/>
        </pc:sldMkLst>
      </pc:sldChg>
      <pc:sldChg chg="del">
        <pc:chgData name="Frances Steel" userId="79d46658-80de-4106-bb59-cad1b389c72e" providerId="ADAL" clId="{C9A650DF-FC12-494D-9C76-2639CC59E8C5}" dt="2026-08-13T09:30:00.766" v="1" actId="47"/>
        <pc:sldMkLst>
          <pc:docMk/>
          <pc:sldMk cId="4080006921" sldId="3488"/>
        </pc:sldMkLst>
      </pc:sldChg>
      <pc:sldChg chg="del">
        <pc:chgData name="Frances Steel" userId="79d46658-80de-4106-bb59-cad1b389c72e" providerId="ADAL" clId="{C9A650DF-FC12-494D-9C76-2639CC59E8C5}" dt="2026-08-13T09:30:00.766" v="1" actId="47"/>
        <pc:sldMkLst>
          <pc:docMk/>
          <pc:sldMk cId="2010341970" sldId="3489"/>
        </pc:sldMkLst>
      </pc:sldChg>
      <pc:sldChg chg="del">
        <pc:chgData name="Frances Steel" userId="79d46658-80de-4106-bb59-cad1b389c72e" providerId="ADAL" clId="{C9A650DF-FC12-494D-9C76-2639CC59E8C5}" dt="2026-08-13T09:30:00.766" v="1" actId="47"/>
        <pc:sldMkLst>
          <pc:docMk/>
          <pc:sldMk cId="2413152094" sldId="3490"/>
        </pc:sldMkLst>
      </pc:sldChg>
      <pc:sldChg chg="del">
        <pc:chgData name="Frances Steel" userId="79d46658-80de-4106-bb59-cad1b389c72e" providerId="ADAL" clId="{C9A650DF-FC12-494D-9C76-2639CC59E8C5}" dt="2026-08-13T09:30:00.766" v="1" actId="47"/>
        <pc:sldMkLst>
          <pc:docMk/>
          <pc:sldMk cId="23735505" sldId="3491"/>
        </pc:sldMkLst>
      </pc:sldChg>
      <pc:sldChg chg="del">
        <pc:chgData name="Frances Steel" userId="79d46658-80de-4106-bb59-cad1b389c72e" providerId="ADAL" clId="{C9A650DF-FC12-494D-9C76-2639CC59E8C5}" dt="2026-08-13T09:30:07.977" v="2" actId="47"/>
        <pc:sldMkLst>
          <pc:docMk/>
          <pc:sldMk cId="2853838900" sldId="3492"/>
        </pc:sldMkLst>
      </pc:sldChg>
      <pc:sldChg chg="del">
        <pc:chgData name="Frances Steel" userId="79d46658-80de-4106-bb59-cad1b389c72e" providerId="ADAL" clId="{C9A650DF-FC12-494D-9C76-2639CC59E8C5}" dt="2026-08-13T09:30:07.977" v="2" actId="47"/>
        <pc:sldMkLst>
          <pc:docMk/>
          <pc:sldMk cId="1850173605" sldId="3493"/>
        </pc:sldMkLst>
      </pc:sldChg>
      <pc:sldChg chg="del">
        <pc:chgData name="Frances Steel" userId="79d46658-80de-4106-bb59-cad1b389c72e" providerId="ADAL" clId="{C9A650DF-FC12-494D-9C76-2639CC59E8C5}" dt="2026-08-13T09:30:16.039" v="3" actId="47"/>
        <pc:sldMkLst>
          <pc:docMk/>
          <pc:sldMk cId="3421250468" sldId="3495"/>
        </pc:sldMkLst>
      </pc:sldChg>
      <pc:sldChg chg="del">
        <pc:chgData name="Frances Steel" userId="79d46658-80de-4106-bb59-cad1b389c72e" providerId="ADAL" clId="{C9A650DF-FC12-494D-9C76-2639CC59E8C5}" dt="2026-08-13T09:29:54.657" v="0" actId="47"/>
        <pc:sldMkLst>
          <pc:docMk/>
          <pc:sldMk cId="2605559591" sldId="3496"/>
        </pc:sldMkLst>
      </pc:sldChg>
      <pc:sldChg chg="del">
        <pc:chgData name="Frances Steel" userId="79d46658-80de-4106-bb59-cad1b389c72e" providerId="ADAL" clId="{C9A650DF-FC12-494D-9C76-2639CC59E8C5}" dt="2026-08-13T09:29:54.657" v="0" actId="47"/>
        <pc:sldMkLst>
          <pc:docMk/>
          <pc:sldMk cId="3019473682" sldId="3497"/>
        </pc:sldMkLst>
      </pc:sldChg>
      <pc:sldChg chg="del">
        <pc:chgData name="Frances Steel" userId="79d46658-80de-4106-bb59-cad1b389c72e" providerId="ADAL" clId="{C9A650DF-FC12-494D-9C76-2639CC59E8C5}" dt="2026-08-13T09:29:54.657" v="0" actId="47"/>
        <pc:sldMkLst>
          <pc:docMk/>
          <pc:sldMk cId="3430485344" sldId="3498"/>
        </pc:sldMkLst>
      </pc:sldChg>
      <pc:sldChg chg="del">
        <pc:chgData name="Frances Steel" userId="79d46658-80de-4106-bb59-cad1b389c72e" providerId="ADAL" clId="{C9A650DF-FC12-494D-9C76-2639CC59E8C5}" dt="2026-08-13T09:29:54.657" v="0" actId="47"/>
        <pc:sldMkLst>
          <pc:docMk/>
          <pc:sldMk cId="2532119436" sldId="3499"/>
        </pc:sldMkLst>
      </pc:sldChg>
      <pc:sldChg chg="del">
        <pc:chgData name="Frances Steel" userId="79d46658-80de-4106-bb59-cad1b389c72e" providerId="ADAL" clId="{C9A650DF-FC12-494D-9C76-2639CC59E8C5}" dt="2026-08-13T09:29:54.657" v="0" actId="47"/>
        <pc:sldMkLst>
          <pc:docMk/>
          <pc:sldMk cId="704409088" sldId="3500"/>
        </pc:sldMkLst>
      </pc:sldChg>
      <pc:sldChg chg="del">
        <pc:chgData name="Frances Steel" userId="79d46658-80de-4106-bb59-cad1b389c72e" providerId="ADAL" clId="{C9A650DF-FC12-494D-9C76-2639CC59E8C5}" dt="2026-08-13T09:29:54.657" v="0" actId="47"/>
        <pc:sldMkLst>
          <pc:docMk/>
          <pc:sldMk cId="2353131324" sldId="3501"/>
        </pc:sldMkLst>
      </pc:sldChg>
      <pc:sldChg chg="del">
        <pc:chgData name="Frances Steel" userId="79d46658-80de-4106-bb59-cad1b389c72e" providerId="ADAL" clId="{C9A650DF-FC12-494D-9C76-2639CC59E8C5}" dt="2026-08-13T09:29:54.657" v="0" actId="47"/>
        <pc:sldMkLst>
          <pc:docMk/>
          <pc:sldMk cId="3396178178" sldId="3502"/>
        </pc:sldMkLst>
      </pc:sldChg>
      <pc:sldChg chg="del">
        <pc:chgData name="Frances Steel" userId="79d46658-80de-4106-bb59-cad1b389c72e" providerId="ADAL" clId="{C9A650DF-FC12-494D-9C76-2639CC59E8C5}" dt="2026-08-13T09:29:54.657" v="0" actId="47"/>
        <pc:sldMkLst>
          <pc:docMk/>
          <pc:sldMk cId="2709978293" sldId="3503"/>
        </pc:sldMkLst>
      </pc:sldChg>
      <pc:sldChg chg="del">
        <pc:chgData name="Frances Steel" userId="79d46658-80de-4106-bb59-cad1b389c72e" providerId="ADAL" clId="{C9A650DF-FC12-494D-9C76-2639CC59E8C5}" dt="2026-08-13T09:29:54.657" v="0" actId="47"/>
        <pc:sldMkLst>
          <pc:docMk/>
          <pc:sldMk cId="2671953120" sldId="3504"/>
        </pc:sldMkLst>
      </pc:sldChg>
      <pc:sldChg chg="del">
        <pc:chgData name="Frances Steel" userId="79d46658-80de-4106-bb59-cad1b389c72e" providerId="ADAL" clId="{C9A650DF-FC12-494D-9C76-2639CC59E8C5}" dt="2026-08-13T09:30:00.766" v="1" actId="47"/>
        <pc:sldMkLst>
          <pc:docMk/>
          <pc:sldMk cId="1008188172" sldId="3505"/>
        </pc:sldMkLst>
      </pc:sldChg>
      <pc:sldChg chg="del">
        <pc:chgData name="Frances Steel" userId="79d46658-80de-4106-bb59-cad1b389c72e" providerId="ADAL" clId="{C9A650DF-FC12-494D-9C76-2639CC59E8C5}" dt="2026-08-13T09:30:00.766" v="1" actId="47"/>
        <pc:sldMkLst>
          <pc:docMk/>
          <pc:sldMk cId="2843093134" sldId="3506"/>
        </pc:sldMkLst>
      </pc:sldChg>
      <pc:sldChg chg="del">
        <pc:chgData name="Frances Steel" userId="79d46658-80de-4106-bb59-cad1b389c72e" providerId="ADAL" clId="{C9A650DF-FC12-494D-9C76-2639CC59E8C5}" dt="2026-08-13T09:30:00.766" v="1" actId="47"/>
        <pc:sldMkLst>
          <pc:docMk/>
          <pc:sldMk cId="2683176477" sldId="3507"/>
        </pc:sldMkLst>
      </pc:sldChg>
      <pc:sldChg chg="del">
        <pc:chgData name="Frances Steel" userId="79d46658-80de-4106-bb59-cad1b389c72e" providerId="ADAL" clId="{C9A650DF-FC12-494D-9C76-2639CC59E8C5}" dt="2026-08-13T09:30:00.766" v="1" actId="47"/>
        <pc:sldMkLst>
          <pc:docMk/>
          <pc:sldMk cId="3645122337" sldId="3508"/>
        </pc:sldMkLst>
      </pc:sldChg>
      <pc:sldChg chg="del">
        <pc:chgData name="Frances Steel" userId="79d46658-80de-4106-bb59-cad1b389c72e" providerId="ADAL" clId="{C9A650DF-FC12-494D-9C76-2639CC59E8C5}" dt="2026-08-13T09:30:00.766" v="1" actId="47"/>
        <pc:sldMkLst>
          <pc:docMk/>
          <pc:sldMk cId="3399598983" sldId="3509"/>
        </pc:sldMkLst>
      </pc:sldChg>
      <pc:sldChg chg="del">
        <pc:chgData name="Frances Steel" userId="79d46658-80de-4106-bb59-cad1b389c72e" providerId="ADAL" clId="{C9A650DF-FC12-494D-9C76-2639CC59E8C5}" dt="2026-08-13T09:30:00.766" v="1" actId="47"/>
        <pc:sldMkLst>
          <pc:docMk/>
          <pc:sldMk cId="4226723817" sldId="3510"/>
        </pc:sldMkLst>
      </pc:sldChg>
      <pc:sldChg chg="del">
        <pc:chgData name="Frances Steel" userId="79d46658-80de-4106-bb59-cad1b389c72e" providerId="ADAL" clId="{C9A650DF-FC12-494D-9C76-2639CC59E8C5}" dt="2026-08-13T09:30:00.766" v="1" actId="47"/>
        <pc:sldMkLst>
          <pc:docMk/>
          <pc:sldMk cId="4089627902" sldId="3511"/>
        </pc:sldMkLst>
      </pc:sldChg>
      <pc:sldChg chg="del">
        <pc:chgData name="Frances Steel" userId="79d46658-80de-4106-bb59-cad1b389c72e" providerId="ADAL" clId="{C9A650DF-FC12-494D-9C76-2639CC59E8C5}" dt="2026-08-13T09:30:00.766" v="1" actId="47"/>
        <pc:sldMkLst>
          <pc:docMk/>
          <pc:sldMk cId="1383161007" sldId="3512"/>
        </pc:sldMkLst>
      </pc:sldChg>
      <pc:sldChg chg="del">
        <pc:chgData name="Frances Steel" userId="79d46658-80de-4106-bb59-cad1b389c72e" providerId="ADAL" clId="{C9A650DF-FC12-494D-9C76-2639CC59E8C5}" dt="2026-08-13T09:30:00.766" v="1" actId="47"/>
        <pc:sldMkLst>
          <pc:docMk/>
          <pc:sldMk cId="3127091271" sldId="3513"/>
        </pc:sldMkLst>
      </pc:sldChg>
      <pc:sldChg chg="del">
        <pc:chgData name="Frances Steel" userId="79d46658-80de-4106-bb59-cad1b389c72e" providerId="ADAL" clId="{C9A650DF-FC12-494D-9C76-2639CC59E8C5}" dt="2026-08-13T09:30:00.766" v="1" actId="47"/>
        <pc:sldMkLst>
          <pc:docMk/>
          <pc:sldMk cId="4239140734" sldId="3514"/>
        </pc:sldMkLst>
      </pc:sldChg>
      <pc:sldChg chg="del">
        <pc:chgData name="Frances Steel" userId="79d46658-80de-4106-bb59-cad1b389c72e" providerId="ADAL" clId="{C9A650DF-FC12-494D-9C76-2639CC59E8C5}" dt="2026-08-13T09:30:00.766" v="1" actId="47"/>
        <pc:sldMkLst>
          <pc:docMk/>
          <pc:sldMk cId="3229127114" sldId="3515"/>
        </pc:sldMkLst>
      </pc:sldChg>
      <pc:sldChg chg="del">
        <pc:chgData name="Frances Steel" userId="79d46658-80de-4106-bb59-cad1b389c72e" providerId="ADAL" clId="{C9A650DF-FC12-494D-9C76-2639CC59E8C5}" dt="2026-08-13T09:30:00.766" v="1" actId="47"/>
        <pc:sldMkLst>
          <pc:docMk/>
          <pc:sldMk cId="1625996598" sldId="3516"/>
        </pc:sldMkLst>
      </pc:sldChg>
      <pc:sldChg chg="del">
        <pc:chgData name="Frances Steel" userId="79d46658-80de-4106-bb59-cad1b389c72e" providerId="ADAL" clId="{C9A650DF-FC12-494D-9C76-2639CC59E8C5}" dt="2026-08-13T09:30:07.977" v="2" actId="47"/>
        <pc:sldMkLst>
          <pc:docMk/>
          <pc:sldMk cId="34955089" sldId="3517"/>
        </pc:sldMkLst>
      </pc:sldChg>
      <pc:sldChg chg="del">
        <pc:chgData name="Frances Steel" userId="79d46658-80de-4106-bb59-cad1b389c72e" providerId="ADAL" clId="{C9A650DF-FC12-494D-9C76-2639CC59E8C5}" dt="2026-08-13T09:30:07.977" v="2" actId="47"/>
        <pc:sldMkLst>
          <pc:docMk/>
          <pc:sldMk cId="3930742870" sldId="3518"/>
        </pc:sldMkLst>
      </pc:sldChg>
      <pc:sldChg chg="del">
        <pc:chgData name="Frances Steel" userId="79d46658-80de-4106-bb59-cad1b389c72e" providerId="ADAL" clId="{C9A650DF-FC12-494D-9C76-2639CC59E8C5}" dt="2026-08-13T09:30:07.977" v="2" actId="47"/>
        <pc:sldMkLst>
          <pc:docMk/>
          <pc:sldMk cId="1761024289" sldId="3519"/>
        </pc:sldMkLst>
      </pc:sldChg>
      <pc:sldChg chg="del">
        <pc:chgData name="Frances Steel" userId="79d46658-80de-4106-bb59-cad1b389c72e" providerId="ADAL" clId="{C9A650DF-FC12-494D-9C76-2639CC59E8C5}" dt="2026-08-13T09:30:07.977" v="2" actId="47"/>
        <pc:sldMkLst>
          <pc:docMk/>
          <pc:sldMk cId="468020510" sldId="3520"/>
        </pc:sldMkLst>
      </pc:sldChg>
      <pc:sldChg chg="del">
        <pc:chgData name="Frances Steel" userId="79d46658-80de-4106-bb59-cad1b389c72e" providerId="ADAL" clId="{C9A650DF-FC12-494D-9C76-2639CC59E8C5}" dt="2026-08-13T09:30:07.977" v="2" actId="47"/>
        <pc:sldMkLst>
          <pc:docMk/>
          <pc:sldMk cId="1692839814" sldId="3521"/>
        </pc:sldMkLst>
      </pc:sldChg>
      <pc:sldChg chg="del">
        <pc:chgData name="Frances Steel" userId="79d46658-80de-4106-bb59-cad1b389c72e" providerId="ADAL" clId="{C9A650DF-FC12-494D-9C76-2639CC59E8C5}" dt="2026-08-13T09:30:07.977" v="2" actId="47"/>
        <pc:sldMkLst>
          <pc:docMk/>
          <pc:sldMk cId="485105097" sldId="3522"/>
        </pc:sldMkLst>
      </pc:sldChg>
      <pc:sldChg chg="del">
        <pc:chgData name="Frances Steel" userId="79d46658-80de-4106-bb59-cad1b389c72e" providerId="ADAL" clId="{C9A650DF-FC12-494D-9C76-2639CC59E8C5}" dt="2026-08-13T09:30:16.039" v="3" actId="47"/>
        <pc:sldMkLst>
          <pc:docMk/>
          <pc:sldMk cId="2533332080" sldId="3526"/>
        </pc:sldMkLst>
      </pc:sldChg>
      <pc:sldChg chg="del">
        <pc:chgData name="Frances Steel" userId="79d46658-80de-4106-bb59-cad1b389c72e" providerId="ADAL" clId="{C9A650DF-FC12-494D-9C76-2639CC59E8C5}" dt="2026-08-13T09:30:16.039" v="3" actId="47"/>
        <pc:sldMkLst>
          <pc:docMk/>
          <pc:sldMk cId="4065841812" sldId="3527"/>
        </pc:sldMkLst>
      </pc:sldChg>
      <pc:sldChg chg="del">
        <pc:chgData name="Frances Steel" userId="79d46658-80de-4106-bb59-cad1b389c72e" providerId="ADAL" clId="{C9A650DF-FC12-494D-9C76-2639CC59E8C5}" dt="2026-08-13T09:30:16.039" v="3" actId="47"/>
        <pc:sldMkLst>
          <pc:docMk/>
          <pc:sldMk cId="589465397" sldId="3528"/>
        </pc:sldMkLst>
      </pc:sldChg>
      <pc:sldChg chg="del">
        <pc:chgData name="Frances Steel" userId="79d46658-80de-4106-bb59-cad1b389c72e" providerId="ADAL" clId="{C9A650DF-FC12-494D-9C76-2639CC59E8C5}" dt="2026-08-13T09:29:54.657" v="0" actId="47"/>
        <pc:sldMkLst>
          <pc:docMk/>
          <pc:sldMk cId="2993787579" sldId="3529"/>
        </pc:sldMkLst>
      </pc:sldChg>
      <pc:sldChg chg="del">
        <pc:chgData name="Frances Steel" userId="79d46658-80de-4106-bb59-cad1b389c72e" providerId="ADAL" clId="{C9A650DF-FC12-494D-9C76-2639CC59E8C5}" dt="2026-08-13T09:29:54.657" v="0" actId="47"/>
        <pc:sldMkLst>
          <pc:docMk/>
          <pc:sldMk cId="371695293" sldId="3530"/>
        </pc:sldMkLst>
      </pc:sldChg>
      <pc:sldChg chg="del">
        <pc:chgData name="Frances Steel" userId="79d46658-80de-4106-bb59-cad1b389c72e" providerId="ADAL" clId="{C9A650DF-FC12-494D-9C76-2639CC59E8C5}" dt="2026-08-13T09:29:54.657" v="0" actId="47"/>
        <pc:sldMkLst>
          <pc:docMk/>
          <pc:sldMk cId="2960759844" sldId="3531"/>
        </pc:sldMkLst>
      </pc:sldChg>
      <pc:sldChg chg="del">
        <pc:chgData name="Frances Steel" userId="79d46658-80de-4106-bb59-cad1b389c72e" providerId="ADAL" clId="{C9A650DF-FC12-494D-9C76-2639CC59E8C5}" dt="2026-08-13T09:29:54.657" v="0" actId="47"/>
        <pc:sldMkLst>
          <pc:docMk/>
          <pc:sldMk cId="1086988512" sldId="3532"/>
        </pc:sldMkLst>
      </pc:sldChg>
      <pc:sldChg chg="del">
        <pc:chgData name="Frances Steel" userId="79d46658-80de-4106-bb59-cad1b389c72e" providerId="ADAL" clId="{C9A650DF-FC12-494D-9C76-2639CC59E8C5}" dt="2026-08-13T09:29:54.657" v="0" actId="47"/>
        <pc:sldMkLst>
          <pc:docMk/>
          <pc:sldMk cId="414757199" sldId="3533"/>
        </pc:sldMkLst>
      </pc:sldChg>
      <pc:sldChg chg="del">
        <pc:chgData name="Frances Steel" userId="79d46658-80de-4106-bb59-cad1b389c72e" providerId="ADAL" clId="{C9A650DF-FC12-494D-9C76-2639CC59E8C5}" dt="2026-08-13T09:29:54.657" v="0" actId="47"/>
        <pc:sldMkLst>
          <pc:docMk/>
          <pc:sldMk cId="3135178155" sldId="3534"/>
        </pc:sldMkLst>
      </pc:sldChg>
      <pc:sldChg chg="del">
        <pc:chgData name="Frances Steel" userId="79d46658-80de-4106-bb59-cad1b389c72e" providerId="ADAL" clId="{C9A650DF-FC12-494D-9C76-2639CC59E8C5}" dt="2026-08-13T09:29:54.657" v="0" actId="47"/>
        <pc:sldMkLst>
          <pc:docMk/>
          <pc:sldMk cId="28073093" sldId="3535"/>
        </pc:sldMkLst>
      </pc:sldChg>
      <pc:sldChg chg="del">
        <pc:chgData name="Frances Steel" userId="79d46658-80de-4106-bb59-cad1b389c72e" providerId="ADAL" clId="{C9A650DF-FC12-494D-9C76-2639CC59E8C5}" dt="2026-08-13T09:30:00.766" v="1" actId="47"/>
        <pc:sldMkLst>
          <pc:docMk/>
          <pc:sldMk cId="1073880402" sldId="3536"/>
        </pc:sldMkLst>
      </pc:sldChg>
      <pc:sldChg chg="del">
        <pc:chgData name="Frances Steel" userId="79d46658-80de-4106-bb59-cad1b389c72e" providerId="ADAL" clId="{C9A650DF-FC12-494D-9C76-2639CC59E8C5}" dt="2026-08-13T09:30:00.766" v="1" actId="47"/>
        <pc:sldMkLst>
          <pc:docMk/>
          <pc:sldMk cId="3388881317" sldId="3537"/>
        </pc:sldMkLst>
      </pc:sldChg>
      <pc:sldChg chg="del">
        <pc:chgData name="Frances Steel" userId="79d46658-80de-4106-bb59-cad1b389c72e" providerId="ADAL" clId="{C9A650DF-FC12-494D-9C76-2639CC59E8C5}" dt="2026-08-13T09:30:00.766" v="1" actId="47"/>
        <pc:sldMkLst>
          <pc:docMk/>
          <pc:sldMk cId="1634473596" sldId="3538"/>
        </pc:sldMkLst>
      </pc:sldChg>
      <pc:sldChg chg="del">
        <pc:chgData name="Frances Steel" userId="79d46658-80de-4106-bb59-cad1b389c72e" providerId="ADAL" clId="{C9A650DF-FC12-494D-9C76-2639CC59E8C5}" dt="2026-08-13T09:30:00.766" v="1" actId="47"/>
        <pc:sldMkLst>
          <pc:docMk/>
          <pc:sldMk cId="771806197" sldId="3539"/>
        </pc:sldMkLst>
      </pc:sldChg>
      <pc:sldChg chg="del">
        <pc:chgData name="Frances Steel" userId="79d46658-80de-4106-bb59-cad1b389c72e" providerId="ADAL" clId="{C9A650DF-FC12-494D-9C76-2639CC59E8C5}" dt="2026-08-13T09:30:07.977" v="2" actId="47"/>
        <pc:sldMkLst>
          <pc:docMk/>
          <pc:sldMk cId="3942614258" sldId="3540"/>
        </pc:sldMkLst>
      </pc:sldChg>
      <pc:sldChg chg="del">
        <pc:chgData name="Frances Steel" userId="79d46658-80de-4106-bb59-cad1b389c72e" providerId="ADAL" clId="{C9A650DF-FC12-494D-9C76-2639CC59E8C5}" dt="2026-08-13T09:30:07.977" v="2" actId="47"/>
        <pc:sldMkLst>
          <pc:docMk/>
          <pc:sldMk cId="1889031152" sldId="3541"/>
        </pc:sldMkLst>
      </pc:sldChg>
      <pc:sldChg chg="del">
        <pc:chgData name="Frances Steel" userId="79d46658-80de-4106-bb59-cad1b389c72e" providerId="ADAL" clId="{C9A650DF-FC12-494D-9C76-2639CC59E8C5}" dt="2026-08-13T09:30:16.039" v="3" actId="47"/>
        <pc:sldMkLst>
          <pc:docMk/>
          <pc:sldMk cId="1952090991" sldId="3543"/>
        </pc:sldMkLst>
      </pc:sldChg>
      <pc:sldChg chg="del">
        <pc:chgData name="Frances Steel" userId="79d46658-80de-4106-bb59-cad1b389c72e" providerId="ADAL" clId="{C9A650DF-FC12-494D-9C76-2639CC59E8C5}" dt="2026-08-13T09:29:54.657" v="0" actId="47"/>
        <pc:sldMkLst>
          <pc:docMk/>
          <pc:sldMk cId="340517371" sldId="3544"/>
        </pc:sldMkLst>
      </pc:sldChg>
      <pc:sldChg chg="del">
        <pc:chgData name="Frances Steel" userId="79d46658-80de-4106-bb59-cad1b389c72e" providerId="ADAL" clId="{C9A650DF-FC12-494D-9C76-2639CC59E8C5}" dt="2026-08-13T09:29:54.657" v="0" actId="47"/>
        <pc:sldMkLst>
          <pc:docMk/>
          <pc:sldMk cId="891527419" sldId="3545"/>
        </pc:sldMkLst>
      </pc:sldChg>
      <pc:sldChg chg="del">
        <pc:chgData name="Frances Steel" userId="79d46658-80de-4106-bb59-cad1b389c72e" providerId="ADAL" clId="{C9A650DF-FC12-494D-9C76-2639CC59E8C5}" dt="2026-08-13T09:29:54.657" v="0" actId="47"/>
        <pc:sldMkLst>
          <pc:docMk/>
          <pc:sldMk cId="360682497" sldId="3546"/>
        </pc:sldMkLst>
      </pc:sldChg>
      <pc:sldChg chg="del">
        <pc:chgData name="Frances Steel" userId="79d46658-80de-4106-bb59-cad1b389c72e" providerId="ADAL" clId="{C9A650DF-FC12-494D-9C76-2639CC59E8C5}" dt="2026-08-13T09:30:16.039" v="3" actId="47"/>
        <pc:sldMkLst>
          <pc:docMk/>
          <pc:sldMk cId="3116679550" sldId="3547"/>
        </pc:sldMkLst>
      </pc:sldChg>
      <pc:sldChg chg="del">
        <pc:chgData name="Frances Steel" userId="79d46658-80de-4106-bb59-cad1b389c72e" providerId="ADAL" clId="{C9A650DF-FC12-494D-9C76-2639CC59E8C5}" dt="2026-08-13T09:30:16.039" v="3" actId="47"/>
        <pc:sldMkLst>
          <pc:docMk/>
          <pc:sldMk cId="1269151997" sldId="3548"/>
        </pc:sldMkLst>
      </pc:sldChg>
      <pc:sldChg chg="del">
        <pc:chgData name="Frances Steel" userId="79d46658-80de-4106-bb59-cad1b389c72e" providerId="ADAL" clId="{C9A650DF-FC12-494D-9C76-2639CC59E8C5}" dt="2026-08-13T09:30:16.039" v="3" actId="47"/>
        <pc:sldMkLst>
          <pc:docMk/>
          <pc:sldMk cId="2428663583" sldId="3549"/>
        </pc:sldMkLst>
      </pc:sldChg>
      <pc:sldChg chg="del">
        <pc:chgData name="Frances Steel" userId="79d46658-80de-4106-bb59-cad1b389c72e" providerId="ADAL" clId="{C9A650DF-FC12-494D-9C76-2639CC59E8C5}" dt="2026-08-13T09:30:16.039" v="3" actId="47"/>
        <pc:sldMkLst>
          <pc:docMk/>
          <pc:sldMk cId="2209366147" sldId="3550"/>
        </pc:sldMkLst>
      </pc:sldChg>
      <pc:sldChg chg="del">
        <pc:chgData name="Frances Steel" userId="79d46658-80de-4106-bb59-cad1b389c72e" providerId="ADAL" clId="{C9A650DF-FC12-494D-9C76-2639CC59E8C5}" dt="2026-08-13T09:30:16.039" v="3" actId="47"/>
        <pc:sldMkLst>
          <pc:docMk/>
          <pc:sldMk cId="870760244" sldId="3551"/>
        </pc:sldMkLst>
      </pc:sldChg>
      <pc:sldChg chg="del">
        <pc:chgData name="Frances Steel" userId="79d46658-80de-4106-bb59-cad1b389c72e" providerId="ADAL" clId="{C9A650DF-FC12-494D-9C76-2639CC59E8C5}" dt="2026-08-13T09:30:16.039" v="3" actId="47"/>
        <pc:sldMkLst>
          <pc:docMk/>
          <pc:sldMk cId="604370478" sldId="3552"/>
        </pc:sldMkLst>
      </pc:sldChg>
      <pc:sldChg chg="del">
        <pc:chgData name="Frances Steel" userId="79d46658-80de-4106-bb59-cad1b389c72e" providerId="ADAL" clId="{C9A650DF-FC12-494D-9C76-2639CC59E8C5}" dt="2026-08-13T09:30:16.039" v="3" actId="47"/>
        <pc:sldMkLst>
          <pc:docMk/>
          <pc:sldMk cId="2243130878" sldId="3553"/>
        </pc:sldMkLst>
      </pc:sldChg>
      <pc:sldChg chg="del">
        <pc:chgData name="Frances Steel" userId="79d46658-80de-4106-bb59-cad1b389c72e" providerId="ADAL" clId="{C9A650DF-FC12-494D-9C76-2639CC59E8C5}" dt="2026-08-13T09:30:16.039" v="3" actId="47"/>
        <pc:sldMkLst>
          <pc:docMk/>
          <pc:sldMk cId="620553186" sldId="3554"/>
        </pc:sldMkLst>
      </pc:sldChg>
      <pc:sldChg chg="del">
        <pc:chgData name="Frances Steel" userId="79d46658-80de-4106-bb59-cad1b389c72e" providerId="ADAL" clId="{C9A650DF-FC12-494D-9C76-2639CC59E8C5}" dt="2026-08-13T09:30:16.039" v="3" actId="47"/>
        <pc:sldMkLst>
          <pc:docMk/>
          <pc:sldMk cId="2407289677" sldId="3555"/>
        </pc:sldMkLst>
      </pc:sldChg>
      <pc:sldChg chg="del">
        <pc:chgData name="Frances Steel" userId="79d46658-80de-4106-bb59-cad1b389c72e" providerId="ADAL" clId="{C9A650DF-FC12-494D-9C76-2639CC59E8C5}" dt="2026-08-13T09:30:16.039" v="3" actId="47"/>
        <pc:sldMkLst>
          <pc:docMk/>
          <pc:sldMk cId="3721920874" sldId="3556"/>
        </pc:sldMkLst>
      </pc:sldChg>
      <pc:sldChg chg="del">
        <pc:chgData name="Frances Steel" userId="79d46658-80de-4106-bb59-cad1b389c72e" providerId="ADAL" clId="{C9A650DF-FC12-494D-9C76-2639CC59E8C5}" dt="2026-08-13T09:30:16.039" v="3" actId="47"/>
        <pc:sldMkLst>
          <pc:docMk/>
          <pc:sldMk cId="549278476" sldId="3557"/>
        </pc:sldMkLst>
      </pc:sldChg>
      <pc:sldChg chg="del">
        <pc:chgData name="Frances Steel" userId="79d46658-80de-4106-bb59-cad1b389c72e" providerId="ADAL" clId="{C9A650DF-FC12-494D-9C76-2639CC59E8C5}" dt="2026-08-13T09:30:16.039" v="3" actId="47"/>
        <pc:sldMkLst>
          <pc:docMk/>
          <pc:sldMk cId="3122842810" sldId="3558"/>
        </pc:sldMkLst>
      </pc:sldChg>
      <pc:sldChg chg="del">
        <pc:chgData name="Frances Steel" userId="79d46658-80de-4106-bb59-cad1b389c72e" providerId="ADAL" clId="{C9A650DF-FC12-494D-9C76-2639CC59E8C5}" dt="2026-08-13T09:30:16.039" v="3" actId="47"/>
        <pc:sldMkLst>
          <pc:docMk/>
          <pc:sldMk cId="1430127400" sldId="3559"/>
        </pc:sldMkLst>
      </pc:sldChg>
      <pc:sldChg chg="del">
        <pc:chgData name="Frances Steel" userId="79d46658-80de-4106-bb59-cad1b389c72e" providerId="ADAL" clId="{C9A650DF-FC12-494D-9C76-2639CC59E8C5}" dt="2026-08-13T09:30:16.039" v="3" actId="47"/>
        <pc:sldMkLst>
          <pc:docMk/>
          <pc:sldMk cId="713790187" sldId="3560"/>
        </pc:sldMkLst>
      </pc:sldChg>
      <pc:sldChg chg="del">
        <pc:chgData name="Frances Steel" userId="79d46658-80de-4106-bb59-cad1b389c72e" providerId="ADAL" clId="{C9A650DF-FC12-494D-9C76-2639CC59E8C5}" dt="2026-08-13T09:30:16.039" v="3" actId="47"/>
        <pc:sldMkLst>
          <pc:docMk/>
          <pc:sldMk cId="3676417349" sldId="3561"/>
        </pc:sldMkLst>
      </pc:sldChg>
      <pc:sldChg chg="del">
        <pc:chgData name="Frances Steel" userId="79d46658-80de-4106-bb59-cad1b389c72e" providerId="ADAL" clId="{C9A650DF-FC12-494D-9C76-2639CC59E8C5}" dt="2026-08-13T09:30:16.039" v="3" actId="47"/>
        <pc:sldMkLst>
          <pc:docMk/>
          <pc:sldMk cId="1395979418" sldId="3562"/>
        </pc:sldMkLst>
      </pc:sldChg>
      <pc:sldChg chg="del">
        <pc:chgData name="Frances Steel" userId="79d46658-80de-4106-bb59-cad1b389c72e" providerId="ADAL" clId="{C9A650DF-FC12-494D-9C76-2639CC59E8C5}" dt="2026-08-13T09:30:16.039" v="3" actId="47"/>
        <pc:sldMkLst>
          <pc:docMk/>
          <pc:sldMk cId="3368464879" sldId="3563"/>
        </pc:sldMkLst>
      </pc:sldChg>
      <pc:sldChg chg="del">
        <pc:chgData name="Frances Steel" userId="79d46658-80de-4106-bb59-cad1b389c72e" providerId="ADAL" clId="{C9A650DF-FC12-494D-9C76-2639CC59E8C5}" dt="2026-08-13T09:30:16.039" v="3" actId="47"/>
        <pc:sldMkLst>
          <pc:docMk/>
          <pc:sldMk cId="1575245538" sldId="3564"/>
        </pc:sldMkLst>
      </pc:sldChg>
      <pc:sldChg chg="del">
        <pc:chgData name="Frances Steel" userId="79d46658-80de-4106-bb59-cad1b389c72e" providerId="ADAL" clId="{C9A650DF-FC12-494D-9C76-2639CC59E8C5}" dt="2026-08-13T09:30:16.039" v="3" actId="47"/>
        <pc:sldMkLst>
          <pc:docMk/>
          <pc:sldMk cId="3303511093" sldId="3565"/>
        </pc:sldMkLst>
      </pc:sldChg>
      <pc:sldChg chg="del">
        <pc:chgData name="Frances Steel" userId="79d46658-80de-4106-bb59-cad1b389c72e" providerId="ADAL" clId="{C9A650DF-FC12-494D-9C76-2639CC59E8C5}" dt="2026-08-13T09:30:16.039" v="3" actId="47"/>
        <pc:sldMkLst>
          <pc:docMk/>
          <pc:sldMk cId="2452142336" sldId="3566"/>
        </pc:sldMkLst>
      </pc:sldChg>
      <pc:sldChg chg="del">
        <pc:chgData name="Frances Steel" userId="79d46658-80de-4106-bb59-cad1b389c72e" providerId="ADAL" clId="{C9A650DF-FC12-494D-9C76-2639CC59E8C5}" dt="2026-08-13T09:30:16.039" v="3" actId="47"/>
        <pc:sldMkLst>
          <pc:docMk/>
          <pc:sldMk cId="545092800" sldId="3567"/>
        </pc:sldMkLst>
      </pc:sldChg>
      <pc:sldChg chg="del">
        <pc:chgData name="Frances Steel" userId="79d46658-80de-4106-bb59-cad1b389c72e" providerId="ADAL" clId="{C9A650DF-FC12-494D-9C76-2639CC59E8C5}" dt="2026-08-13T09:30:16.039" v="3" actId="47"/>
        <pc:sldMkLst>
          <pc:docMk/>
          <pc:sldMk cId="4180720052" sldId="3568"/>
        </pc:sldMkLst>
      </pc:sldChg>
      <pc:sldChg chg="del">
        <pc:chgData name="Frances Steel" userId="79d46658-80de-4106-bb59-cad1b389c72e" providerId="ADAL" clId="{C9A650DF-FC12-494D-9C76-2639CC59E8C5}" dt="2026-08-13T09:30:16.039" v="3" actId="47"/>
        <pc:sldMkLst>
          <pc:docMk/>
          <pc:sldMk cId="3309602404" sldId="3569"/>
        </pc:sldMkLst>
      </pc:sldChg>
      <pc:sldChg chg="del">
        <pc:chgData name="Frances Steel" userId="79d46658-80de-4106-bb59-cad1b389c72e" providerId="ADAL" clId="{C9A650DF-FC12-494D-9C76-2639CC59E8C5}" dt="2026-08-13T09:30:16.039" v="3" actId="47"/>
        <pc:sldMkLst>
          <pc:docMk/>
          <pc:sldMk cId="3175223818" sldId="3571"/>
        </pc:sldMkLst>
      </pc:sldChg>
      <pc:sldChg chg="del">
        <pc:chgData name="Frances Steel" userId="79d46658-80de-4106-bb59-cad1b389c72e" providerId="ADAL" clId="{C9A650DF-FC12-494D-9C76-2639CC59E8C5}" dt="2026-08-13T09:30:16.039" v="3" actId="47"/>
        <pc:sldMkLst>
          <pc:docMk/>
          <pc:sldMk cId="2240629409" sldId="3572"/>
        </pc:sldMkLst>
      </pc:sldChg>
      <pc:sldChg chg="del">
        <pc:chgData name="Frances Steel" userId="79d46658-80de-4106-bb59-cad1b389c72e" providerId="ADAL" clId="{C9A650DF-FC12-494D-9C76-2639CC59E8C5}" dt="2026-08-13T09:30:16.039" v="3" actId="47"/>
        <pc:sldMkLst>
          <pc:docMk/>
          <pc:sldMk cId="1444226533" sldId="3573"/>
        </pc:sldMkLst>
      </pc:sldChg>
      <pc:sldChg chg="del">
        <pc:chgData name="Frances Steel" userId="79d46658-80de-4106-bb59-cad1b389c72e" providerId="ADAL" clId="{C9A650DF-FC12-494D-9C76-2639CC59E8C5}" dt="2026-08-13T09:30:16.039" v="3" actId="47"/>
        <pc:sldMkLst>
          <pc:docMk/>
          <pc:sldMk cId="2992094980" sldId="3574"/>
        </pc:sldMkLst>
      </pc:sldChg>
      <pc:sldChg chg="del">
        <pc:chgData name="Frances Steel" userId="79d46658-80de-4106-bb59-cad1b389c72e" providerId="ADAL" clId="{C9A650DF-FC12-494D-9C76-2639CC59E8C5}" dt="2026-08-13T09:30:16.039" v="3" actId="47"/>
        <pc:sldMkLst>
          <pc:docMk/>
          <pc:sldMk cId="3402670211" sldId="3576"/>
        </pc:sldMkLst>
      </pc:sldChg>
      <pc:sldChg chg="del">
        <pc:chgData name="Frances Steel" userId="79d46658-80de-4106-bb59-cad1b389c72e" providerId="ADAL" clId="{C9A650DF-FC12-494D-9C76-2639CC59E8C5}" dt="2026-08-13T09:30:16.039" v="3" actId="47"/>
        <pc:sldMkLst>
          <pc:docMk/>
          <pc:sldMk cId="1087445837" sldId="3583"/>
        </pc:sldMkLst>
      </pc:sldChg>
      <pc:sldChg chg="del">
        <pc:chgData name="Frances Steel" userId="79d46658-80de-4106-bb59-cad1b389c72e" providerId="ADAL" clId="{C9A650DF-FC12-494D-9C76-2639CC59E8C5}" dt="2026-08-13T09:30:16.039" v="3" actId="47"/>
        <pc:sldMkLst>
          <pc:docMk/>
          <pc:sldMk cId="774319632" sldId="3585"/>
        </pc:sldMkLst>
      </pc:sldChg>
      <pc:sldChg chg="del">
        <pc:chgData name="Frances Steel" userId="79d46658-80de-4106-bb59-cad1b389c72e" providerId="ADAL" clId="{C9A650DF-FC12-494D-9C76-2639CC59E8C5}" dt="2026-08-13T09:30:16.039" v="3" actId="47"/>
        <pc:sldMkLst>
          <pc:docMk/>
          <pc:sldMk cId="3021341923" sldId="3586"/>
        </pc:sldMkLst>
      </pc:sldChg>
      <pc:sldChg chg="del">
        <pc:chgData name="Frances Steel" userId="79d46658-80de-4106-bb59-cad1b389c72e" providerId="ADAL" clId="{C9A650DF-FC12-494D-9C76-2639CC59E8C5}" dt="2026-08-13T09:30:16.039" v="3" actId="47"/>
        <pc:sldMkLst>
          <pc:docMk/>
          <pc:sldMk cId="3404830875" sldId="3587"/>
        </pc:sldMkLst>
      </pc:sldChg>
      <pc:sldChg chg="del">
        <pc:chgData name="Frances Steel" userId="79d46658-80de-4106-bb59-cad1b389c72e" providerId="ADAL" clId="{C9A650DF-FC12-494D-9C76-2639CC59E8C5}" dt="2026-08-13T09:30:16.039" v="3" actId="47"/>
        <pc:sldMkLst>
          <pc:docMk/>
          <pc:sldMk cId="639701333" sldId="3588"/>
        </pc:sldMkLst>
      </pc:sldChg>
      <pc:sldChg chg="del">
        <pc:chgData name="Frances Steel" userId="79d46658-80de-4106-bb59-cad1b389c72e" providerId="ADAL" clId="{C9A650DF-FC12-494D-9C76-2639CC59E8C5}" dt="2026-08-13T09:30:16.039" v="3" actId="47"/>
        <pc:sldMkLst>
          <pc:docMk/>
          <pc:sldMk cId="1546815046" sldId="3589"/>
        </pc:sldMkLst>
      </pc:sldChg>
      <pc:sldChg chg="del">
        <pc:chgData name="Frances Steel" userId="79d46658-80de-4106-bb59-cad1b389c72e" providerId="ADAL" clId="{C9A650DF-FC12-494D-9C76-2639CC59E8C5}" dt="2026-08-13T09:30:16.039" v="3" actId="47"/>
        <pc:sldMkLst>
          <pc:docMk/>
          <pc:sldMk cId="4096960989" sldId="3590"/>
        </pc:sldMkLst>
      </pc:sldChg>
      <pc:sldChg chg="del">
        <pc:chgData name="Frances Steel" userId="79d46658-80de-4106-bb59-cad1b389c72e" providerId="ADAL" clId="{C9A650DF-FC12-494D-9C76-2639CC59E8C5}" dt="2026-08-13T09:29:54.657" v="0" actId="47"/>
        <pc:sldMkLst>
          <pc:docMk/>
          <pc:sldMk cId="488233633" sldId="3591"/>
        </pc:sldMkLst>
      </pc:sldChg>
      <pc:sldChg chg="del">
        <pc:chgData name="Frances Steel" userId="79d46658-80de-4106-bb59-cad1b389c72e" providerId="ADAL" clId="{C9A650DF-FC12-494D-9C76-2639CC59E8C5}" dt="2026-08-13T09:29:54.657" v="0" actId="47"/>
        <pc:sldMkLst>
          <pc:docMk/>
          <pc:sldMk cId="1632537218" sldId="3592"/>
        </pc:sldMkLst>
      </pc:sldChg>
      <pc:sldChg chg="del">
        <pc:chgData name="Frances Steel" userId="79d46658-80de-4106-bb59-cad1b389c72e" providerId="ADAL" clId="{C9A650DF-FC12-494D-9C76-2639CC59E8C5}" dt="2026-08-13T09:29:54.657" v="0" actId="47"/>
        <pc:sldMkLst>
          <pc:docMk/>
          <pc:sldMk cId="85705141" sldId="3593"/>
        </pc:sldMkLst>
      </pc:sldChg>
      <pc:sldChg chg="del">
        <pc:chgData name="Frances Steel" userId="79d46658-80de-4106-bb59-cad1b389c72e" providerId="ADAL" clId="{C9A650DF-FC12-494D-9C76-2639CC59E8C5}" dt="2026-08-13T09:29:54.657" v="0" actId="47"/>
        <pc:sldMkLst>
          <pc:docMk/>
          <pc:sldMk cId="2990844815" sldId="3594"/>
        </pc:sldMkLst>
      </pc:sldChg>
      <pc:sldChg chg="del">
        <pc:chgData name="Frances Steel" userId="79d46658-80de-4106-bb59-cad1b389c72e" providerId="ADAL" clId="{C9A650DF-FC12-494D-9C76-2639CC59E8C5}" dt="2026-08-13T09:29:54.657" v="0" actId="47"/>
        <pc:sldMkLst>
          <pc:docMk/>
          <pc:sldMk cId="3294856732" sldId="3595"/>
        </pc:sldMkLst>
      </pc:sldChg>
      <pc:sldChg chg="del">
        <pc:chgData name="Frances Steel" userId="79d46658-80de-4106-bb59-cad1b389c72e" providerId="ADAL" clId="{C9A650DF-FC12-494D-9C76-2639CC59E8C5}" dt="2026-08-13T09:29:54.657" v="0" actId="47"/>
        <pc:sldMkLst>
          <pc:docMk/>
          <pc:sldMk cId="1621689607" sldId="3596"/>
        </pc:sldMkLst>
      </pc:sldChg>
      <pc:sldChg chg="del">
        <pc:chgData name="Frances Steel" userId="79d46658-80de-4106-bb59-cad1b389c72e" providerId="ADAL" clId="{C9A650DF-FC12-494D-9C76-2639CC59E8C5}" dt="2026-08-13T09:29:54.657" v="0" actId="47"/>
        <pc:sldMkLst>
          <pc:docMk/>
          <pc:sldMk cId="1867903476" sldId="3597"/>
        </pc:sldMkLst>
      </pc:sldChg>
      <pc:sldChg chg="del">
        <pc:chgData name="Frances Steel" userId="79d46658-80de-4106-bb59-cad1b389c72e" providerId="ADAL" clId="{C9A650DF-FC12-494D-9C76-2639CC59E8C5}" dt="2026-08-13T09:29:54.657" v="0" actId="47"/>
        <pc:sldMkLst>
          <pc:docMk/>
          <pc:sldMk cId="4034703726" sldId="3598"/>
        </pc:sldMkLst>
      </pc:sldChg>
      <pc:sldChg chg="del">
        <pc:chgData name="Frances Steel" userId="79d46658-80de-4106-bb59-cad1b389c72e" providerId="ADAL" clId="{C9A650DF-FC12-494D-9C76-2639CC59E8C5}" dt="2026-08-13T09:30:00.766" v="1" actId="47"/>
        <pc:sldMkLst>
          <pc:docMk/>
          <pc:sldMk cId="1056544355" sldId="3599"/>
        </pc:sldMkLst>
      </pc:sldChg>
      <pc:sldChg chg="del">
        <pc:chgData name="Frances Steel" userId="79d46658-80de-4106-bb59-cad1b389c72e" providerId="ADAL" clId="{C9A650DF-FC12-494D-9C76-2639CC59E8C5}" dt="2026-08-13T09:30:00.766" v="1" actId="47"/>
        <pc:sldMkLst>
          <pc:docMk/>
          <pc:sldMk cId="3452992296" sldId="3600"/>
        </pc:sldMkLst>
      </pc:sldChg>
      <pc:sldChg chg="del">
        <pc:chgData name="Frances Steel" userId="79d46658-80de-4106-bb59-cad1b389c72e" providerId="ADAL" clId="{C9A650DF-FC12-494D-9C76-2639CC59E8C5}" dt="2026-08-13T09:30:00.766" v="1" actId="47"/>
        <pc:sldMkLst>
          <pc:docMk/>
          <pc:sldMk cId="1251298828" sldId="3601"/>
        </pc:sldMkLst>
      </pc:sldChg>
      <pc:sldChg chg="del">
        <pc:chgData name="Frances Steel" userId="79d46658-80de-4106-bb59-cad1b389c72e" providerId="ADAL" clId="{C9A650DF-FC12-494D-9C76-2639CC59E8C5}" dt="2026-08-13T09:30:00.766" v="1" actId="47"/>
        <pc:sldMkLst>
          <pc:docMk/>
          <pc:sldMk cId="2846457177" sldId="3602"/>
        </pc:sldMkLst>
      </pc:sldChg>
      <pc:sldChg chg="del">
        <pc:chgData name="Frances Steel" userId="79d46658-80de-4106-bb59-cad1b389c72e" providerId="ADAL" clId="{C9A650DF-FC12-494D-9C76-2639CC59E8C5}" dt="2026-08-13T09:30:07.977" v="2" actId="47"/>
        <pc:sldMkLst>
          <pc:docMk/>
          <pc:sldMk cId="2574039626" sldId="3603"/>
        </pc:sldMkLst>
      </pc:sldChg>
      <pc:sldChg chg="del">
        <pc:chgData name="Frances Steel" userId="79d46658-80de-4106-bb59-cad1b389c72e" providerId="ADAL" clId="{C9A650DF-FC12-494D-9C76-2639CC59E8C5}" dt="2026-08-13T09:30:07.977" v="2" actId="47"/>
        <pc:sldMkLst>
          <pc:docMk/>
          <pc:sldMk cId="1213233620" sldId="3604"/>
        </pc:sldMkLst>
      </pc:sldChg>
      <pc:sldChg chg="del">
        <pc:chgData name="Frances Steel" userId="79d46658-80de-4106-bb59-cad1b389c72e" providerId="ADAL" clId="{C9A650DF-FC12-494D-9C76-2639CC59E8C5}" dt="2026-08-13T09:30:16.039" v="3" actId="47"/>
        <pc:sldMkLst>
          <pc:docMk/>
          <pc:sldMk cId="184770298" sldId="3606"/>
        </pc:sldMkLst>
      </pc:sldChg>
      <pc:sldChg chg="del">
        <pc:chgData name="Frances Steel" userId="79d46658-80de-4106-bb59-cad1b389c72e" providerId="ADAL" clId="{C9A650DF-FC12-494D-9C76-2639CC59E8C5}" dt="2026-08-13T09:30:16.039" v="3" actId="47"/>
        <pc:sldMkLst>
          <pc:docMk/>
          <pc:sldMk cId="1093369827" sldId="3607"/>
        </pc:sldMkLst>
      </pc:sldChg>
      <pc:sldChg chg="del">
        <pc:chgData name="Frances Steel" userId="79d46658-80de-4106-bb59-cad1b389c72e" providerId="ADAL" clId="{C9A650DF-FC12-494D-9C76-2639CC59E8C5}" dt="2026-08-13T09:30:16.039" v="3" actId="47"/>
        <pc:sldMkLst>
          <pc:docMk/>
          <pc:sldMk cId="2860019110" sldId="3608"/>
        </pc:sldMkLst>
      </pc:sldChg>
      <pc:sldChg chg="del">
        <pc:chgData name="Frances Steel" userId="79d46658-80de-4106-bb59-cad1b389c72e" providerId="ADAL" clId="{C9A650DF-FC12-494D-9C76-2639CC59E8C5}" dt="2026-08-13T09:30:16.039" v="3" actId="47"/>
        <pc:sldMkLst>
          <pc:docMk/>
          <pc:sldMk cId="1057550712" sldId="3609"/>
        </pc:sldMkLst>
      </pc:sldChg>
      <pc:sldChg chg="del">
        <pc:chgData name="Frances Steel" userId="79d46658-80de-4106-bb59-cad1b389c72e" providerId="ADAL" clId="{C9A650DF-FC12-494D-9C76-2639CC59E8C5}" dt="2026-08-13T09:30:16.039" v="3" actId="47"/>
        <pc:sldMkLst>
          <pc:docMk/>
          <pc:sldMk cId="4290369166" sldId="3610"/>
        </pc:sldMkLst>
      </pc:sldChg>
      <pc:sldChg chg="del">
        <pc:chgData name="Frances Steel" userId="79d46658-80de-4106-bb59-cad1b389c72e" providerId="ADAL" clId="{C9A650DF-FC12-494D-9C76-2639CC59E8C5}" dt="2026-08-13T09:30:16.039" v="3" actId="47"/>
        <pc:sldMkLst>
          <pc:docMk/>
          <pc:sldMk cId="2064590978" sldId="3611"/>
        </pc:sldMkLst>
      </pc:sldChg>
      <pc:sldChg chg="del">
        <pc:chgData name="Frances Steel" userId="79d46658-80de-4106-bb59-cad1b389c72e" providerId="ADAL" clId="{C9A650DF-FC12-494D-9C76-2639CC59E8C5}" dt="2026-08-13T09:30:16.039" v="3" actId="47"/>
        <pc:sldMkLst>
          <pc:docMk/>
          <pc:sldMk cId="3364598706" sldId="3612"/>
        </pc:sldMkLst>
      </pc:sldChg>
      <pc:sldChg chg="del">
        <pc:chgData name="Frances Steel" userId="79d46658-80de-4106-bb59-cad1b389c72e" providerId="ADAL" clId="{C9A650DF-FC12-494D-9C76-2639CC59E8C5}" dt="2026-08-13T09:30:16.039" v="3" actId="47"/>
        <pc:sldMkLst>
          <pc:docMk/>
          <pc:sldMk cId="2551435383" sldId="3613"/>
        </pc:sldMkLst>
      </pc:sldChg>
      <pc:sldChg chg="del">
        <pc:chgData name="Frances Steel" userId="79d46658-80de-4106-bb59-cad1b389c72e" providerId="ADAL" clId="{C9A650DF-FC12-494D-9C76-2639CC59E8C5}" dt="2026-08-13T09:30:16.039" v="3" actId="47"/>
        <pc:sldMkLst>
          <pc:docMk/>
          <pc:sldMk cId="2672549274" sldId="3614"/>
        </pc:sldMkLst>
      </pc:sldChg>
      <pc:sldMasterChg chg="delSldLayout">
        <pc:chgData name="Frances Steel" userId="79d46658-80de-4106-bb59-cad1b389c72e" providerId="ADAL" clId="{C9A650DF-FC12-494D-9C76-2639CC59E8C5}" dt="2026-08-13T09:30:16.039" v="3" actId="47"/>
        <pc:sldMasterMkLst>
          <pc:docMk/>
          <pc:sldMasterMk cId="2460629482" sldId="2147483744"/>
        </pc:sldMasterMkLst>
        <pc:sldLayoutChg chg="del">
          <pc:chgData name="Frances Steel" userId="79d46658-80de-4106-bb59-cad1b389c72e" providerId="ADAL" clId="{C9A650DF-FC12-494D-9C76-2639CC59E8C5}" dt="2026-08-13T09:30:16.039" v="3" actId="47"/>
          <pc:sldLayoutMkLst>
            <pc:docMk/>
            <pc:sldMasterMk cId="2460629482" sldId="2147483744"/>
            <pc:sldLayoutMk cId="516699319" sldId="2147483799"/>
          </pc:sldLayoutMkLst>
        </pc:sldLayoutChg>
        <pc:sldLayoutChg chg="del">
          <pc:chgData name="Frances Steel" userId="79d46658-80de-4106-bb59-cad1b389c72e" providerId="ADAL" clId="{C9A650DF-FC12-494D-9C76-2639CC59E8C5}" dt="2026-08-13T09:29:54.657" v="0" actId="47"/>
          <pc:sldLayoutMkLst>
            <pc:docMk/>
            <pc:sldMasterMk cId="2460629482" sldId="2147483744"/>
            <pc:sldLayoutMk cId="3406619176" sldId="2147483862"/>
          </pc:sldLayoutMkLst>
        </pc:sldLayoutChg>
        <pc:sldLayoutChg chg="del">
          <pc:chgData name="Frances Steel" userId="79d46658-80de-4106-bb59-cad1b389c72e" providerId="ADAL" clId="{C9A650DF-FC12-494D-9C76-2639CC59E8C5}" dt="2026-08-13T09:29:54.657" v="0" actId="47"/>
          <pc:sldLayoutMkLst>
            <pc:docMk/>
            <pc:sldMasterMk cId="2460629482" sldId="2147483744"/>
            <pc:sldLayoutMk cId="1653141545" sldId="2147483863"/>
          </pc:sldLayoutMkLst>
        </pc:sldLayoutChg>
        <pc:sldLayoutChg chg="del">
          <pc:chgData name="Frances Steel" userId="79d46658-80de-4106-bb59-cad1b389c72e" providerId="ADAL" clId="{C9A650DF-FC12-494D-9C76-2639CC59E8C5}" dt="2026-08-13T09:29:54.657" v="0" actId="47"/>
          <pc:sldLayoutMkLst>
            <pc:docMk/>
            <pc:sldMasterMk cId="2460629482" sldId="2147483744"/>
            <pc:sldLayoutMk cId="2938493966" sldId="2147483864"/>
          </pc:sldLayoutMkLst>
        </pc:sldLayoutChg>
      </pc:sldMasterChg>
      <pc:sldMasterChg chg="delSldLayout">
        <pc:chgData name="Frances Steel" userId="79d46658-80de-4106-bb59-cad1b389c72e" providerId="ADAL" clId="{C9A650DF-FC12-494D-9C76-2639CC59E8C5}" dt="2026-08-13T09:30:16.039" v="3" actId="47"/>
        <pc:sldMasterMkLst>
          <pc:docMk/>
          <pc:sldMasterMk cId="55287480" sldId="2147483844"/>
        </pc:sldMasterMkLst>
        <pc:sldLayoutChg chg="del">
          <pc:chgData name="Frances Steel" userId="79d46658-80de-4106-bb59-cad1b389c72e" providerId="ADAL" clId="{C9A650DF-FC12-494D-9C76-2639CC59E8C5}" dt="2026-08-13T09:30:16.039" v="3" actId="47"/>
          <pc:sldLayoutMkLst>
            <pc:docMk/>
            <pc:sldMasterMk cId="55287480" sldId="2147483844"/>
            <pc:sldLayoutMk cId="3523182684" sldId="2147483792"/>
          </pc:sldLayoutMkLst>
        </pc:sldLayoutChg>
        <pc:sldLayoutChg chg="del">
          <pc:chgData name="Frances Steel" userId="79d46658-80de-4106-bb59-cad1b389c72e" providerId="ADAL" clId="{C9A650DF-FC12-494D-9C76-2639CC59E8C5}" dt="2026-08-13T09:30:16.039" v="3" actId="47"/>
          <pc:sldLayoutMkLst>
            <pc:docMk/>
            <pc:sldMasterMk cId="55287480" sldId="2147483844"/>
            <pc:sldLayoutMk cId="292433768" sldId="2147483794"/>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97A01C3-3731-3149-B56D-C246E1170E13}"/>
              </a:ext>
            </a:extLst>
          </p:cNvPr>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vl1pPr>
          </a:lstStyle>
          <a:p>
            <a:endParaRPr lang="en-US">
              <a:latin typeface="Univers" panose="020B0503020202020204" pitchFamily="34" charset="0"/>
            </a:endParaRPr>
          </a:p>
        </p:txBody>
      </p:sp>
      <p:sp>
        <p:nvSpPr>
          <p:cNvPr id="3" name="Date Placeholder 2">
            <a:extLst>
              <a:ext uri="{FF2B5EF4-FFF2-40B4-BE49-F238E27FC236}">
                <a16:creationId xmlns:a16="http://schemas.microsoft.com/office/drawing/2014/main" id="{6F5B06F8-01A1-1548-9718-59895D60D98F}"/>
              </a:ext>
            </a:extLst>
          </p:cNvPr>
          <p:cNvSpPr>
            <a:spLocks noGrp="1"/>
          </p:cNvSpPr>
          <p:nvPr>
            <p:ph type="dt" sz="quarter" idx="1"/>
          </p:nvPr>
        </p:nvSpPr>
        <p:spPr>
          <a:xfrm>
            <a:off x="3902597" y="0"/>
            <a:ext cx="2985558" cy="502835"/>
          </a:xfrm>
          <a:prstGeom prst="rect">
            <a:avLst/>
          </a:prstGeom>
        </p:spPr>
        <p:txBody>
          <a:bodyPr vert="horz" lIns="96634" tIns="48317" rIns="96634" bIns="48317" rtlCol="0"/>
          <a:lstStyle>
            <a:lvl1pPr algn="r">
              <a:defRPr sz="1300"/>
            </a:lvl1pPr>
          </a:lstStyle>
          <a:p>
            <a:fld id="{2428D250-D686-D349-854D-330834D24D10}" type="datetimeFigureOut">
              <a:rPr lang="en-US" smtClean="0">
                <a:latin typeface="Univers" panose="020B0503020202020204" pitchFamily="34" charset="0"/>
              </a:rPr>
              <a:t>8/13/2026</a:t>
            </a:fld>
            <a:endParaRPr lang="en-US">
              <a:latin typeface="Univers" panose="020B0503020202020204" pitchFamily="34" charset="0"/>
            </a:endParaRPr>
          </a:p>
        </p:txBody>
      </p:sp>
      <p:sp>
        <p:nvSpPr>
          <p:cNvPr id="4" name="Footer Placeholder 3">
            <a:extLst>
              <a:ext uri="{FF2B5EF4-FFF2-40B4-BE49-F238E27FC236}">
                <a16:creationId xmlns:a16="http://schemas.microsoft.com/office/drawing/2014/main" id="{694E7B7F-7065-0B48-A334-2BBD5DF442D8}"/>
              </a:ext>
            </a:extLst>
          </p:cNvPr>
          <p:cNvSpPr>
            <a:spLocks noGrp="1"/>
          </p:cNvSpPr>
          <p:nvPr>
            <p:ph type="ftr" sz="quarter" idx="2"/>
          </p:nvPr>
        </p:nvSpPr>
        <p:spPr>
          <a:xfrm>
            <a:off x="0" y="9519055"/>
            <a:ext cx="2985558" cy="502834"/>
          </a:xfrm>
          <a:prstGeom prst="rect">
            <a:avLst/>
          </a:prstGeom>
        </p:spPr>
        <p:txBody>
          <a:bodyPr vert="horz" lIns="96634" tIns="48317" rIns="96634" bIns="48317" rtlCol="0" anchor="b"/>
          <a:lstStyle>
            <a:lvl1pPr algn="l">
              <a:defRPr sz="1300"/>
            </a:lvl1pPr>
          </a:lstStyle>
          <a:p>
            <a:endParaRPr lang="en-US">
              <a:latin typeface="Univers" panose="020B0503020202020204" pitchFamily="34" charset="0"/>
            </a:endParaRPr>
          </a:p>
        </p:txBody>
      </p:sp>
      <p:sp>
        <p:nvSpPr>
          <p:cNvPr id="5" name="Slide Number Placeholder 4">
            <a:extLst>
              <a:ext uri="{FF2B5EF4-FFF2-40B4-BE49-F238E27FC236}">
                <a16:creationId xmlns:a16="http://schemas.microsoft.com/office/drawing/2014/main" id="{054B06A6-CA63-EA40-A8AC-4D635A353158}"/>
              </a:ext>
            </a:extLst>
          </p:cNvPr>
          <p:cNvSpPr>
            <a:spLocks noGrp="1"/>
          </p:cNvSpPr>
          <p:nvPr>
            <p:ph type="sldNum" sz="quarter" idx="3"/>
          </p:nvPr>
        </p:nvSpPr>
        <p:spPr>
          <a:xfrm>
            <a:off x="3902597" y="9519055"/>
            <a:ext cx="2985558" cy="502834"/>
          </a:xfrm>
          <a:prstGeom prst="rect">
            <a:avLst/>
          </a:prstGeom>
        </p:spPr>
        <p:txBody>
          <a:bodyPr vert="horz" lIns="96634" tIns="48317" rIns="96634" bIns="48317" rtlCol="0" anchor="b"/>
          <a:lstStyle>
            <a:lvl1pPr algn="r">
              <a:defRPr sz="1300"/>
            </a:lvl1pPr>
          </a:lstStyle>
          <a:p>
            <a:fld id="{6C3F419A-F528-474E-8687-794CB20D1279}" type="slidenum">
              <a:rPr lang="en-US" smtClean="0">
                <a:latin typeface="Univers" panose="020B0503020202020204" pitchFamily="34" charset="0"/>
              </a:rPr>
              <a:t>‹#›</a:t>
            </a:fld>
            <a:endParaRPr lang="en-US">
              <a:latin typeface="Univers" panose="020B0503020202020204" pitchFamily="34" charset="0"/>
            </a:endParaRPr>
          </a:p>
        </p:txBody>
      </p:sp>
    </p:spTree>
    <p:extLst>
      <p:ext uri="{BB962C8B-B14F-4D97-AF65-F5344CB8AC3E}">
        <p14:creationId xmlns:p14="http://schemas.microsoft.com/office/powerpoint/2010/main" val="100728912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57" userDrawn="1">
          <p15:clr>
            <a:srgbClr val="F26B43"/>
          </p15:clr>
        </p15:guide>
        <p15:guide id="2" pos="217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b="0" i="0">
                <a:latin typeface="Univers" panose="020B0503020202020204" pitchFamily="34" charset="0"/>
              </a:defRPr>
            </a:lvl1pPr>
          </a:lstStyle>
          <a:p>
            <a:endParaRPr lang="en-US"/>
          </a:p>
        </p:txBody>
      </p:sp>
      <p:sp>
        <p:nvSpPr>
          <p:cNvPr id="3" name="Date Placeholder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b="0" i="0">
                <a:latin typeface="Univers" panose="020B0503020202020204" pitchFamily="34" charset="0"/>
              </a:defRPr>
            </a:lvl1pPr>
          </a:lstStyle>
          <a:p>
            <a:fld id="{60D25A1C-ACC7-4C40-B413-7D889B1398B0}" type="datetimeFigureOut">
              <a:rPr lang="en-US" smtClean="0"/>
              <a:pPr/>
              <a:t>8/13/2026</a:t>
            </a:fld>
            <a:endParaRPr lang="en-US"/>
          </a:p>
        </p:txBody>
      </p:sp>
      <p:sp>
        <p:nvSpPr>
          <p:cNvPr id="4" name="Slide Image Placeholder 3"/>
          <p:cNvSpPr>
            <a:spLocks noGrp="1" noRot="1" noChangeAspect="1"/>
          </p:cNvSpPr>
          <p:nvPr>
            <p:ph type="sldImg" idx="2"/>
          </p:nvPr>
        </p:nvSpPr>
        <p:spPr>
          <a:xfrm>
            <a:off x="438150" y="1252538"/>
            <a:ext cx="6013450" cy="3382962"/>
          </a:xfrm>
          <a:prstGeom prst="rect">
            <a:avLst/>
          </a:prstGeom>
          <a:noFill/>
          <a:ln w="12700">
            <a:solidFill>
              <a:prstClr val="black"/>
            </a:solidFill>
          </a:ln>
        </p:spPr>
        <p:txBody>
          <a:bodyPr vert="horz" lIns="96634" tIns="48317" rIns="96634" bIns="48317" rtlCol="0" anchor="ctr"/>
          <a:lstStyle/>
          <a:p>
            <a:endParaRPr lang="en-US"/>
          </a:p>
        </p:txBody>
      </p:sp>
      <p:sp>
        <p:nvSpPr>
          <p:cNvPr id="5" name="Notes Placeholder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b="0" i="0">
                <a:latin typeface="Univers" panose="020B0503020202020204" pitchFamily="34" charset="0"/>
              </a:defRPr>
            </a:lvl1pPr>
          </a:lstStyle>
          <a:p>
            <a:endParaRPr lang="en-US"/>
          </a:p>
        </p:txBody>
      </p:sp>
      <p:sp>
        <p:nvSpPr>
          <p:cNvPr id="7" name="Slide Number Placeholder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b="0" i="0">
                <a:latin typeface="Univers" panose="020B0503020202020204" pitchFamily="34" charset="0"/>
              </a:defRPr>
            </a:lvl1pPr>
          </a:lstStyle>
          <a:p>
            <a:fld id="{8446DA44-74A0-5C45-A34A-10668028980F}" type="slidenum">
              <a:rPr lang="en-US" smtClean="0"/>
              <a:pPr/>
              <a:t>‹#›</a:t>
            </a:fld>
            <a:endParaRPr lang="en-US"/>
          </a:p>
        </p:txBody>
      </p:sp>
    </p:spTree>
    <p:extLst>
      <p:ext uri="{BB962C8B-B14F-4D97-AF65-F5344CB8AC3E}">
        <p14:creationId xmlns:p14="http://schemas.microsoft.com/office/powerpoint/2010/main" val="874818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Univers" panose="020B0503020202020204" pitchFamily="34" charset="0"/>
        <a:ea typeface="+mn-ea"/>
        <a:cs typeface="+mn-cs"/>
      </a:defRPr>
    </a:lvl1pPr>
    <a:lvl2pPr marL="457200" algn="l" defTabSz="914400" rtl="0" eaLnBrk="1" latinLnBrk="0" hangingPunct="1">
      <a:defRPr sz="1200" b="0" i="0" kern="1200">
        <a:solidFill>
          <a:schemeClr val="tx1"/>
        </a:solidFill>
        <a:latin typeface="Univers" panose="020B0503020202020204" pitchFamily="34" charset="0"/>
        <a:ea typeface="+mn-ea"/>
        <a:cs typeface="+mn-cs"/>
      </a:defRPr>
    </a:lvl2pPr>
    <a:lvl3pPr marL="914400" algn="l" defTabSz="914400" rtl="0" eaLnBrk="1" latinLnBrk="0" hangingPunct="1">
      <a:defRPr sz="1200" b="0" i="0" kern="1200">
        <a:solidFill>
          <a:schemeClr val="tx1"/>
        </a:solidFill>
        <a:latin typeface="Univers" panose="020B0503020202020204" pitchFamily="34" charset="0"/>
        <a:ea typeface="+mn-ea"/>
        <a:cs typeface="+mn-cs"/>
      </a:defRPr>
    </a:lvl3pPr>
    <a:lvl4pPr marL="1371600" algn="l" defTabSz="914400" rtl="0" eaLnBrk="1" latinLnBrk="0" hangingPunct="1">
      <a:defRPr sz="1200" b="0" i="0" kern="1200">
        <a:solidFill>
          <a:schemeClr val="tx1"/>
        </a:solidFill>
        <a:latin typeface="Univers" panose="020B0503020202020204" pitchFamily="34" charset="0"/>
        <a:ea typeface="+mn-ea"/>
        <a:cs typeface="+mn-cs"/>
      </a:defRPr>
    </a:lvl4pPr>
    <a:lvl5pPr marL="1828800" algn="l" defTabSz="914400" rtl="0" eaLnBrk="1" latinLnBrk="0" hangingPunct="1">
      <a:defRPr sz="1200" b="0" i="0" kern="1200">
        <a:solidFill>
          <a:schemeClr val="tx1"/>
        </a:solidFill>
        <a:latin typeface="Univers" panose="020B0503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446DA44-74A0-5C45-A34A-10668028980F}" type="slidenum">
              <a:rPr lang="en-US" smtClean="0"/>
              <a:pPr/>
              <a:t>1</a:t>
            </a:fld>
            <a:endParaRPr lang="en-US"/>
          </a:p>
        </p:txBody>
      </p:sp>
    </p:spTree>
    <p:extLst>
      <p:ext uri="{BB962C8B-B14F-4D97-AF65-F5344CB8AC3E}">
        <p14:creationId xmlns:p14="http://schemas.microsoft.com/office/powerpoint/2010/main" val="519375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PREVENTING AND ADDRESSING CONFLICT</a:t>
            </a:r>
          </a:p>
          <a:p>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EXPLAIN </a:t>
            </a:r>
            <a:br>
              <a:rPr lang="en-GB" b="1" dirty="0"/>
            </a:br>
            <a:r>
              <a:rPr lang="en-GB" b="0" dirty="0"/>
              <a:t>The technique that we are looking at today is one of the ten ‘Preventing and Addressing Conflict’ techniques. These techniques can be split into two groups: ‘preventing conflict’ and ‘addressing conflict’ each with five techniques linked to them. The addressing conflict techniques </a:t>
            </a:r>
            <a:r>
              <a:rPr lang="en-US" sz="1200" b="0" dirty="0">
                <a:solidFill>
                  <a:srgbClr val="FFFFFF"/>
                </a:solidFill>
              </a:rPr>
              <a:t>should be used to de-escalate conflict, resolve incidents and promote positive choices. They can be treated as steps followed in order or individually, as appropriate. It may seem obvious but if officers can regularly and effectively de-escalate conflict &amp; incidents with prisoners then this leads to a safer prison environment that is more conducive to rehabilitation.  </a:t>
            </a:r>
          </a:p>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2</a:t>
            </a:fld>
            <a:endParaRPr lang="en-US"/>
          </a:p>
        </p:txBody>
      </p:sp>
    </p:spTree>
    <p:extLst>
      <p:ext uri="{BB962C8B-B14F-4D97-AF65-F5344CB8AC3E}">
        <p14:creationId xmlns:p14="http://schemas.microsoft.com/office/powerpoint/2010/main" val="21716592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46D73-13CA-183D-8100-8CBB5DE0D8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FC8C1B-753E-267D-0A48-361675161A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E7A0ED-9C3E-FF21-C675-4A6AA8B9A6FD}"/>
              </a:ext>
            </a:extLst>
          </p:cNvPr>
          <p:cNvSpPr>
            <a:spLocks noGrp="1"/>
          </p:cNvSpPr>
          <p:nvPr>
            <p:ph type="body" idx="1"/>
          </p:nvPr>
        </p:nvSpPr>
        <p:spPr/>
        <p:txBody>
          <a:bodyPr/>
          <a:lstStyle/>
          <a:p>
            <a:r>
              <a:rPr lang="en-GB" b="1" dirty="0"/>
              <a:t>RECAP PREVIOUS TECHNIQUE</a:t>
            </a:r>
          </a:p>
          <a:p>
            <a:r>
              <a:rPr lang="en-GB" dirty="0"/>
              <a:t>What was the technique we covered last week?</a:t>
            </a:r>
          </a:p>
          <a:p>
            <a:r>
              <a:rPr lang="en-GB" dirty="0"/>
              <a:t>What does the technique look to do? </a:t>
            </a:r>
          </a:p>
          <a:p>
            <a:r>
              <a:rPr lang="en-GB" dirty="0"/>
              <a:t>What are the success checks for the technique? </a:t>
            </a:r>
          </a:p>
          <a:p>
            <a:endParaRPr lang="en-GB" dirty="0"/>
          </a:p>
          <a:p>
            <a:r>
              <a:rPr lang="en-GB" b="1" dirty="0"/>
              <a:t>CELEBRATE SUCCESSES</a:t>
            </a:r>
          </a:p>
          <a:p>
            <a:r>
              <a:rPr lang="en-GB" b="0" dirty="0"/>
              <a:t>We have had some great successes this week including…</a:t>
            </a:r>
          </a:p>
          <a:p>
            <a:r>
              <a:rPr lang="en-GB" b="0" dirty="0"/>
              <a:t>I would like to shoutout XXXXX because…</a:t>
            </a:r>
          </a:p>
          <a:p>
            <a:r>
              <a:rPr lang="en-GB" b="0" dirty="0"/>
              <a:t>Does anyone want to shout out one of their colleagues?</a:t>
            </a:r>
          </a:p>
        </p:txBody>
      </p:sp>
      <p:sp>
        <p:nvSpPr>
          <p:cNvPr id="4" name="Slide Number Placeholder 3">
            <a:extLst>
              <a:ext uri="{FF2B5EF4-FFF2-40B4-BE49-F238E27FC236}">
                <a16:creationId xmlns:a16="http://schemas.microsoft.com/office/drawing/2014/main" id="{016B404F-D726-1364-7DE3-B697A2CBA490}"/>
              </a:ext>
            </a:extLst>
          </p:cNvPr>
          <p:cNvSpPr>
            <a:spLocks noGrp="1"/>
          </p:cNvSpPr>
          <p:nvPr>
            <p:ph type="sldNum" sz="quarter" idx="5"/>
          </p:nvPr>
        </p:nvSpPr>
        <p:spPr/>
        <p:txBody>
          <a:bodyPr/>
          <a:lstStyle/>
          <a:p>
            <a:fld id="{8446DA44-74A0-5C45-A34A-10668028980F}" type="slidenum">
              <a:rPr lang="en-US" smtClean="0"/>
              <a:pPr/>
              <a:t>3</a:t>
            </a:fld>
            <a:endParaRPr lang="en-US"/>
          </a:p>
        </p:txBody>
      </p:sp>
    </p:spTree>
    <p:extLst>
      <p:ext uri="{BB962C8B-B14F-4D97-AF65-F5344CB8AC3E}">
        <p14:creationId xmlns:p14="http://schemas.microsoft.com/office/powerpoint/2010/main" val="12023586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a:defRPr/>
            </a:pPr>
            <a:r>
              <a:rPr lang="en-GB" sz="1200" b="1" dirty="0"/>
              <a:t>INTRODUCE NEW TECHNIQUE: CLARIFY EXPECTATIONS</a:t>
            </a:r>
          </a:p>
          <a:p>
            <a:pPr defTabSz="966338">
              <a:defRPr/>
            </a:pPr>
            <a:endParaRPr lang="en-GB" sz="1200" b="1" dirty="0"/>
          </a:p>
          <a:p>
            <a:pPr defTabSz="966338">
              <a:defRPr/>
            </a:pPr>
            <a:r>
              <a:rPr lang="en-GB" sz="1200" b="1" dirty="0"/>
              <a:t>TRAINER NOTE: </a:t>
            </a:r>
            <a:r>
              <a:rPr lang="en-GB" sz="1200" dirty="0"/>
              <a:t>(Pause a moment to allow people to read the overview of the technique on slide.) </a:t>
            </a:r>
          </a:p>
          <a:p>
            <a:endParaRPr lang="en-GB" sz="1200" b="1" i="0" kern="1200" dirty="0">
              <a:solidFill>
                <a:schemeClr val="tx1"/>
              </a:solidFill>
              <a:effectLst/>
              <a:latin typeface="Univers" panose="020B0503020202020204" pitchFamily="34" charset="0"/>
              <a:ea typeface="+mn-ea"/>
              <a:cs typeface="+mn-cs"/>
            </a:endParaRPr>
          </a:p>
          <a:p>
            <a:r>
              <a:rPr lang="en-GB" sz="1200" b="1" i="0" kern="1200" dirty="0">
                <a:solidFill>
                  <a:schemeClr val="tx1"/>
                </a:solidFill>
                <a:effectLst/>
                <a:latin typeface="Univers" panose="020B0503020202020204" pitchFamily="34" charset="0"/>
                <a:ea typeface="+mn-ea"/>
                <a:cs typeface="+mn-cs"/>
              </a:rPr>
              <a:t>EXPLAIN </a:t>
            </a:r>
          </a:p>
          <a:p>
            <a:pPr marL="171450" indent="-171450">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Clarifying expectations is often a key part of the de-escalation process. We are halfway to solving the situation. </a:t>
            </a:r>
          </a:p>
          <a:p>
            <a:pPr marL="171450" indent="-171450">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We’ve listened to the prisoner, found out what they want and used </a:t>
            </a:r>
            <a:r>
              <a:rPr lang="en-GB" sz="1200" b="1" i="0" kern="1200" dirty="0">
                <a:solidFill>
                  <a:schemeClr val="tx1"/>
                </a:solidFill>
                <a:effectLst/>
                <a:latin typeface="Univers" panose="020B0503020202020204" pitchFamily="34" charset="0"/>
                <a:ea typeface="+mn-ea"/>
                <a:cs typeface="+mn-cs"/>
              </a:rPr>
              <a:t>tactical agreement (technique 14)</a:t>
            </a:r>
            <a:r>
              <a:rPr lang="en-GB" sz="1200" b="0" i="0" kern="1200" dirty="0">
                <a:solidFill>
                  <a:schemeClr val="tx1"/>
                </a:solidFill>
                <a:effectLst/>
                <a:latin typeface="Univers" panose="020B0503020202020204" pitchFamily="34" charset="0"/>
                <a:ea typeface="+mn-ea"/>
                <a:cs typeface="+mn-cs"/>
              </a:rPr>
              <a:t>. </a:t>
            </a:r>
          </a:p>
          <a:p>
            <a:pPr marL="171450" indent="-171450">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Calming them down is essential, but de-escalation needs to go further. </a:t>
            </a:r>
          </a:p>
          <a:p>
            <a:pPr marL="171450" indent="-171450">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The situation isn’t resolved until the prisoner knows what needs to change – what to do, and what not to do – and agrees to act accordingly. </a:t>
            </a:r>
          </a:p>
          <a:p>
            <a:pPr marL="171450" indent="-171450">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First, we must clarify expectations: we need to convey exactly what the prisoner should be doing, and not doing, and why.</a:t>
            </a:r>
          </a:p>
          <a:p>
            <a:pPr marL="171450" indent="-171450">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The clearer and more concrete we make expectations, the easier we make it for prisoners to follow them. </a:t>
            </a:r>
          </a:p>
          <a:p>
            <a:pPr marL="171450" indent="-171450">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It’s easy to give vague requests and instructions: “Stop,” “Don’t do it again,” “Pull it together.” But what does “Pull it together” mean? </a:t>
            </a:r>
          </a:p>
          <a:p>
            <a:pPr marL="171450" indent="-171450">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Let’s say we want the prisoner to be calm, polite and respectful. The prisoner may believe that avoiding a fight is enough. Ambiguity leaves space for misunderstandings, whether accidental or intentional.</a:t>
            </a:r>
          </a:p>
          <a:p>
            <a:pPr marL="171450" indent="-171450">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We need to make our expectations as clear as possible. This means making expectations:</a:t>
            </a:r>
          </a:p>
          <a:p>
            <a:pPr marL="628650" lvl="1" indent="-171450">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Specific: “Pick up all the mess and get the floor mopped” rather than “Get this cleaned up.”</a:t>
            </a:r>
          </a:p>
          <a:p>
            <a:pPr marL="628650" lvl="1" indent="-171450">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Concrete, rather than abstract: “Stand still, don’t move,” rather than “Hang on there.”</a:t>
            </a:r>
          </a:p>
          <a:p>
            <a:pPr marL="628650" lvl="1" indent="-171450">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Observable, rather than invisible: “Give me a wave to show me you’re done,” rather than, “When you’re done, wait there.”</a:t>
            </a:r>
          </a:p>
          <a:p>
            <a:pPr marL="171450" lvl="0" indent="-171450">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Expectations may land more effectively if we add empathy, or a rationale. We’ve discussed the importance of prisoners feeling control over the situation </a:t>
            </a:r>
            <a:r>
              <a:rPr lang="en-GB" sz="1200" b="1" i="0" kern="1200" dirty="0">
                <a:solidFill>
                  <a:schemeClr val="tx1"/>
                </a:solidFill>
                <a:effectLst/>
                <a:latin typeface="Univers" panose="020B0503020202020204" pitchFamily="34" charset="0"/>
                <a:ea typeface="+mn-ea"/>
                <a:cs typeface="+mn-cs"/>
              </a:rPr>
              <a:t>(technique 9: least invasive intervention)</a:t>
            </a:r>
            <a:r>
              <a:rPr lang="en-GB" sz="1200" b="0" i="0" kern="1200" dirty="0">
                <a:solidFill>
                  <a:schemeClr val="tx1"/>
                </a:solidFill>
                <a:effectLst/>
                <a:latin typeface="Univers" panose="020B0503020202020204" pitchFamily="34" charset="0"/>
                <a:ea typeface="+mn-ea"/>
                <a:cs typeface="+mn-cs"/>
              </a:rPr>
              <a:t> and the value of emphasising the purpose of an instruction </a:t>
            </a:r>
            <a:r>
              <a:rPr lang="en-GB" sz="1200" b="1" i="0" kern="1200" dirty="0">
                <a:solidFill>
                  <a:schemeClr val="tx1"/>
                </a:solidFill>
                <a:effectLst/>
                <a:latin typeface="Univers" panose="020B0503020202020204" pitchFamily="34" charset="0"/>
                <a:ea typeface="+mn-ea"/>
                <a:cs typeface="+mn-cs"/>
              </a:rPr>
              <a:t>(technique 5: purpose not power)</a:t>
            </a:r>
            <a:r>
              <a:rPr lang="en-GB" sz="1200" b="0" i="0" kern="1200" dirty="0">
                <a:solidFill>
                  <a:schemeClr val="tx1"/>
                </a:solidFill>
                <a:effectLst/>
                <a:latin typeface="Univers" panose="020B0503020202020204" pitchFamily="34" charset="0"/>
                <a:ea typeface="+mn-ea"/>
                <a:cs typeface="+mn-cs"/>
              </a:rPr>
              <a:t>. </a:t>
            </a:r>
          </a:p>
          <a:p>
            <a:pPr marL="171450" lvl="0" indent="-171450">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We can make our behaviour less controlling if we offer a purpose for the expectation – “This matters because otherwise we can’t keep you safe.” We can also use empathy: “I appreciate you must be fed up with this, but there is no other way to make this work.”</a:t>
            </a:r>
            <a:endParaRPr lang="en-GB" sz="1200" b="1" i="0" kern="1200" dirty="0">
              <a:solidFill>
                <a:schemeClr val="tx1"/>
              </a:solidFill>
              <a:effectLst/>
              <a:latin typeface="Univers" panose="020B0503020202020204" pitchFamily="34" charset="0"/>
              <a:ea typeface="+mn-ea"/>
              <a:cs typeface="+mn-cs"/>
            </a:endParaRPr>
          </a:p>
          <a:p>
            <a:pPr marL="171450" lvl="0" indent="-171450">
              <a:buFont typeface="Univers" panose="020B0503020202020204" pitchFamily="34" charset="0"/>
              <a:buChar char="–"/>
            </a:pPr>
            <a:r>
              <a:rPr lang="en-GB" dirty="0"/>
              <a:t>While this technique is part of the “addressing conflict” techniques: it can be applied to other areas as well. You regularly need to clarify expectations with prisoners in situations that aren’t charged. </a:t>
            </a:r>
          </a:p>
          <a:p>
            <a:pPr marL="171450" lvl="0" indent="-171450">
              <a:buFont typeface="Univers" panose="020B0503020202020204" pitchFamily="34" charset="0"/>
              <a:buChar char="–"/>
            </a:pPr>
            <a:r>
              <a:rPr lang="en-GB" dirty="0"/>
              <a:t>For example, you may notice a prisoner wearing flip flops on the landing. In this situation you would need to clarify expectations with the prisoner telling them that they need to wear appropriate footwear on the landings and explaining the reasons behind it. </a:t>
            </a:r>
          </a:p>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4</a:t>
            </a:fld>
            <a:endParaRPr lang="en-US"/>
          </a:p>
        </p:txBody>
      </p:sp>
    </p:spTree>
    <p:extLst>
      <p:ext uri="{BB962C8B-B14F-4D97-AF65-F5344CB8AC3E}">
        <p14:creationId xmlns:p14="http://schemas.microsoft.com/office/powerpoint/2010/main" val="2261983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t>INTRODUCE NEW TECHNIQUE: CLARIFY EXPECTATIONS</a:t>
            </a:r>
          </a:p>
          <a:p>
            <a:endParaRPr lang="en-GB" sz="1200" b="1" dirty="0"/>
          </a:p>
          <a:p>
            <a:r>
              <a:rPr lang="en-GB" sz="1200" b="1" dirty="0"/>
              <a:t>EXPLAIN </a:t>
            </a:r>
          </a:p>
          <a:p>
            <a:r>
              <a:rPr lang="en-GB" sz="1200" b="0" dirty="0"/>
              <a:t>We are now going to go through each of the steps for this technique. </a:t>
            </a:r>
            <a:endParaRPr lang="en-GB" sz="1200" b="1" i="0" kern="1200" dirty="0">
              <a:solidFill>
                <a:schemeClr val="tx1"/>
              </a:solidFill>
              <a:effectLst/>
              <a:latin typeface="Univers" panose="020B0503020202020204" pitchFamily="34" charset="0"/>
              <a:ea typeface="+mn-ea"/>
              <a:cs typeface="+mn-cs"/>
            </a:endParaRPr>
          </a:p>
          <a:p>
            <a:pPr marL="228600" indent="-228600">
              <a:buFont typeface="+mj-lt"/>
              <a:buAutoNum type="alphaUcPeriod"/>
            </a:pPr>
            <a:endParaRPr lang="en-GB" sz="1200" b="1" i="0" kern="1200" dirty="0">
              <a:solidFill>
                <a:schemeClr val="tx1"/>
              </a:solidFill>
              <a:effectLst/>
              <a:latin typeface="Univers" panose="020B0503020202020204" pitchFamily="34" charset="0"/>
              <a:ea typeface="+mn-ea"/>
              <a:cs typeface="+mn-cs"/>
            </a:endParaRPr>
          </a:p>
          <a:p>
            <a:pPr marL="228600" indent="-228600">
              <a:buFont typeface="+mj-lt"/>
              <a:buAutoNum type="alphaUcPeriod"/>
            </a:pPr>
            <a:r>
              <a:rPr lang="en-GB" sz="1200" b="1" i="0" kern="1200" dirty="0">
                <a:solidFill>
                  <a:schemeClr val="tx1"/>
                </a:solidFill>
                <a:effectLst/>
                <a:latin typeface="Univers" panose="020B0503020202020204" pitchFamily="34" charset="0"/>
                <a:ea typeface="+mn-ea"/>
                <a:cs typeface="+mn-cs"/>
              </a:rPr>
              <a:t>State clearly: </a:t>
            </a:r>
            <a:r>
              <a:rPr lang="en-GB" sz="1200" b="0" i="0" kern="1200" dirty="0">
                <a:solidFill>
                  <a:schemeClr val="tx1"/>
                </a:solidFill>
                <a:effectLst/>
                <a:latin typeface="Univers" panose="020B0503020202020204" pitchFamily="34" charset="0"/>
                <a:ea typeface="+mn-ea"/>
                <a:cs typeface="+mn-cs"/>
              </a:rPr>
              <a:t>We cannot expect prisoners to know what’s expected unless we tell them. Expectations may have been different in their last prison, their last wing, or last week with different officers. The more clearly and concretely we articulate expectations, the easier we make it for prisoners to follow them. “Take it easy today,” is ambiguous: a prisoner can interpret it in many ways. “If you see Jake walking towards you, walk away, and towards an officer,” makes the desired behaviour unambiguous.</a:t>
            </a:r>
          </a:p>
          <a:p>
            <a:pPr marL="228600" indent="-228600">
              <a:buFont typeface="+mj-lt"/>
              <a:buAutoNum type="alphaUcPeriod"/>
            </a:pPr>
            <a:endParaRPr lang="en-GB" sz="1200" b="0" i="0" kern="1200" dirty="0">
              <a:solidFill>
                <a:schemeClr val="tx1"/>
              </a:solidFill>
              <a:effectLst/>
              <a:latin typeface="Univers" panose="020B0503020202020204" pitchFamily="34" charset="0"/>
              <a:ea typeface="+mn-ea"/>
              <a:cs typeface="+mn-cs"/>
            </a:endParaRPr>
          </a:p>
          <a:p>
            <a:pPr marL="228600" indent="-228600">
              <a:buFont typeface="+mj-lt"/>
              <a:buAutoNum type="alphaUcPeriod"/>
            </a:pPr>
            <a:r>
              <a:rPr lang="en-GB" sz="1200" b="1" i="0" kern="1200" dirty="0">
                <a:solidFill>
                  <a:schemeClr val="tx1"/>
                </a:solidFill>
                <a:effectLst/>
                <a:latin typeface="Univers" panose="020B0503020202020204" pitchFamily="34" charset="0"/>
                <a:ea typeface="+mn-ea"/>
                <a:cs typeface="+mn-cs"/>
              </a:rPr>
              <a:t>Say exactly what you want to see:</a:t>
            </a:r>
            <a:r>
              <a:rPr lang="en-GB" sz="1200" b="0" i="0" kern="1200" dirty="0">
                <a:solidFill>
                  <a:schemeClr val="tx1"/>
                </a:solidFill>
                <a:effectLst/>
                <a:latin typeface="Univers" panose="020B0503020202020204" pitchFamily="34" charset="0"/>
                <a:ea typeface="+mn-ea"/>
                <a:cs typeface="+mn-cs"/>
              </a:rPr>
              <a:t> A behaviour is observable if we can see the difference between someone doing it and not doing it. For example, if we ask someone to “concentrate,” “be careful,” or “be reasonable,” we can’t know – for sure – whether they are doing as we asked. But we can take a word like “concentrate,” and ask for observable behaviours which demonstrates concentration. For example, we might say, “When I’m talking to you, I’d like you to look at me so I know you’re listening.” We can’t see “concentration,” but we can see whether a prisoner is looking at us. We can’t see “being careful,” but we can see “take one step at a time on the stairs.” This small tweak means the prisoner knows what we want them to do, and we know whether they’re doing it.</a:t>
            </a:r>
          </a:p>
          <a:p>
            <a:pPr marL="228600" indent="-228600">
              <a:buFont typeface="+mj-lt"/>
              <a:buAutoNum type="alphaUcPeriod"/>
            </a:pPr>
            <a:endParaRPr lang="en-GB" sz="1200" b="0" i="0" kern="1200" dirty="0">
              <a:solidFill>
                <a:schemeClr val="tx1"/>
              </a:solidFill>
              <a:effectLst/>
              <a:latin typeface="Univers" panose="020B0503020202020204" pitchFamily="34" charset="0"/>
              <a:ea typeface="+mn-ea"/>
              <a:cs typeface="+mn-cs"/>
            </a:endParaRPr>
          </a:p>
          <a:p>
            <a:pPr marL="228600" indent="-228600">
              <a:buFont typeface="+mj-lt"/>
              <a:buAutoNum type="alphaUcPeriod"/>
            </a:pPr>
            <a:r>
              <a:rPr lang="en-GB" sz="1200" b="1" i="0" kern="1200" dirty="0">
                <a:solidFill>
                  <a:schemeClr val="tx1"/>
                </a:solidFill>
                <a:effectLst/>
                <a:latin typeface="Univers" panose="020B0503020202020204" pitchFamily="34" charset="0"/>
                <a:ea typeface="+mn-ea"/>
                <a:cs typeface="+mn-cs"/>
              </a:rPr>
              <a:t>Offer a purpose, empathy or both: </a:t>
            </a:r>
            <a:r>
              <a:rPr lang="en-GB" sz="1200" b="0" i="0" kern="1200" dirty="0">
                <a:solidFill>
                  <a:schemeClr val="tx1"/>
                </a:solidFill>
                <a:effectLst/>
                <a:latin typeface="Univers" panose="020B0503020202020204" pitchFamily="34" charset="0"/>
                <a:ea typeface="+mn-ea"/>
                <a:cs typeface="+mn-cs"/>
              </a:rPr>
              <a:t>People often resent being told what to do. We can make the expectation seem more reasonable with empathy and purpose. For example, if we want a prisoner to step away from another, we could say, “He’ll need more room than that to get past you,” or “I know there’s not much space, but…”</a:t>
            </a:r>
          </a:p>
        </p:txBody>
      </p:sp>
      <p:sp>
        <p:nvSpPr>
          <p:cNvPr id="4" name="Slide Number Placeholder 3"/>
          <p:cNvSpPr>
            <a:spLocks noGrp="1"/>
          </p:cNvSpPr>
          <p:nvPr>
            <p:ph type="sldNum" sz="quarter" idx="5"/>
          </p:nvPr>
        </p:nvSpPr>
        <p:spPr/>
        <p:txBody>
          <a:bodyPr/>
          <a:lstStyle/>
          <a:p>
            <a:fld id="{8446DA44-74A0-5C45-A34A-10668028980F}" type="slidenum">
              <a:rPr lang="en-US" smtClean="0"/>
              <a:pPr/>
              <a:t>5</a:t>
            </a:fld>
            <a:endParaRPr lang="en-US"/>
          </a:p>
        </p:txBody>
      </p:sp>
    </p:spTree>
    <p:extLst>
      <p:ext uri="{BB962C8B-B14F-4D97-AF65-F5344CB8AC3E}">
        <p14:creationId xmlns:p14="http://schemas.microsoft.com/office/powerpoint/2010/main" val="29680942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6CE378-1DE9-21C3-C96E-AD4E7D6995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CDFEE6-88A3-5B4B-E635-9C6D758D7F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33F4BD-C77B-A4DA-E635-FA552D332A14}"/>
              </a:ext>
            </a:extLst>
          </p:cNvPr>
          <p:cNvSpPr>
            <a:spLocks noGrp="1"/>
          </p:cNvSpPr>
          <p:nvPr>
            <p:ph type="body" idx="1"/>
          </p:nvPr>
        </p:nvSpPr>
        <p:spPr/>
        <p:txBody>
          <a:bodyPr/>
          <a:lstStyle/>
          <a:p>
            <a:r>
              <a:rPr lang="en-GB" b="1" dirty="0"/>
              <a:t>TURN AND TALK: CLARIFY EXPECTATIONS</a:t>
            </a:r>
          </a:p>
          <a:p>
            <a:endParaRPr lang="en-GB" b="1" dirty="0"/>
          </a:p>
          <a:p>
            <a:r>
              <a:rPr lang="en-GB" b="1" dirty="0"/>
              <a:t>PAIRED DISCUSSION </a:t>
            </a:r>
          </a:p>
          <a:p>
            <a:r>
              <a:rPr lang="en-GB" b="0" dirty="0"/>
              <a:t>In pairs I would like you to discuss the following questions using the pocket guide as a reference </a:t>
            </a:r>
            <a:r>
              <a:rPr lang="en-GB" b="1" dirty="0"/>
              <a:t>(p40): </a:t>
            </a:r>
          </a:p>
          <a:p>
            <a:pPr marL="171450" indent="-171450" algn="l" defTabSz="914400" rtl="0" eaLnBrk="1" latinLnBrk="0" hangingPunct="1">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Do you use this technique as part of your practice? If so, how and when?</a:t>
            </a:r>
          </a:p>
          <a:p>
            <a:pPr marL="171450" indent="-171450" algn="l" defTabSz="914400" rtl="0" eaLnBrk="1" latinLnBrk="0" hangingPunct="1">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Which of the steps do you use?</a:t>
            </a:r>
          </a:p>
          <a:p>
            <a:pPr marL="171450" indent="-171450" algn="l" defTabSz="914400" rtl="0" eaLnBrk="1" latinLnBrk="0" hangingPunct="1">
              <a:buFont typeface="Univers" panose="020B0503020202020204" pitchFamily="34" charset="0"/>
              <a:buChar char="–"/>
            </a:pPr>
            <a:r>
              <a:rPr lang="en-GB" sz="1200" b="0" i="0" kern="1200" dirty="0">
                <a:solidFill>
                  <a:schemeClr val="tx1"/>
                </a:solidFill>
                <a:effectLst/>
                <a:latin typeface="Univers" panose="020B0503020202020204" pitchFamily="34" charset="0"/>
                <a:ea typeface="+mn-ea"/>
                <a:cs typeface="+mn-cs"/>
              </a:rPr>
              <a:t>Which </a:t>
            </a:r>
            <a:r>
              <a:rPr lang="en-GB" dirty="0"/>
              <a:t>of the steps do you want to work on?</a:t>
            </a:r>
          </a:p>
          <a:p>
            <a:endParaRPr lang="en-GB" dirty="0"/>
          </a:p>
          <a:p>
            <a:r>
              <a:rPr lang="en-GB" b="1" dirty="0"/>
              <a:t>WHOLE GROUP FEEDBACK </a:t>
            </a:r>
          </a:p>
          <a:p>
            <a:r>
              <a:rPr lang="en-GB" b="0" dirty="0"/>
              <a:t>(Get whole group feedback following paired discussions.)</a:t>
            </a:r>
            <a:endParaRPr lang="en-GB" b="1" dirty="0"/>
          </a:p>
        </p:txBody>
      </p:sp>
      <p:sp>
        <p:nvSpPr>
          <p:cNvPr id="4" name="Slide Number Placeholder 3">
            <a:extLst>
              <a:ext uri="{FF2B5EF4-FFF2-40B4-BE49-F238E27FC236}">
                <a16:creationId xmlns:a16="http://schemas.microsoft.com/office/drawing/2014/main" id="{CCA99209-31AE-2A72-3616-55436C4E1E21}"/>
              </a:ext>
            </a:extLst>
          </p:cNvPr>
          <p:cNvSpPr>
            <a:spLocks noGrp="1"/>
          </p:cNvSpPr>
          <p:nvPr>
            <p:ph type="sldNum" sz="quarter" idx="5"/>
          </p:nvPr>
        </p:nvSpPr>
        <p:spPr/>
        <p:txBody>
          <a:bodyPr/>
          <a:lstStyle/>
          <a:p>
            <a:fld id="{8446DA44-74A0-5C45-A34A-10668028980F}" type="slidenum">
              <a:rPr lang="en-US" smtClean="0"/>
              <a:pPr/>
              <a:t>6</a:t>
            </a:fld>
            <a:endParaRPr lang="en-US"/>
          </a:p>
        </p:txBody>
      </p:sp>
    </p:spTree>
    <p:extLst>
      <p:ext uri="{BB962C8B-B14F-4D97-AF65-F5344CB8AC3E}">
        <p14:creationId xmlns:p14="http://schemas.microsoft.com/office/powerpoint/2010/main" val="29079208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F3790-A08C-9261-FED6-FAB1CAFEC9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AD8420-94AF-EE1D-4276-4DB6DDD3E7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54E701-BFE8-6427-7C04-2EACFAECF4AA}"/>
              </a:ext>
            </a:extLst>
          </p:cNvPr>
          <p:cNvSpPr>
            <a:spLocks noGrp="1"/>
          </p:cNvSpPr>
          <p:nvPr>
            <p:ph type="body" idx="1"/>
          </p:nvPr>
        </p:nvSpPr>
        <p:spPr/>
        <p:txBody>
          <a:bodyPr/>
          <a:lstStyle/>
          <a:p>
            <a:r>
              <a:rPr lang="en-GB" b="1" dirty="0"/>
              <a:t>MODEL VIDEO: CLARIFY EXPECTATIONS</a:t>
            </a:r>
          </a:p>
          <a:p>
            <a:endParaRPr lang="en-GB" b="1" dirty="0"/>
          </a:p>
          <a:p>
            <a:r>
              <a:rPr lang="en-GB" sz="1200" b="1" i="0" kern="1200" dirty="0">
                <a:solidFill>
                  <a:schemeClr val="tx1"/>
                </a:solidFill>
                <a:effectLst/>
                <a:latin typeface="Univers" panose="020B0503020202020204" pitchFamily="34" charset="0"/>
                <a:ea typeface="+mn-ea"/>
                <a:cs typeface="+mn-cs"/>
              </a:rPr>
              <a:t>TRAINER NOTE: </a:t>
            </a:r>
            <a:r>
              <a:rPr lang="en-GB" sz="1200" b="0" i="0" kern="1200" dirty="0">
                <a:solidFill>
                  <a:schemeClr val="tx1"/>
                </a:solidFill>
                <a:effectLst/>
                <a:latin typeface="Univers" panose="020B0503020202020204" pitchFamily="34" charset="0"/>
                <a:ea typeface="+mn-ea"/>
                <a:cs typeface="+mn-cs"/>
              </a:rPr>
              <a:t>If possible, insert the model video onto this slide ahead of starting your session. (You can find the online link to the videos here: https://unlockedgrads.org.uk/leading-prison-landings/the-videos/ or by pressing CTRL+CLICK on the box on the slide.)</a:t>
            </a:r>
          </a:p>
          <a:p>
            <a:endParaRPr lang="en-GB" b="1" dirty="0"/>
          </a:p>
          <a:p>
            <a:r>
              <a:rPr lang="en-GB" b="1" dirty="0"/>
              <a:t>EXPLAIN VIDEO </a:t>
            </a:r>
          </a:p>
          <a:p>
            <a:r>
              <a:rPr lang="en-GB" b="0" dirty="0"/>
              <a:t>We are now going to watch the model video for this technique. While you are watching the video try to see if you can identify the success checks as they are met. </a:t>
            </a:r>
          </a:p>
          <a:p>
            <a:endParaRPr lang="en-GB" sz="1200" b="0" dirty="0"/>
          </a:p>
          <a:p>
            <a:r>
              <a:rPr lang="en-GB" sz="1200" b="1" dirty="0"/>
              <a:t>EXPLAIN POTENTIAL PITFALLS</a:t>
            </a:r>
          </a:p>
          <a:p>
            <a:r>
              <a:rPr lang="en-GB" sz="1200" dirty="0"/>
              <a:t>Now that you have a better understanding of this technique, I want to explain some potential pitfalls that officers can make when trying to use it:</a:t>
            </a:r>
          </a:p>
          <a:p>
            <a:endParaRPr lang="en-GB" sz="1200" dirty="0"/>
          </a:p>
          <a:p>
            <a:pPr marL="171450" indent="-171450" algn="l" defTabSz="914400" rtl="0" eaLnBrk="1" latinLnBrk="0" hangingPunct="1">
              <a:buFont typeface="Univers" panose="020B0503020202020204" pitchFamily="34" charset="0"/>
              <a:buChar char="–"/>
            </a:pPr>
            <a:r>
              <a:rPr lang="en-GB" sz="1200" b="1" i="0" kern="1200" dirty="0">
                <a:solidFill>
                  <a:schemeClr val="tx1"/>
                </a:solidFill>
                <a:effectLst/>
                <a:latin typeface="Univers" panose="020B0503020202020204" pitchFamily="34" charset="0"/>
                <a:ea typeface="+mn-ea"/>
                <a:cs typeface="+mn-cs"/>
              </a:rPr>
              <a:t>Overloading prisoners with multiple expectations: </a:t>
            </a:r>
            <a:r>
              <a:rPr lang="en-GB" sz="1200" b="0" i="0" kern="1200" dirty="0">
                <a:solidFill>
                  <a:schemeClr val="tx1"/>
                </a:solidFill>
                <a:effectLst/>
                <a:latin typeface="Univers" panose="020B0503020202020204" pitchFamily="34" charset="0"/>
                <a:ea typeface="+mn-ea"/>
                <a:cs typeface="+mn-cs"/>
              </a:rPr>
              <a:t>When a prisoner has done something wrong, we may be tempted to set out everything that needs to change.  But people can’t hold multiple things in their heads at once.  For example, a person can’t multiply 17x42 while also listening attentively to a conversation: we can only focus on one thing at a time.  Nor can people change multiple behaviours at once.  For example, if a prisoner is concentrating on giving other prisoners personal space, they probably don’t have the mental bandwidth to also use kinder language.  Pick the single most important thing you need the prisoner to do and emphasise that.</a:t>
            </a:r>
          </a:p>
          <a:p>
            <a:endParaRPr lang="en-GB" sz="1400" dirty="0"/>
          </a:p>
        </p:txBody>
      </p:sp>
      <p:sp>
        <p:nvSpPr>
          <p:cNvPr id="4" name="Slide Number Placeholder 3">
            <a:extLst>
              <a:ext uri="{FF2B5EF4-FFF2-40B4-BE49-F238E27FC236}">
                <a16:creationId xmlns:a16="http://schemas.microsoft.com/office/drawing/2014/main" id="{5747BC92-F70D-10D0-6C69-E0A93F0A8182}"/>
              </a:ext>
            </a:extLst>
          </p:cNvPr>
          <p:cNvSpPr>
            <a:spLocks noGrp="1"/>
          </p:cNvSpPr>
          <p:nvPr>
            <p:ph type="sldNum" sz="quarter" idx="5"/>
          </p:nvPr>
        </p:nvSpPr>
        <p:spPr/>
        <p:txBody>
          <a:bodyPr/>
          <a:lstStyle/>
          <a:p>
            <a:fld id="{8446DA44-74A0-5C45-A34A-10668028980F}" type="slidenum">
              <a:rPr lang="en-US" smtClean="0"/>
              <a:pPr/>
              <a:t>7</a:t>
            </a:fld>
            <a:endParaRPr lang="en-US"/>
          </a:p>
        </p:txBody>
      </p:sp>
    </p:spTree>
    <p:extLst>
      <p:ext uri="{BB962C8B-B14F-4D97-AF65-F5344CB8AC3E}">
        <p14:creationId xmlns:p14="http://schemas.microsoft.com/office/powerpoint/2010/main" val="26301124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PRACTICE: CLARIFY EXPECTATIONS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t>EXPLAIN THE PRACTICE </a:t>
            </a:r>
            <a:r>
              <a:rPr lang="en-GB" b="0" i="0" dirty="0"/>
              <a:t>(NB: you can change the times for scripting, practice and feedback as needed.)</a:t>
            </a:r>
          </a:p>
          <a:p>
            <a:r>
              <a:rPr lang="en-GB" b="0" i="0" dirty="0"/>
              <a:t>We are now going to practise using the technique clarify expectations: </a:t>
            </a:r>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b="0" i="0" dirty="0"/>
              <a:t>When might you use the technique of clarifying expectations? Think about a prisoner or group of prisoners you are working with when you have needed to, or will need to, use this technique. For example, when a</a:t>
            </a:r>
            <a:r>
              <a:rPr lang="en-GB" i="0" dirty="0"/>
              <a:t>ppointing a wing worker, during an IEP review or during a first keywork session, etc. </a:t>
            </a:r>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b="0" i="0" dirty="0"/>
              <a:t>To remind you, the success checks for this practice are: </a:t>
            </a:r>
          </a:p>
          <a:p>
            <a:pPr marL="664357" lvl="1" indent="-181188">
              <a:buFont typeface="Univers" panose="020B0503020202020204" pitchFamily="34" charset="0"/>
              <a:buChar char="–"/>
            </a:pPr>
            <a:r>
              <a:rPr lang="en-GB" b="0" i="0" dirty="0"/>
              <a:t>READ SUCCESS CHECKS FROM SLIDE</a:t>
            </a:r>
          </a:p>
          <a:p>
            <a:pPr marL="181188" indent="-181188">
              <a:buFont typeface="Univers" panose="020B0503020202020204" pitchFamily="34" charset="0"/>
              <a:buChar char="–"/>
            </a:pPr>
            <a:r>
              <a:rPr lang="en-GB" b="0" i="0" dirty="0"/>
              <a:t>(Check all have chosen a real-life scenario – choose people to share theirs if time.)</a:t>
            </a:r>
          </a:p>
          <a:p>
            <a:pPr marL="181188" indent="-181188">
              <a:buFont typeface="Univers" panose="020B0503020202020204" pitchFamily="34" charset="0"/>
              <a:buChar char="–"/>
            </a:pPr>
            <a:r>
              <a:rPr lang="en-GB" b="0" i="0" dirty="0"/>
              <a:t>You each now have 1 minute to script what you would say and do in the scenario you have chosen, using the success checks. </a:t>
            </a:r>
          </a:p>
          <a:p>
            <a:pPr marL="181188" indent="-181188">
              <a:buFont typeface="Univers" panose="020B0503020202020204" pitchFamily="34" charset="0"/>
              <a:buChar char="–"/>
            </a:pPr>
            <a:r>
              <a:rPr lang="en-GB" b="0" i="0" dirty="0"/>
              <a:t>(Trainer then allocate pairs.)</a:t>
            </a:r>
          </a:p>
          <a:p>
            <a:pPr marL="181188" indent="-181188">
              <a:buFont typeface="Univers" panose="020B0503020202020204" pitchFamily="34" charset="0"/>
              <a:buChar char="–"/>
            </a:pPr>
            <a:r>
              <a:rPr lang="en-GB" b="0" i="0" dirty="0"/>
              <a:t>Person nearest the door is going to be the prisoner first (Participant A) and the other will be the officer (Participant B).</a:t>
            </a:r>
          </a:p>
          <a:p>
            <a:pPr marL="181188" indent="-181188">
              <a:buFont typeface="Univers" panose="020B0503020202020204" pitchFamily="34" charset="0"/>
              <a:buChar char="–"/>
            </a:pPr>
            <a:r>
              <a:rPr lang="en-GB" b="0" i="0" dirty="0"/>
              <a:t>For practice round 1, Participant B explain your scenario to your partner – they will be playing the role of the prisoner. </a:t>
            </a:r>
          </a:p>
          <a:p>
            <a:pPr marL="181188" indent="-181188" defTabSz="966338">
              <a:buFont typeface="Univers" panose="020B0503020202020204" pitchFamily="34" charset="0"/>
              <a:buChar char="–"/>
              <a:defRPr/>
            </a:pPr>
            <a:r>
              <a:rPr lang="en-GB" b="0" i="0" dirty="0"/>
              <a:t>Ok, when I say go, you will have 2 minutes to run the practice using the scenario Participant B has given. If you finish before the 2 minutes, give feedback and practice again, making improvements.</a:t>
            </a:r>
          </a:p>
          <a:p>
            <a:pPr marL="181188" indent="-181188" defTabSz="966338">
              <a:buFont typeface="Univers" panose="020B0503020202020204" pitchFamily="34" charset="0"/>
              <a:buChar char="–"/>
              <a:defRPr/>
            </a:pPr>
            <a:r>
              <a:rPr lang="en-GB" b="0" i="0" dirty="0"/>
              <a:t>Remember to stay in role throughout. </a:t>
            </a:r>
          </a:p>
          <a:p>
            <a:pPr marL="181188" indent="-181188">
              <a:buFont typeface="Univers" panose="020B0503020202020204" pitchFamily="34" charset="0"/>
              <a:buChar char="–"/>
            </a:pPr>
            <a:r>
              <a:rPr lang="en-GB" b="0" i="0" dirty="0"/>
              <a:t>Go. </a:t>
            </a:r>
          </a:p>
          <a:p>
            <a:endParaRPr lang="en-GB" b="0" i="0" dirty="0"/>
          </a:p>
          <a:p>
            <a:r>
              <a:rPr lang="en-GB" b="1" i="0" dirty="0"/>
              <a:t>START PRACTICE </a:t>
            </a:r>
          </a:p>
          <a:p>
            <a:r>
              <a:rPr lang="en-GB" b="0" i="0" dirty="0"/>
              <a:t>(Circulate during practice and give live feedback to pairs, as necessary.) </a:t>
            </a:r>
          </a:p>
          <a:p>
            <a:pPr marL="181188" indent="-181188">
              <a:buFont typeface="Arial" panose="020B0604020202020204" pitchFamily="34" charset="0"/>
              <a:buChar char="•"/>
            </a:pPr>
            <a:endParaRPr lang="en-GB" b="0" i="0" dirty="0"/>
          </a:p>
          <a:p>
            <a:r>
              <a:rPr lang="en-GB" b="1" i="0" dirty="0"/>
              <a:t>EXPLAIN THE FEEDBACK</a:t>
            </a:r>
          </a:p>
          <a:p>
            <a:pPr marL="181188" indent="-181188">
              <a:buFont typeface="Univers" panose="020B0503020202020204" pitchFamily="34" charset="0"/>
              <a:buChar char="–"/>
            </a:pPr>
            <a:r>
              <a:rPr lang="en-GB" b="0" i="0" dirty="0"/>
              <a:t>Participant A, you will now give feedback to your partner. </a:t>
            </a:r>
          </a:p>
          <a:p>
            <a:pPr marL="181188" indent="-181188">
              <a:buFont typeface="Univers" panose="020B0503020202020204" pitchFamily="34" charset="0"/>
              <a:buChar char="–"/>
            </a:pPr>
            <a:r>
              <a:rPr lang="en-GB" b="0" i="0" dirty="0"/>
              <a:t>Referring to the success checks, tell them what they did well and what could they improve on?</a:t>
            </a:r>
          </a:p>
          <a:p>
            <a:pPr marL="181188" indent="-181188">
              <a:buFont typeface="Univers" panose="020B0503020202020204" pitchFamily="34" charset="0"/>
              <a:buChar char="–"/>
            </a:pPr>
            <a:r>
              <a:rPr lang="en-GB" b="0" i="0" dirty="0"/>
              <a:t>(If there is time, you could ask the participants to do a second round of practice implementing the feedback.)</a:t>
            </a:r>
          </a:p>
          <a:p>
            <a:pPr marL="181188" indent="-181188">
              <a:buFont typeface="Univers" panose="020B0503020202020204" pitchFamily="34" charset="0"/>
              <a:buChar char="–"/>
            </a:pPr>
            <a:endParaRPr lang="en-GB" b="0" i="0" dirty="0"/>
          </a:p>
          <a:p>
            <a:r>
              <a:rPr lang="en-GB" b="1" i="0" dirty="0"/>
              <a:t>SWITCH ROLES</a:t>
            </a:r>
          </a:p>
          <a:p>
            <a:pPr marL="181188" indent="-181188">
              <a:buFont typeface="Univers" panose="020B0503020202020204" pitchFamily="34" charset="0"/>
              <a:buChar char="–"/>
            </a:pPr>
            <a:r>
              <a:rPr lang="en-GB" b="0" i="0" dirty="0"/>
              <a:t>Now switch roles and repeat the practice and feedback cycle. </a:t>
            </a:r>
          </a:p>
          <a:p>
            <a:endParaRPr lang="en-GB" b="1" i="0" dirty="0"/>
          </a:p>
          <a:p>
            <a:r>
              <a:rPr lang="en-GB" b="1" i="0" dirty="0"/>
              <a:t>WHOLE GROUP FEEDBACK</a:t>
            </a:r>
          </a:p>
          <a:p>
            <a:pPr marL="191534" indent="-191534">
              <a:buFont typeface="Univers" panose="020B0503020202020204" pitchFamily="34" charset="0"/>
              <a:buChar char="–"/>
            </a:pPr>
            <a:r>
              <a:rPr lang="en-GB" b="0" i="0" dirty="0"/>
              <a:t>How was it?</a:t>
            </a:r>
          </a:p>
          <a:p>
            <a:pPr marL="191534" indent="-191534">
              <a:buFont typeface="Univers" panose="020B0503020202020204" pitchFamily="34" charset="0"/>
              <a:buChar char="–"/>
            </a:pPr>
            <a:r>
              <a:rPr lang="en-GB" b="0" i="0" dirty="0"/>
              <a:t>How did it feel?</a:t>
            </a:r>
          </a:p>
          <a:p>
            <a:pPr marL="191534" indent="-191534">
              <a:buFont typeface="Univers" panose="020B0503020202020204" pitchFamily="34" charset="0"/>
              <a:buChar char="–"/>
            </a:pPr>
            <a:r>
              <a:rPr lang="en-GB" b="0" i="0" dirty="0"/>
              <a:t>What feedback did you get?</a:t>
            </a:r>
            <a:endParaRPr lang="en-GB" b="1" i="0" dirty="0"/>
          </a:p>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8</a:t>
            </a:fld>
            <a:endParaRPr lang="en-US"/>
          </a:p>
        </p:txBody>
      </p:sp>
    </p:spTree>
    <p:extLst>
      <p:ext uri="{BB962C8B-B14F-4D97-AF65-F5344CB8AC3E}">
        <p14:creationId xmlns:p14="http://schemas.microsoft.com/office/powerpoint/2010/main" val="31513471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89128-70FB-1180-804B-972E739F06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F81AD0-5B86-1BB0-AB8F-9626B4848F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CA5167-45E4-6011-42BD-EE53A5EB3DD2}"/>
              </a:ext>
            </a:extLst>
          </p:cNvPr>
          <p:cNvSpPr>
            <a:spLocks noGrp="1"/>
          </p:cNvSpPr>
          <p:nvPr>
            <p:ph type="body" idx="1"/>
          </p:nvPr>
        </p:nvSpPr>
        <p:spPr/>
        <p:txBody>
          <a:bodyPr/>
          <a:lstStyle/>
          <a:p>
            <a:r>
              <a:rPr lang="en-GB" b="1" dirty="0"/>
              <a:t>EXPLAIN NEXT STEPS FOR OBSERVATIONS </a:t>
            </a:r>
          </a:p>
          <a:p>
            <a:pPr marL="181188" indent="-181188">
              <a:buFont typeface="Univers" panose="020B0503020202020204" pitchFamily="34" charset="0"/>
              <a:buChar char="–"/>
            </a:pPr>
            <a:r>
              <a:rPr lang="en-GB" b="0" dirty="0"/>
              <a:t>When will next observations take place? </a:t>
            </a:r>
          </a:p>
          <a:p>
            <a:pPr marL="181188" indent="-181188">
              <a:buFont typeface="Univers" panose="020B0503020202020204" pitchFamily="34" charset="0"/>
              <a:buChar char="–"/>
            </a:pPr>
            <a:r>
              <a:rPr lang="en-GB" b="0" dirty="0"/>
              <a:t>Who will be conducting the observations? </a:t>
            </a:r>
          </a:p>
          <a:p>
            <a:pPr marL="181188" indent="-181188">
              <a:buFont typeface="Arial" panose="020B0604020202020204" pitchFamily="34" charset="0"/>
              <a:buChar char="•"/>
            </a:pPr>
            <a:endParaRPr lang="en-GB" b="0" dirty="0"/>
          </a:p>
          <a:p>
            <a:pPr defTabSz="966338">
              <a:defRPr/>
            </a:pPr>
            <a:r>
              <a:rPr lang="en-GB" b="1" dirty="0"/>
              <a:t>EXPLAIN NEXT STEPS FOR FEEDBACK</a:t>
            </a:r>
          </a:p>
          <a:p>
            <a:pPr marL="181188" indent="-181188" defTabSz="966338">
              <a:buFont typeface="Univers" panose="020B0503020202020204" pitchFamily="34" charset="0"/>
              <a:buChar char="–"/>
              <a:defRPr/>
            </a:pPr>
            <a:r>
              <a:rPr lang="en-GB" b="0" dirty="0"/>
              <a:t>When can they expect to get feedback on their observations?</a:t>
            </a:r>
          </a:p>
          <a:p>
            <a:pPr marL="181188" indent="-181188" defTabSz="966338">
              <a:buFont typeface="Univers" panose="020B0503020202020204" pitchFamily="34" charset="0"/>
              <a:buChar char="–"/>
              <a:defRPr/>
            </a:pPr>
            <a:r>
              <a:rPr lang="en-GB" b="0" dirty="0"/>
              <a:t>How will feedback be delivered?</a:t>
            </a:r>
          </a:p>
          <a:p>
            <a:pPr marL="181188" indent="-181188" defTabSz="966338">
              <a:buFont typeface="Arial" panose="020B0604020202020204" pitchFamily="34" charset="0"/>
              <a:buChar char="•"/>
              <a:defRPr/>
            </a:pPr>
            <a:endParaRPr lang="en-GB" b="0" dirty="0"/>
          </a:p>
          <a:p>
            <a:pPr defTabSz="966338">
              <a:defRPr/>
            </a:pPr>
            <a:r>
              <a:rPr lang="en-GB" b="1" dirty="0"/>
              <a:t>EXPLAIN NEXT STEPS FOR TRACKING </a:t>
            </a:r>
          </a:p>
          <a:p>
            <a:pPr marL="181188" indent="-181188" defTabSz="966338">
              <a:buFont typeface="Univers" panose="020B0503020202020204" pitchFamily="34" charset="0"/>
              <a:buChar char="–"/>
              <a:defRPr/>
            </a:pPr>
            <a:r>
              <a:rPr lang="en-GB" b="0" dirty="0"/>
              <a:t>How will observations and feedback be tracked? </a:t>
            </a:r>
          </a:p>
          <a:p>
            <a:pPr marL="181188" indent="-181188" defTabSz="966338">
              <a:buFont typeface="Univers" panose="020B0503020202020204" pitchFamily="34" charset="0"/>
              <a:buChar char="–"/>
              <a:defRPr/>
            </a:pPr>
            <a:r>
              <a:rPr lang="en-GB" b="0" dirty="0"/>
              <a:t>Are there any updates to share with staff?</a:t>
            </a:r>
          </a:p>
          <a:p>
            <a:endParaRPr lang="en-GB" b="0" dirty="0"/>
          </a:p>
        </p:txBody>
      </p:sp>
      <p:sp>
        <p:nvSpPr>
          <p:cNvPr id="4" name="Slide Number Placeholder 3">
            <a:extLst>
              <a:ext uri="{FF2B5EF4-FFF2-40B4-BE49-F238E27FC236}">
                <a16:creationId xmlns:a16="http://schemas.microsoft.com/office/drawing/2014/main" id="{A9BD47D4-C920-D273-DF95-22FB49C7EE3E}"/>
              </a:ext>
            </a:extLst>
          </p:cNvPr>
          <p:cNvSpPr>
            <a:spLocks noGrp="1"/>
          </p:cNvSpPr>
          <p:nvPr>
            <p:ph type="sldNum" sz="quarter" idx="5"/>
          </p:nvPr>
        </p:nvSpPr>
        <p:spPr/>
        <p:txBody>
          <a:bodyPr/>
          <a:lstStyle/>
          <a:p>
            <a:fld id="{8446DA44-74A0-5C45-A34A-10668028980F}" type="slidenum">
              <a:rPr lang="en-US" smtClean="0"/>
              <a:pPr/>
              <a:t>9</a:t>
            </a:fld>
            <a:endParaRPr lang="en-US"/>
          </a:p>
        </p:txBody>
      </p:sp>
    </p:spTree>
    <p:extLst>
      <p:ext uri="{BB962C8B-B14F-4D97-AF65-F5344CB8AC3E}">
        <p14:creationId xmlns:p14="http://schemas.microsoft.com/office/powerpoint/2010/main" val="10902113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 Title slide">
    <p:bg>
      <p:bgPr>
        <a:solidFill>
          <a:schemeClr val="accent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5C1A23E3-B0FC-7743-91A8-5C9D00EC790D}"/>
              </a:ext>
            </a:extLst>
          </p:cNvPr>
          <p:cNvSpPr>
            <a:spLocks noGrp="1"/>
          </p:cNvSpPr>
          <p:nvPr>
            <p:ph type="subTitle" idx="1"/>
          </p:nvPr>
        </p:nvSpPr>
        <p:spPr>
          <a:xfrm>
            <a:off x="323850" y="3017224"/>
            <a:ext cx="6839998" cy="410638"/>
          </a:xfrm>
        </p:spPr>
        <p:txBody>
          <a:bodyPr lIns="0" tIns="0" rIns="0" bIns="0">
            <a:normAutofit/>
          </a:bodyPr>
          <a:lstStyle>
            <a:lvl1pPr marL="0" indent="0" algn="l">
              <a:buNone/>
              <a:defRPr sz="2400" b="1" i="0"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20" name="Picture 19" descr="unlocked_logo_with_strap_reversed.png">
            <a:extLst>
              <a:ext uri="{FF2B5EF4-FFF2-40B4-BE49-F238E27FC236}">
                <a16:creationId xmlns:a16="http://schemas.microsoft.com/office/drawing/2014/main" id="{8E643377-05F2-4743-AC13-E473A39EFCF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324213"/>
            <a:ext cx="2096774" cy="507060"/>
          </a:xfrm>
          <a:prstGeom prst="rect">
            <a:avLst/>
          </a:prstGeom>
        </p:spPr>
      </p:pic>
      <p:sp>
        <p:nvSpPr>
          <p:cNvPr id="10" name="Title Placeholder 1">
            <a:extLst>
              <a:ext uri="{FF2B5EF4-FFF2-40B4-BE49-F238E27FC236}">
                <a16:creationId xmlns:a16="http://schemas.microsoft.com/office/drawing/2014/main" id="{4CDC50E5-0619-2647-BEC8-87C9EC68A5C3}"/>
              </a:ext>
            </a:extLst>
          </p:cNvPr>
          <p:cNvSpPr>
            <a:spLocks noGrp="1" noChangeAspect="1"/>
          </p:cNvSpPr>
          <p:nvPr>
            <p:ph type="title" hasCustomPrompt="1"/>
          </p:nvPr>
        </p:nvSpPr>
        <p:spPr>
          <a:xfrm>
            <a:off x="323848" y="1872044"/>
            <a:ext cx="6840000" cy="1145180"/>
          </a:xfrm>
          <a:prstGeom prst="rect">
            <a:avLst/>
          </a:prstGeom>
        </p:spPr>
        <p:txBody>
          <a:bodyPr vert="horz" wrap="square" lIns="0" tIns="0" rIns="0" bIns="0" rtlCol="0" anchor="t" anchorCtr="0">
            <a:spAutoFit/>
          </a:bodyPr>
          <a:lstStyle>
            <a:lvl1pPr>
              <a:lnSpc>
                <a:spcPts val="4400"/>
              </a:lnSpc>
              <a:defRPr sz="4800" b="1" i="0" cap="all" spc="0" baseline="0">
                <a:solidFill>
                  <a:schemeClr val="accent2"/>
                </a:solidFill>
                <a:latin typeface="Univers Condensed" panose="020F050202020403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140522319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898980-9037-4682-742A-68166D26F96B}"/>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444614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9FC9DA0-0CB6-06EF-F689-1F6E90231542}"/>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2358018559"/>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d Section Title">
    <p:bg>
      <p:bgPr>
        <a:solidFill>
          <a:srgbClr val="E2463A"/>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5524491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d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2463A"/>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2463A"/>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1393002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2463A"/>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2386678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1D5F97-6856-8A95-5059-1716B12AD1FB}"/>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530423565"/>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8. Activity - Discussion point">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9721B4F-379F-500E-5D0B-84C31774850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927691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_7. Activity - Practice task">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88724F2-59B5-1DBE-71F6-C55F91F375F3}"/>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119999101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range Section Title">
    <p:bg>
      <p:bgPr>
        <a:solidFill>
          <a:srgbClr val="ED772C"/>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10037783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rang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D772C"/>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D772C"/>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2992703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ue Section Title">
    <p:bg>
      <p:bgPr>
        <a:solidFill>
          <a:srgbClr val="245195"/>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784653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rang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D772C"/>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95549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A9992C4-D16D-63A9-67BA-CA3895558918}"/>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72002362"/>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3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99E72B-3CA7-3FE2-5150-1E64CCA72885}"/>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226368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3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F0BE45-E84C-57CF-54E3-0F9976A4894A}"/>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9385531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50BB51-5F72-B34D-BEA8-239B31FD061F}"/>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765644868"/>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u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245195"/>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245195"/>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11125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u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245195"/>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356651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5F5ABB2-337B-19D5-81A6-108A932E16E8}"/>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221520055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urple Section Title">
    <p:bg>
      <p:bgPr>
        <a:solidFill>
          <a:srgbClr val="834586"/>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69568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urpl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834586"/>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834586"/>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031013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834586"/>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1029353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2A3632-5A89-0A7B-CF3B-0CC123C19949}"/>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085006"/>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fld id="{05E573A7-A576-1A4F-A6D2-2E63EA922DE4}" type="datetime1">
              <a:rPr lang="en-GB" smtClean="0"/>
              <a:pPr/>
              <a:t>13/08/2026</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r>
              <a:rPr lang="en-US"/>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fld id="{712CBD5C-D18A-7D4B-9113-EC1B828AC27C}" type="slidenum">
              <a:rPr lang="en-US" smtClean="0"/>
              <a:pPr/>
              <a:t>‹#›</a:t>
            </a:fld>
            <a:endParaRPr lang="en-US"/>
          </a:p>
        </p:txBody>
      </p:sp>
    </p:spTree>
    <p:extLst>
      <p:ext uri="{BB962C8B-B14F-4D97-AF65-F5344CB8AC3E}">
        <p14:creationId xmlns:p14="http://schemas.microsoft.com/office/powerpoint/2010/main" val="2460629482"/>
      </p:ext>
    </p:extLst>
  </p:cSld>
  <p:clrMap bg1="lt1" tx1="dk1" bg2="lt2" tx2="dk2" accent1="accent1" accent2="accent2" accent3="accent3" accent4="accent4" accent5="accent5" accent6="accent6" hlink="hlink" folHlink="folHlink"/>
  <p:sldLayoutIdLst>
    <p:sldLayoutId id="2147483785" r:id="rId1"/>
    <p:sldLayoutId id="2147483828" r:id="rId2"/>
    <p:sldLayoutId id="2147483830" r:id="rId3"/>
    <p:sldLayoutId id="2147483829" r:id="rId4"/>
    <p:sldLayoutId id="2147483874" r:id="rId5"/>
    <p:sldLayoutId id="2147483853" r:id="rId6"/>
    <p:sldLayoutId id="2147483856" r:id="rId7"/>
    <p:sldLayoutId id="2147483859" r:id="rId8"/>
    <p:sldLayoutId id="2147483865" r:id="rId9"/>
    <p:sldLayoutId id="2147483866" r:id="rId10"/>
    <p:sldLayoutId id="2147483867" r:id="rId11"/>
    <p:sldLayoutId id="2147483854" r:id="rId12"/>
    <p:sldLayoutId id="2147483857" r:id="rId13"/>
    <p:sldLayoutId id="2147483860" r:id="rId14"/>
    <p:sldLayoutId id="2147483868" r:id="rId15"/>
    <p:sldLayoutId id="2147483869" r:id="rId16"/>
    <p:sldLayoutId id="2147483870" r:id="rId17"/>
    <p:sldLayoutId id="2147483855" r:id="rId18"/>
    <p:sldLayoutId id="2147483858" r:id="rId19"/>
    <p:sldLayoutId id="2147483861" r:id="rId20"/>
    <p:sldLayoutId id="2147483871" r:id="rId21"/>
    <p:sldLayoutId id="2147483872" r:id="rId22"/>
    <p:sldLayoutId id="2147483873" r:id="rId23"/>
  </p:sldLayoutIdLst>
  <p:hf hdr="0" dt="0"/>
  <p:txStyles>
    <p:titleStyle>
      <a:lvl1pPr algn="l" defTabSz="685800" rtl="0" eaLnBrk="1" latinLnBrk="0" hangingPunct="1">
        <a:lnSpc>
          <a:spcPct val="90000"/>
        </a:lnSpc>
        <a:spcBef>
          <a:spcPct val="0"/>
        </a:spcBef>
        <a:buNone/>
        <a:defRPr sz="2400" b="1" i="0" kern="1200">
          <a:solidFill>
            <a:schemeClr val="tx2"/>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127A84"/>
        </a:buClr>
        <a:buFont typeface="Arial" panose="020B0604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pos="204" userDrawn="1">
          <p15:clr>
            <a:srgbClr val="F26B43"/>
          </p15:clr>
        </p15:guide>
        <p15:guide id="4" pos="5556" userDrawn="1">
          <p15:clr>
            <a:srgbClr val="F26B43"/>
          </p15:clr>
        </p15:guide>
        <p15:guide id="5" orient="horz" pos="667" userDrawn="1">
          <p15:clr>
            <a:srgbClr val="F26B43"/>
          </p15:clr>
        </p15:guide>
        <p15:guide id="6" orient="horz" pos="25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3850" y="1058863"/>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05E573A7-A576-1A4F-A6D2-2E63EA922DE4}" type="datetime1">
              <a:rPr kumimoji="0" lang="en-GB"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13/08/2026</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rPr>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12CBD5C-D18A-7D4B-9113-EC1B828AC27C}" type="slidenum">
              <a:rPr kumimoji="0" lang="en-US"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9" name="Title Placeholder 1">
            <a:extLst>
              <a:ext uri="{FF2B5EF4-FFF2-40B4-BE49-F238E27FC236}">
                <a16:creationId xmlns:a16="http://schemas.microsoft.com/office/drawing/2014/main" id="{2418878E-9209-262B-DAB2-6606DF4B1EB9}"/>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MASTER HEADING</a:t>
            </a:r>
            <a:endParaRPr lang="en-GB"/>
          </a:p>
        </p:txBody>
      </p:sp>
    </p:spTree>
    <p:extLst>
      <p:ext uri="{BB962C8B-B14F-4D97-AF65-F5344CB8AC3E}">
        <p14:creationId xmlns:p14="http://schemas.microsoft.com/office/powerpoint/2010/main" val="55287480"/>
      </p:ext>
    </p:extLst>
  </p:cSld>
  <p:clrMap bg1="lt1" tx1="dk1" bg2="lt2" tx2="dk2" accent1="accent1" accent2="accent2" accent3="accent3" accent4="accent4" accent5="accent5" accent6="accent6" hlink="hlink" folHlink="folHlink"/>
  <p:sldLayoutIdLst>
    <p:sldLayoutId id="2147483827" r:id="rId1"/>
  </p:sldLayoutIdLst>
  <p:hf hdr="0" dt="0"/>
  <p:txStyles>
    <p:titleStyle>
      <a:lvl1pPr algn="l" defTabSz="685800" rtl="0" eaLnBrk="1" latinLnBrk="0" hangingPunct="1">
        <a:lnSpc>
          <a:spcPct val="90000"/>
        </a:lnSpc>
        <a:spcBef>
          <a:spcPct val="0"/>
        </a:spcBef>
        <a:buNone/>
        <a:defRPr sz="2400" b="1" i="0" kern="1200" cap="all" baseline="0">
          <a:solidFill>
            <a:schemeClr val="accent1"/>
          </a:solidFill>
          <a:latin typeface="+mj-lt"/>
          <a:ea typeface="+mj-ea"/>
          <a:cs typeface="+mj-cs"/>
        </a:defRPr>
      </a:lvl1pPr>
    </p:titleStyle>
    <p:body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204">
          <p15:clr>
            <a:srgbClr val="F26B43"/>
          </p15:clr>
        </p15:guide>
        <p15:guide id="4" pos="5556">
          <p15:clr>
            <a:srgbClr val="F26B43"/>
          </p15:clr>
        </p15:guide>
        <p15:guide id="5" orient="horz" pos="667">
          <p15:clr>
            <a:srgbClr val="F26B43"/>
          </p15:clr>
        </p15:guide>
        <p15:guide id="6" orient="horz" pos="25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hyperlink" Target="https://unlockedgrads.org.uk/leading-prison-landings/the-videos/)" TargetMode="External"/><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svg"/></Relationships>
</file>

<file path=ppt/slides/_rels/slide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9.xml"/><Relationship Id="rId1" Type="http://schemas.openxmlformats.org/officeDocument/2006/relationships/slideLayout" Target="../slideLayouts/slideLayout9.xml"/><Relationship Id="rId5" Type="http://schemas.openxmlformats.org/officeDocument/2006/relationships/image" Target="../media/image15.svg"/><Relationship Id="rId4" Type="http://schemas.openxmlformats.org/officeDocument/2006/relationships/image" Target="../media/image1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740DA-6408-570E-2A10-0B887A2136BA}"/>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B1F654E3-14E8-45C2-CF4D-9229F8408A3C}"/>
              </a:ext>
            </a:extLst>
          </p:cNvPr>
          <p:cNvSpPr>
            <a:spLocks noGrp="1"/>
          </p:cNvSpPr>
          <p:nvPr>
            <p:ph type="subTitle" idx="1"/>
          </p:nvPr>
        </p:nvSpPr>
        <p:spPr/>
        <p:txBody>
          <a:bodyPr/>
          <a:lstStyle/>
          <a:p>
            <a:r>
              <a:rPr lang="en-US"/>
              <a:t>Training slides</a:t>
            </a:r>
            <a:endParaRPr lang="en-GB"/>
          </a:p>
        </p:txBody>
      </p:sp>
      <p:sp>
        <p:nvSpPr>
          <p:cNvPr id="3" name="Title 2">
            <a:extLst>
              <a:ext uri="{FF2B5EF4-FFF2-40B4-BE49-F238E27FC236}">
                <a16:creationId xmlns:a16="http://schemas.microsoft.com/office/drawing/2014/main" id="{0B123D34-F04C-8016-5C28-C4C46FEB6713}"/>
              </a:ext>
            </a:extLst>
          </p:cNvPr>
          <p:cNvSpPr>
            <a:spLocks noGrp="1"/>
          </p:cNvSpPr>
          <p:nvPr>
            <p:ph type="title"/>
          </p:nvPr>
        </p:nvSpPr>
        <p:spPr>
          <a:xfrm>
            <a:off x="323848" y="1872044"/>
            <a:ext cx="6840000" cy="1136530"/>
          </a:xfrm>
        </p:spPr>
        <p:txBody>
          <a:bodyPr/>
          <a:lstStyle/>
          <a:p>
            <a:r>
              <a:rPr lang="en-US"/>
              <a:t>#15 clarify expectations</a:t>
            </a:r>
            <a:endParaRPr lang="en-GB"/>
          </a:p>
        </p:txBody>
      </p:sp>
    </p:spTree>
    <p:extLst>
      <p:ext uri="{BB962C8B-B14F-4D97-AF65-F5344CB8AC3E}">
        <p14:creationId xmlns:p14="http://schemas.microsoft.com/office/powerpoint/2010/main" val="9968942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1E23F-B07B-492D-6191-D12B152D88F6}"/>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6F4AF1A2-6B44-7D6C-675F-7F5A2E61139E}"/>
              </a:ext>
            </a:extLst>
          </p:cNvPr>
          <p:cNvSpPr>
            <a:spLocks noGrp="1"/>
          </p:cNvSpPr>
          <p:nvPr>
            <p:ph type="subTitle" idx="1"/>
          </p:nvPr>
        </p:nvSpPr>
        <p:spPr>
          <a:xfrm>
            <a:off x="323850" y="1917083"/>
            <a:ext cx="8496300" cy="1511913"/>
          </a:xfrm>
        </p:spPr>
        <p:txBody>
          <a:bodyPr>
            <a:normAutofit/>
          </a:bodyPr>
          <a:lstStyle/>
          <a:p>
            <a:r>
              <a:rPr lang="en-GB"/>
              <a:t>As you use this technique in your everyday work, you may find it useful to refer back to </a:t>
            </a:r>
            <a:r>
              <a:rPr lang="en-GB" i="1"/>
              <a:t>Leading Prison Landings: A Pocket Guide, </a:t>
            </a:r>
            <a:r>
              <a:rPr lang="en-GB"/>
              <a:t>or the full training manual, </a:t>
            </a:r>
            <a:r>
              <a:rPr lang="en-GB" i="1"/>
              <a:t>Leading Prison Landings: The Unlocked Guide to </a:t>
            </a:r>
            <a:r>
              <a:rPr lang="en-GB" i="1" err="1"/>
              <a:t>Jailcraft</a:t>
            </a:r>
            <a:r>
              <a:rPr lang="en-GB"/>
              <a:t>.</a:t>
            </a:r>
          </a:p>
        </p:txBody>
      </p:sp>
    </p:spTree>
    <p:extLst>
      <p:ext uri="{BB962C8B-B14F-4D97-AF65-F5344CB8AC3E}">
        <p14:creationId xmlns:p14="http://schemas.microsoft.com/office/powerpoint/2010/main" val="37403168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86C33E-FDE5-0E0B-D509-927D8AFA225D}"/>
            </a:ext>
          </a:extLst>
        </p:cNvPr>
        <p:cNvGrpSpPr/>
        <p:nvPr/>
      </p:nvGrpSpPr>
      <p:grpSpPr>
        <a:xfrm>
          <a:off x="0" y="0"/>
          <a:ext cx="0" cy="0"/>
          <a:chOff x="0" y="0"/>
          <a:chExt cx="0" cy="0"/>
        </a:xfrm>
      </p:grpSpPr>
      <p:sp>
        <p:nvSpPr>
          <p:cNvPr id="4" name="Text Placeholder 19">
            <a:extLst>
              <a:ext uri="{FF2B5EF4-FFF2-40B4-BE49-F238E27FC236}">
                <a16:creationId xmlns:a16="http://schemas.microsoft.com/office/drawing/2014/main" id="{E63BB80F-92EB-06EF-05EB-B9A549A2D3D6}"/>
              </a:ext>
            </a:extLst>
          </p:cNvPr>
          <p:cNvSpPr txBox="1">
            <a:spLocks/>
          </p:cNvSpPr>
          <p:nvPr/>
        </p:nvSpPr>
        <p:spPr>
          <a:xfrm>
            <a:off x="323849" y="396876"/>
            <a:ext cx="4960420" cy="4223250"/>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800"/>
              <a:t>PREVENTING AND ADDRESSING CONFLICT</a:t>
            </a:r>
            <a:endParaRPr lang="en-GB" sz="2800" b="0" i="0" u="none" strike="noStrike" baseline="0">
              <a:solidFill>
                <a:srgbClr val="000000"/>
              </a:solidFill>
            </a:endParaRPr>
          </a:p>
          <a:p>
            <a:r>
              <a:rPr lang="en-US" sz="1600" b="0" i="0" u="none" strike="noStrike" baseline="0">
                <a:solidFill>
                  <a:srgbClr val="FFFFFF"/>
                </a:solidFill>
              </a:rPr>
              <a:t>The first five strategies in this section support you to pre-empt conflict and address issues authoritatively, effectively and warmly. This helps maintain a safe environment and lays the foundations to help prisoners change. These techniques promote dynamic security and safety, allowing you to build relationships and promote change.</a:t>
            </a:r>
          </a:p>
          <a:p>
            <a:endParaRPr lang="en-US" sz="1600" b="0" i="0" u="none" strike="noStrike" baseline="0">
              <a:solidFill>
                <a:srgbClr val="FFFFFF"/>
              </a:solidFill>
            </a:endParaRPr>
          </a:p>
          <a:p>
            <a:r>
              <a:rPr lang="en-US" sz="1600" b="0">
                <a:solidFill>
                  <a:srgbClr val="FFFFFF"/>
                </a:solidFill>
              </a:rPr>
              <a:t>The following five strategies should be used to de-escalate conflict, resolve incidents and promote positive choices. They can be treated as steps followed in order or individually, as appropriate.</a:t>
            </a:r>
          </a:p>
          <a:p>
            <a:endParaRPr lang="en-GB" sz="1800"/>
          </a:p>
        </p:txBody>
      </p:sp>
      <p:sp>
        <p:nvSpPr>
          <p:cNvPr id="5" name="Text Placeholder 19">
            <a:extLst>
              <a:ext uri="{FF2B5EF4-FFF2-40B4-BE49-F238E27FC236}">
                <a16:creationId xmlns:a16="http://schemas.microsoft.com/office/drawing/2014/main" id="{9788FA7D-8C16-D59B-5F2E-CADF9E6B1F80}"/>
              </a:ext>
            </a:extLst>
          </p:cNvPr>
          <p:cNvSpPr txBox="1">
            <a:spLocks/>
          </p:cNvSpPr>
          <p:nvPr/>
        </p:nvSpPr>
        <p:spPr>
          <a:xfrm>
            <a:off x="6134100" y="411163"/>
            <a:ext cx="2686050" cy="3960787"/>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600" b="1" i="0" u="none" strike="noStrike" baseline="0">
                <a:solidFill>
                  <a:srgbClr val="FFFFFF"/>
                </a:solidFill>
              </a:rPr>
              <a:t>#07 Warm / firm</a:t>
            </a:r>
          </a:p>
          <a:p>
            <a:r>
              <a:rPr lang="en-US" sz="1600" b="1" i="0" u="none" strike="noStrike" baseline="0">
                <a:solidFill>
                  <a:srgbClr val="FFFFFF"/>
                </a:solidFill>
              </a:rPr>
              <a:t>#08 Pre-empting problems</a:t>
            </a:r>
          </a:p>
          <a:p>
            <a:r>
              <a:rPr lang="en-US" sz="1600" b="1" i="0" u="none" strike="noStrike" baseline="0">
                <a:solidFill>
                  <a:srgbClr val="FFFFFF"/>
                </a:solidFill>
              </a:rPr>
              <a:t>#09 Least invasive intervention</a:t>
            </a:r>
          </a:p>
          <a:p>
            <a:r>
              <a:rPr lang="en-US" sz="1600" b="1" i="0" u="none" strike="noStrike" baseline="0">
                <a:solidFill>
                  <a:srgbClr val="FFFFFF"/>
                </a:solidFill>
              </a:rPr>
              <a:t>#10 Emotional constancy</a:t>
            </a:r>
          </a:p>
          <a:p>
            <a:r>
              <a:rPr lang="en-US" sz="1600" b="1" i="0" u="none" strike="noStrike" baseline="0">
                <a:solidFill>
                  <a:srgbClr val="FFFFFF"/>
                </a:solidFill>
              </a:rPr>
              <a:t>#11 Giving effective consequences</a:t>
            </a:r>
          </a:p>
          <a:p>
            <a:endParaRPr lang="en-US" sz="1600">
              <a:solidFill>
                <a:srgbClr val="FFFFFF"/>
              </a:solidFill>
            </a:endParaRPr>
          </a:p>
          <a:p>
            <a:r>
              <a:rPr lang="en-US" sz="1600"/>
              <a:t>#12 Create space to de-escalate</a:t>
            </a:r>
          </a:p>
          <a:p>
            <a:r>
              <a:rPr lang="en-US" sz="1600"/>
              <a:t>#13 Identify wants</a:t>
            </a:r>
          </a:p>
          <a:p>
            <a:r>
              <a:rPr lang="en-US" sz="1600"/>
              <a:t>#14 Tactical agreement</a:t>
            </a:r>
          </a:p>
          <a:p>
            <a:r>
              <a:rPr lang="en-US" sz="1600"/>
              <a:t>#15 Clarify expectations</a:t>
            </a:r>
          </a:p>
          <a:p>
            <a:r>
              <a:rPr lang="en-US" sz="1600"/>
              <a:t>#16 Give choices</a:t>
            </a:r>
            <a:endParaRPr lang="en-GB" sz="1600"/>
          </a:p>
        </p:txBody>
      </p:sp>
      <p:sp>
        <p:nvSpPr>
          <p:cNvPr id="6" name="Rectangle 5">
            <a:extLst>
              <a:ext uri="{FF2B5EF4-FFF2-40B4-BE49-F238E27FC236}">
                <a16:creationId xmlns:a16="http://schemas.microsoft.com/office/drawing/2014/main" id="{7B7DD498-F898-6698-AC06-99817CE77AB7}"/>
              </a:ext>
            </a:extLst>
          </p:cNvPr>
          <p:cNvSpPr/>
          <p:nvPr/>
        </p:nvSpPr>
        <p:spPr>
          <a:xfrm>
            <a:off x="6012179" y="3858059"/>
            <a:ext cx="2082667" cy="4648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53171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14354-32F1-A343-83A8-505FE8D7D3B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2CF709E-CAD3-E156-24F9-C24EDFFB4314}"/>
              </a:ext>
            </a:extLst>
          </p:cNvPr>
          <p:cNvSpPr>
            <a:spLocks noGrp="1"/>
          </p:cNvSpPr>
          <p:nvPr>
            <p:ph type="subTitle" idx="1"/>
          </p:nvPr>
        </p:nvSpPr>
        <p:spPr/>
        <p:txBody>
          <a:bodyPr>
            <a:normAutofit lnSpcReduction="10000"/>
          </a:bodyPr>
          <a:lstStyle/>
          <a:p>
            <a:r>
              <a:rPr lang="en-GB"/>
              <a:t>Recap of previous technique </a:t>
            </a:r>
          </a:p>
        </p:txBody>
      </p:sp>
      <p:pic>
        <p:nvPicPr>
          <p:cNvPr id="35" name="Graphic 34" descr="Clapping hands with solid fill">
            <a:extLst>
              <a:ext uri="{FF2B5EF4-FFF2-40B4-BE49-F238E27FC236}">
                <a16:creationId xmlns:a16="http://schemas.microsoft.com/office/drawing/2014/main" id="{564D0EA3-78E9-002D-639D-82FA01F002E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19252" y="1608283"/>
            <a:ext cx="1629207" cy="1629207"/>
          </a:xfrm>
          <a:prstGeom prst="rect">
            <a:avLst/>
          </a:prstGeom>
        </p:spPr>
      </p:pic>
      <p:pic>
        <p:nvPicPr>
          <p:cNvPr id="8" name="Graphic 7" descr="Arrow circle with solid fill">
            <a:extLst>
              <a:ext uri="{FF2B5EF4-FFF2-40B4-BE49-F238E27FC236}">
                <a16:creationId xmlns:a16="http://schemas.microsoft.com/office/drawing/2014/main" id="{0EB775B1-74D5-3C59-7E9C-240B2D81E78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43274" y="1707756"/>
            <a:ext cx="1629206" cy="1629206"/>
          </a:xfrm>
          <a:prstGeom prst="rect">
            <a:avLst/>
          </a:prstGeom>
        </p:spPr>
      </p:pic>
    </p:spTree>
    <p:extLst>
      <p:ext uri="{BB962C8B-B14F-4D97-AF65-F5344CB8AC3E}">
        <p14:creationId xmlns:p14="http://schemas.microsoft.com/office/powerpoint/2010/main" val="42847726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36D0A-E71B-EED5-E517-10574D5D75A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C0AECDB-E662-1913-0F66-CC779036A5F7}"/>
              </a:ext>
            </a:extLst>
          </p:cNvPr>
          <p:cNvSpPr>
            <a:spLocks noGrp="1"/>
          </p:cNvSpPr>
          <p:nvPr>
            <p:ph type="body" sz="quarter" idx="23"/>
          </p:nvPr>
        </p:nvSpPr>
        <p:spPr/>
        <p:txBody>
          <a:bodyPr/>
          <a:lstStyle/>
          <a:p>
            <a:r>
              <a:rPr lang="en-US"/>
              <a:t>#15 Preventing and addressing conflict</a:t>
            </a:r>
          </a:p>
          <a:p>
            <a:pPr lvl="1"/>
            <a:r>
              <a:rPr lang="en-US"/>
              <a:t>CLARIFY EXPECTATIONS</a:t>
            </a:r>
          </a:p>
          <a:p>
            <a:pPr lvl="2"/>
            <a:r>
              <a:rPr lang="en-GB"/>
              <a:t>State exactly what you expect from a prisoner, using clear language and explaining the purpose.</a:t>
            </a:r>
            <a:endParaRPr lang="en-US"/>
          </a:p>
        </p:txBody>
      </p:sp>
      <p:pic>
        <p:nvPicPr>
          <p:cNvPr id="3" name="Picture Placeholder 2">
            <a:extLst>
              <a:ext uri="{FF2B5EF4-FFF2-40B4-BE49-F238E27FC236}">
                <a16:creationId xmlns:a16="http://schemas.microsoft.com/office/drawing/2014/main" id="{0703413E-81B7-48BC-24F0-B67327A7BFA3}"/>
              </a:ext>
            </a:extLst>
          </p:cNvPr>
          <p:cNvPicPr>
            <a:picLocks noGrp="1" noChangeAspect="1"/>
          </p:cNvPicPr>
          <p:nvPr>
            <p:ph type="pic" sz="quarter" idx="21"/>
          </p:nvPr>
        </p:nvPicPr>
        <p:blipFill>
          <a:blip r:embed="rId3"/>
          <a:srcRect l="502" r="502"/>
          <a:stretch>
            <a:fillRect/>
          </a:stretch>
        </p:blipFill>
        <p:spPr>
          <a:prstGeom prst="rect">
            <a:avLst/>
          </a:prstGeom>
          <a:solidFill>
            <a:srgbClr val="834586"/>
          </a:solidFill>
        </p:spPr>
      </p:pic>
    </p:spTree>
    <p:extLst>
      <p:ext uri="{BB962C8B-B14F-4D97-AF65-F5344CB8AC3E}">
        <p14:creationId xmlns:p14="http://schemas.microsoft.com/office/powerpoint/2010/main" val="7997487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042FE2-D8EE-CE1D-0BF6-866AF9018874}"/>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0DA208F7-DE95-A395-1C4F-9361BA7A106D}"/>
              </a:ext>
            </a:extLst>
          </p:cNvPr>
          <p:cNvSpPr>
            <a:spLocks noGrp="1"/>
          </p:cNvSpPr>
          <p:nvPr>
            <p:ph type="body" sz="quarter" idx="17"/>
          </p:nvPr>
        </p:nvSpPr>
        <p:spPr>
          <a:xfrm>
            <a:off x="1000927" y="3147814"/>
            <a:ext cx="1930134" cy="580672"/>
          </a:xfrm>
        </p:spPr>
        <p:txBody>
          <a:bodyPr/>
          <a:lstStyle/>
          <a:p>
            <a:r>
              <a:rPr lang="en-US"/>
              <a:t>State clearly</a:t>
            </a:r>
          </a:p>
          <a:p>
            <a:pPr lvl="1">
              <a:defRPr/>
            </a:pPr>
            <a:r>
              <a:rPr lang="en-GB"/>
              <a:t>Explain what needs to happen and not happen.</a:t>
            </a:r>
          </a:p>
        </p:txBody>
      </p:sp>
      <p:sp>
        <p:nvSpPr>
          <p:cNvPr id="9" name="Text Placeholder 8">
            <a:extLst>
              <a:ext uri="{FF2B5EF4-FFF2-40B4-BE49-F238E27FC236}">
                <a16:creationId xmlns:a16="http://schemas.microsoft.com/office/drawing/2014/main" id="{EF15178A-5A26-CFA2-3CC0-1782DBBA2343}"/>
              </a:ext>
            </a:extLst>
          </p:cNvPr>
          <p:cNvSpPr>
            <a:spLocks noGrp="1"/>
          </p:cNvSpPr>
          <p:nvPr>
            <p:ph type="body" sz="quarter" idx="18"/>
          </p:nvPr>
        </p:nvSpPr>
        <p:spPr>
          <a:xfrm>
            <a:off x="3603326" y="3147814"/>
            <a:ext cx="1937067" cy="956159"/>
          </a:xfrm>
        </p:spPr>
        <p:txBody>
          <a:bodyPr/>
          <a:lstStyle/>
          <a:p>
            <a:r>
              <a:rPr lang="en-US"/>
              <a:t>Say exactly what you want to see</a:t>
            </a:r>
          </a:p>
          <a:p>
            <a:pPr lvl="1">
              <a:defRPr/>
            </a:pPr>
            <a:r>
              <a:rPr lang="en-GB"/>
              <a:t>Give clear instructions for actions that you can see and check.</a:t>
            </a:r>
            <a:endParaRPr lang="en-US"/>
          </a:p>
        </p:txBody>
      </p:sp>
      <p:sp>
        <p:nvSpPr>
          <p:cNvPr id="10" name="Text Placeholder 9">
            <a:extLst>
              <a:ext uri="{FF2B5EF4-FFF2-40B4-BE49-F238E27FC236}">
                <a16:creationId xmlns:a16="http://schemas.microsoft.com/office/drawing/2014/main" id="{C2B1DDC9-9034-766F-FA5D-50953C39D066}"/>
              </a:ext>
            </a:extLst>
          </p:cNvPr>
          <p:cNvSpPr>
            <a:spLocks noGrp="1"/>
          </p:cNvSpPr>
          <p:nvPr>
            <p:ph type="body" sz="quarter" idx="19"/>
          </p:nvPr>
        </p:nvSpPr>
        <p:spPr>
          <a:xfrm>
            <a:off x="6205726" y="3147814"/>
            <a:ext cx="1930134" cy="802271"/>
          </a:xfrm>
        </p:spPr>
        <p:txBody>
          <a:bodyPr/>
          <a:lstStyle/>
          <a:p>
            <a:r>
              <a:rPr lang="en-US"/>
              <a:t>Offer purpose, empathy or both</a:t>
            </a:r>
          </a:p>
          <a:p>
            <a:pPr lvl="1">
              <a:defRPr/>
            </a:pPr>
            <a:r>
              <a:rPr lang="en-GB"/>
              <a:t>Explain the purpose and show empathy to gain buy-in.</a:t>
            </a:r>
            <a:endParaRPr lang="en-US"/>
          </a:p>
        </p:txBody>
      </p:sp>
      <p:pic>
        <p:nvPicPr>
          <p:cNvPr id="3" name="Picture Placeholder 2">
            <a:extLst>
              <a:ext uri="{FF2B5EF4-FFF2-40B4-BE49-F238E27FC236}">
                <a16:creationId xmlns:a16="http://schemas.microsoft.com/office/drawing/2014/main" id="{0D48DCA9-BF4B-904F-FB2F-0312CBA5CB1C}"/>
              </a:ext>
            </a:extLst>
          </p:cNvPr>
          <p:cNvPicPr>
            <a:picLocks noGrp="1" noChangeAspect="1"/>
          </p:cNvPicPr>
          <p:nvPr>
            <p:ph type="pic" sz="quarter" idx="21"/>
          </p:nvPr>
        </p:nvPicPr>
        <p:blipFill>
          <a:blip r:embed="rId3"/>
          <a:srcRect l="543" r="543"/>
          <a:stretch>
            <a:fillRect/>
          </a:stretch>
        </p:blipFill>
        <p:spPr>
          <a:prstGeom prst="rect">
            <a:avLst/>
          </a:prstGeom>
          <a:solidFill>
            <a:srgbClr val="834586"/>
          </a:solidFill>
        </p:spPr>
      </p:pic>
      <p:pic>
        <p:nvPicPr>
          <p:cNvPr id="5" name="Picture Placeholder 4">
            <a:extLst>
              <a:ext uri="{FF2B5EF4-FFF2-40B4-BE49-F238E27FC236}">
                <a16:creationId xmlns:a16="http://schemas.microsoft.com/office/drawing/2014/main" id="{9FC5ECF5-39D0-FC59-A4A9-6C2C9250E65E}"/>
              </a:ext>
            </a:extLst>
          </p:cNvPr>
          <p:cNvPicPr>
            <a:picLocks noGrp="1" noChangeAspect="1"/>
          </p:cNvPicPr>
          <p:nvPr>
            <p:ph type="pic" sz="quarter" idx="22"/>
          </p:nvPr>
        </p:nvPicPr>
        <p:blipFill>
          <a:blip r:embed="rId4"/>
          <a:srcRect l="502" r="502"/>
          <a:stretch>
            <a:fillRect/>
          </a:stretch>
        </p:blipFill>
        <p:spPr>
          <a:prstGeom prst="rect">
            <a:avLst/>
          </a:prstGeom>
          <a:solidFill>
            <a:srgbClr val="834586"/>
          </a:solidFill>
        </p:spPr>
      </p:pic>
      <p:pic>
        <p:nvPicPr>
          <p:cNvPr id="7" name="Picture Placeholder 6">
            <a:extLst>
              <a:ext uri="{FF2B5EF4-FFF2-40B4-BE49-F238E27FC236}">
                <a16:creationId xmlns:a16="http://schemas.microsoft.com/office/drawing/2014/main" id="{2E50D086-5E81-0B00-6393-CDB387C16241}"/>
              </a:ext>
            </a:extLst>
          </p:cNvPr>
          <p:cNvPicPr>
            <a:picLocks noGrp="1" noChangeAspect="1"/>
          </p:cNvPicPr>
          <p:nvPr>
            <p:ph type="pic" sz="quarter" idx="23"/>
          </p:nvPr>
        </p:nvPicPr>
        <p:blipFill>
          <a:blip r:embed="rId5"/>
          <a:srcRect l="502" r="502"/>
          <a:stretch>
            <a:fillRect/>
          </a:stretch>
        </p:blipFill>
        <p:spPr>
          <a:prstGeom prst="rect">
            <a:avLst/>
          </a:prstGeom>
          <a:solidFill>
            <a:srgbClr val="834586"/>
          </a:solidFill>
        </p:spPr>
      </p:pic>
    </p:spTree>
    <p:extLst>
      <p:ext uri="{BB962C8B-B14F-4D97-AF65-F5344CB8AC3E}">
        <p14:creationId xmlns:p14="http://schemas.microsoft.com/office/powerpoint/2010/main" val="6669576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0FA65-4902-6506-6943-219E7177934E}"/>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7FE845A9-6A97-F1D7-08AB-C498039CF01D}"/>
              </a:ext>
            </a:extLst>
          </p:cNvPr>
          <p:cNvSpPr>
            <a:spLocks noGrp="1"/>
          </p:cNvSpPr>
          <p:nvPr>
            <p:ph type="subTitle" idx="1"/>
          </p:nvPr>
        </p:nvSpPr>
        <p:spPr/>
        <p:txBody>
          <a:bodyPr/>
          <a:lstStyle/>
          <a:p>
            <a:r>
              <a:rPr lang="en-GB"/>
              <a:t>Turn and talk</a:t>
            </a:r>
          </a:p>
        </p:txBody>
      </p:sp>
      <p:sp>
        <p:nvSpPr>
          <p:cNvPr id="3" name="Text Placeholder 2">
            <a:extLst>
              <a:ext uri="{FF2B5EF4-FFF2-40B4-BE49-F238E27FC236}">
                <a16:creationId xmlns:a16="http://schemas.microsoft.com/office/drawing/2014/main" id="{27D5B716-95B6-1A35-01E0-EFDE43372356}"/>
              </a:ext>
            </a:extLst>
          </p:cNvPr>
          <p:cNvSpPr>
            <a:spLocks noGrp="1"/>
          </p:cNvSpPr>
          <p:nvPr>
            <p:ph type="body" sz="quarter" idx="15"/>
          </p:nvPr>
        </p:nvSpPr>
        <p:spPr/>
        <p:txBody>
          <a:bodyPr/>
          <a:lstStyle/>
          <a:p>
            <a:r>
              <a:rPr lang="en-GB"/>
              <a:t>Using the Pocket Guide as a reference:</a:t>
            </a:r>
          </a:p>
          <a:p>
            <a:pPr marL="457200" indent="-457200">
              <a:buFont typeface="Univers" panose="020B0503020202020204" pitchFamily="34" charset="0"/>
              <a:buChar char="–"/>
            </a:pPr>
            <a:r>
              <a:rPr lang="en-GB"/>
              <a:t>Do you use this technique as part of your practice? If so, how and when?</a:t>
            </a:r>
          </a:p>
          <a:p>
            <a:pPr marL="457200" indent="-457200">
              <a:buFont typeface="Univers" panose="020B0503020202020204" pitchFamily="34" charset="0"/>
              <a:buChar char="–"/>
            </a:pPr>
            <a:r>
              <a:rPr lang="en-GB"/>
              <a:t>Which of the steps do you use?</a:t>
            </a:r>
          </a:p>
          <a:p>
            <a:pPr marL="457200" indent="-457200">
              <a:buFont typeface="Univers" panose="020B0503020202020204" pitchFamily="34" charset="0"/>
              <a:buChar char="–"/>
            </a:pPr>
            <a:r>
              <a:rPr lang="en-GB"/>
              <a:t>Which of the steps do you want to work on?</a:t>
            </a:r>
          </a:p>
          <a:p>
            <a:endParaRPr lang="en-GB"/>
          </a:p>
        </p:txBody>
      </p:sp>
    </p:spTree>
    <p:extLst>
      <p:ext uri="{BB962C8B-B14F-4D97-AF65-F5344CB8AC3E}">
        <p14:creationId xmlns:p14="http://schemas.microsoft.com/office/powerpoint/2010/main" val="2745342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C0070-8A1A-A857-8D5F-7F9CFD1EB45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5677555-DBD5-E190-597C-D2C5B3AAC184}"/>
              </a:ext>
            </a:extLst>
          </p:cNvPr>
          <p:cNvSpPr>
            <a:spLocks noGrp="1"/>
          </p:cNvSpPr>
          <p:nvPr>
            <p:ph type="subTitle" idx="1"/>
          </p:nvPr>
        </p:nvSpPr>
        <p:spPr/>
        <p:txBody>
          <a:bodyPr>
            <a:normAutofit lnSpcReduction="10000"/>
          </a:bodyPr>
          <a:lstStyle/>
          <a:p>
            <a:r>
              <a:rPr lang="en-GB"/>
              <a:t>Model video</a:t>
            </a:r>
          </a:p>
        </p:txBody>
      </p:sp>
      <p:sp>
        <p:nvSpPr>
          <p:cNvPr id="4" name="TextBox 3">
            <a:hlinkClick r:id="rId3"/>
            <a:extLst>
              <a:ext uri="{FF2B5EF4-FFF2-40B4-BE49-F238E27FC236}">
                <a16:creationId xmlns:a16="http://schemas.microsoft.com/office/drawing/2014/main" id="{0A1BEBCA-CBC3-E54C-B95E-DD4F165BAFD7}"/>
              </a:ext>
            </a:extLst>
          </p:cNvPr>
          <p:cNvSpPr txBox="1"/>
          <p:nvPr/>
        </p:nvSpPr>
        <p:spPr>
          <a:xfrm>
            <a:off x="999443" y="797247"/>
            <a:ext cx="7145114" cy="3549006"/>
          </a:xfrm>
          <a:prstGeom prst="roundRect">
            <a:avLst/>
          </a:prstGeom>
          <a:solidFill>
            <a:schemeClr val="accent1"/>
          </a:solidFill>
        </p:spPr>
        <p:txBody>
          <a:bodyPr wrap="square" rtlCol="0" anchor="ctr">
            <a:noAutofit/>
          </a:bodyPr>
          <a:lstStyle/>
          <a:p>
            <a:pPr algn="ctr" fontAlgn="t">
              <a:lnSpc>
                <a:spcPct val="75000"/>
              </a:lnSpc>
              <a:spcBef>
                <a:spcPts val="0"/>
              </a:spcBef>
            </a:pPr>
            <a:r>
              <a:rPr lang="en-GB" sz="3200" b="1" dirty="0">
                <a:solidFill>
                  <a:schemeClr val="bg1"/>
                </a:solidFill>
                <a:latin typeface="Univers Condensed" panose="020F0502020204030204" pitchFamily="34" charset="0"/>
                <a:cs typeface="Univers Condensed" panose="020F0502020204030204" pitchFamily="34" charset="0"/>
              </a:rPr>
              <a:t>INSERT MODEL VIDEO ONTO SLIDE</a:t>
            </a:r>
            <a:endParaRPr lang="en-GB" sz="3200" b="1" i="0" dirty="0">
              <a:solidFill>
                <a:schemeClr val="bg1"/>
              </a:solidFill>
              <a:latin typeface="Univers Condensed" panose="020F0502020204030204" pitchFamily="34" charset="0"/>
              <a:cs typeface="Univers Condensed" panose="020F0502020204030204" pitchFamily="34" charset="0"/>
            </a:endParaRPr>
          </a:p>
        </p:txBody>
      </p:sp>
    </p:spTree>
    <p:extLst>
      <p:ext uri="{BB962C8B-B14F-4D97-AF65-F5344CB8AC3E}">
        <p14:creationId xmlns:p14="http://schemas.microsoft.com/office/powerpoint/2010/main" val="22067564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B581B0-9911-6584-A22B-A3C12A41C6A8}"/>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88E443DF-624F-547D-283B-7C71FB8A2BE1}"/>
              </a:ext>
            </a:extLst>
          </p:cNvPr>
          <p:cNvSpPr>
            <a:spLocks noGrp="1"/>
          </p:cNvSpPr>
          <p:nvPr>
            <p:ph type="subTitle" idx="1"/>
          </p:nvPr>
        </p:nvSpPr>
        <p:spPr/>
        <p:txBody>
          <a:bodyPr/>
          <a:lstStyle/>
          <a:p>
            <a:r>
              <a:rPr lang="en-US"/>
              <a:t>Practice – clarify expectations</a:t>
            </a:r>
          </a:p>
          <a:p>
            <a:endParaRPr lang="en-GB"/>
          </a:p>
        </p:txBody>
      </p:sp>
      <p:sp>
        <p:nvSpPr>
          <p:cNvPr id="4" name="Subtitle 2">
            <a:extLst>
              <a:ext uri="{FF2B5EF4-FFF2-40B4-BE49-F238E27FC236}">
                <a16:creationId xmlns:a16="http://schemas.microsoft.com/office/drawing/2014/main" id="{D3DC9164-ED28-AFED-2185-669939684F37}"/>
              </a:ext>
            </a:extLst>
          </p:cNvPr>
          <p:cNvSpPr txBox="1">
            <a:spLocks/>
          </p:cNvSpPr>
          <p:nvPr/>
        </p:nvSpPr>
        <p:spPr>
          <a:xfrm>
            <a:off x="323850" y="1358319"/>
            <a:ext cx="165586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Roles</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pic>
        <p:nvPicPr>
          <p:cNvPr id="5" name="Graphic 15">
            <a:extLst>
              <a:ext uri="{FF2B5EF4-FFF2-40B4-BE49-F238E27FC236}">
                <a16:creationId xmlns:a16="http://schemas.microsoft.com/office/drawing/2014/main" id="{D021AFB9-7F95-74C5-878A-347E26DF789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91331" y="1635646"/>
            <a:ext cx="494590" cy="494590"/>
          </a:xfrm>
          <a:prstGeom prst="rect">
            <a:avLst/>
          </a:prstGeom>
        </p:spPr>
      </p:pic>
      <p:pic>
        <p:nvPicPr>
          <p:cNvPr id="6" name="Graphic 14">
            <a:extLst>
              <a:ext uri="{FF2B5EF4-FFF2-40B4-BE49-F238E27FC236}">
                <a16:creationId xmlns:a16="http://schemas.microsoft.com/office/drawing/2014/main" id="{F65DA725-2EE9-0B6B-7DE2-6EE8F456D4B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91331" y="2211710"/>
            <a:ext cx="494590" cy="494590"/>
          </a:xfrm>
          <a:prstGeom prst="rect">
            <a:avLst/>
          </a:prstGeom>
        </p:spPr>
      </p:pic>
      <p:sp>
        <p:nvSpPr>
          <p:cNvPr id="7" name="Subtitle 2">
            <a:extLst>
              <a:ext uri="{FF2B5EF4-FFF2-40B4-BE49-F238E27FC236}">
                <a16:creationId xmlns:a16="http://schemas.microsoft.com/office/drawing/2014/main" id="{45A2A136-F134-D84C-8476-A87798CF2021}"/>
              </a:ext>
            </a:extLst>
          </p:cNvPr>
          <p:cNvSpPr txBox="1">
            <a:spLocks/>
          </p:cNvSpPr>
          <p:nvPr/>
        </p:nvSpPr>
        <p:spPr>
          <a:xfrm>
            <a:off x="323850" y="2931790"/>
            <a:ext cx="201060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Success checks</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sp>
        <p:nvSpPr>
          <p:cNvPr id="8" name="Text Placeholder 1">
            <a:extLst>
              <a:ext uri="{FF2B5EF4-FFF2-40B4-BE49-F238E27FC236}">
                <a16:creationId xmlns:a16="http://schemas.microsoft.com/office/drawing/2014/main" id="{B4787724-3DA4-65BE-E1A7-DBC05071942C}"/>
              </a:ext>
            </a:extLst>
          </p:cNvPr>
          <p:cNvSpPr txBox="1">
            <a:spLocks/>
          </p:cNvSpPr>
          <p:nvPr/>
        </p:nvSpPr>
        <p:spPr>
          <a:xfrm>
            <a:off x="291331" y="3258920"/>
            <a:ext cx="3992637" cy="1040982"/>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State clearly what needs to happen</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lang="en-GB">
                <a:solidFill>
                  <a:srgbClr val="555558"/>
                </a:solidFill>
              </a:rPr>
              <a:t>Say exactly what you want to see</a:t>
            </a: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lang="en-GB">
                <a:solidFill>
                  <a:srgbClr val="555558"/>
                </a:solidFill>
              </a:rPr>
              <a:t>Offer purpose, empathy or both</a:t>
            </a: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9" name="Text Placeholder 1">
            <a:extLst>
              <a:ext uri="{FF2B5EF4-FFF2-40B4-BE49-F238E27FC236}">
                <a16:creationId xmlns:a16="http://schemas.microsoft.com/office/drawing/2014/main" id="{929F719F-F1D2-4C24-E4E5-A33E2BE3D3A3}"/>
              </a:ext>
            </a:extLst>
          </p:cNvPr>
          <p:cNvSpPr txBox="1">
            <a:spLocks/>
          </p:cNvSpPr>
          <p:nvPr/>
        </p:nvSpPr>
        <p:spPr>
          <a:xfrm>
            <a:off x="899593" y="1779662"/>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Participant A</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Prisoner</a:t>
            </a:r>
            <a:endPar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10" name="Text Placeholder 1">
            <a:extLst>
              <a:ext uri="{FF2B5EF4-FFF2-40B4-BE49-F238E27FC236}">
                <a16:creationId xmlns:a16="http://schemas.microsoft.com/office/drawing/2014/main" id="{DEFE3013-DE79-0DEC-3EF2-F143EEB5E83E}"/>
              </a:ext>
            </a:extLst>
          </p:cNvPr>
          <p:cNvSpPr txBox="1">
            <a:spLocks/>
          </p:cNvSpPr>
          <p:nvPr/>
        </p:nvSpPr>
        <p:spPr>
          <a:xfrm>
            <a:off x="899593" y="2355726"/>
            <a:ext cx="3384375"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Participant B</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Prison officer</a:t>
            </a:r>
            <a:endPar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11" name="Subtitle 2">
            <a:extLst>
              <a:ext uri="{FF2B5EF4-FFF2-40B4-BE49-F238E27FC236}">
                <a16:creationId xmlns:a16="http://schemas.microsoft.com/office/drawing/2014/main" id="{F0ED134C-6DB8-4397-1615-FFC8FDDD1902}"/>
              </a:ext>
            </a:extLst>
          </p:cNvPr>
          <p:cNvSpPr txBox="1">
            <a:spLocks/>
          </p:cNvSpPr>
          <p:nvPr/>
        </p:nvSpPr>
        <p:spPr>
          <a:xfrm>
            <a:off x="4685799" y="1358319"/>
            <a:ext cx="165586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Timing</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pic>
        <p:nvPicPr>
          <p:cNvPr id="12" name="Graphic 11">
            <a:extLst>
              <a:ext uri="{FF2B5EF4-FFF2-40B4-BE49-F238E27FC236}">
                <a16:creationId xmlns:a16="http://schemas.microsoft.com/office/drawing/2014/main" id="{8AF05699-14F2-F18B-A07C-B0A8A996602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85799" y="1716270"/>
            <a:ext cx="423432" cy="423432"/>
          </a:xfrm>
          <a:prstGeom prst="rect">
            <a:avLst/>
          </a:prstGeom>
        </p:spPr>
      </p:pic>
      <p:pic>
        <p:nvPicPr>
          <p:cNvPr id="13" name="Picture 12">
            <a:extLst>
              <a:ext uri="{FF2B5EF4-FFF2-40B4-BE49-F238E27FC236}">
                <a16:creationId xmlns:a16="http://schemas.microsoft.com/office/drawing/2014/main" id="{AA439051-365A-064C-24A0-4CC59CE60A8F}"/>
              </a:ext>
            </a:extLst>
          </p:cNvPr>
          <p:cNvPicPr>
            <a:picLocks noChangeAspect="1"/>
          </p:cNvPicPr>
          <p:nvPr/>
        </p:nvPicPr>
        <p:blipFill>
          <a:blip r:embed="rId6"/>
          <a:stretch>
            <a:fillRect/>
          </a:stretch>
        </p:blipFill>
        <p:spPr>
          <a:xfrm>
            <a:off x="4638990" y="2202246"/>
            <a:ext cx="539519" cy="499686"/>
          </a:xfrm>
          <a:prstGeom prst="rect">
            <a:avLst/>
          </a:prstGeom>
        </p:spPr>
      </p:pic>
      <p:pic>
        <p:nvPicPr>
          <p:cNvPr id="14" name="Graphic 13">
            <a:extLst>
              <a:ext uri="{FF2B5EF4-FFF2-40B4-BE49-F238E27FC236}">
                <a16:creationId xmlns:a16="http://schemas.microsoft.com/office/drawing/2014/main" id="{9BDE00BF-38BA-830E-9915-71D19E0FC20D}"/>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72650" y="2819045"/>
            <a:ext cx="449730" cy="449730"/>
          </a:xfrm>
          <a:prstGeom prst="rect">
            <a:avLst/>
          </a:prstGeom>
        </p:spPr>
      </p:pic>
      <p:pic>
        <p:nvPicPr>
          <p:cNvPr id="15" name="Picture 14">
            <a:extLst>
              <a:ext uri="{FF2B5EF4-FFF2-40B4-BE49-F238E27FC236}">
                <a16:creationId xmlns:a16="http://schemas.microsoft.com/office/drawing/2014/main" id="{E0A7BB79-B7F7-6804-100D-8C3A8E9D5793}"/>
              </a:ext>
            </a:extLst>
          </p:cNvPr>
          <p:cNvPicPr>
            <a:picLocks noChangeAspect="1"/>
          </p:cNvPicPr>
          <p:nvPr/>
        </p:nvPicPr>
        <p:blipFill>
          <a:blip r:embed="rId6"/>
          <a:stretch>
            <a:fillRect/>
          </a:stretch>
        </p:blipFill>
        <p:spPr>
          <a:xfrm>
            <a:off x="4648357" y="3310139"/>
            <a:ext cx="539519" cy="499686"/>
          </a:xfrm>
          <a:prstGeom prst="rect">
            <a:avLst/>
          </a:prstGeom>
        </p:spPr>
      </p:pic>
      <p:pic>
        <p:nvPicPr>
          <p:cNvPr id="16" name="Graphic 15">
            <a:extLst>
              <a:ext uri="{FF2B5EF4-FFF2-40B4-BE49-F238E27FC236}">
                <a16:creationId xmlns:a16="http://schemas.microsoft.com/office/drawing/2014/main" id="{F6F40DD2-6267-883A-0F8F-3634D9D1133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85764" y="3926695"/>
            <a:ext cx="449730" cy="449730"/>
          </a:xfrm>
          <a:prstGeom prst="rect">
            <a:avLst/>
          </a:prstGeom>
        </p:spPr>
      </p:pic>
      <p:cxnSp>
        <p:nvCxnSpPr>
          <p:cNvPr id="17" name="Straight Connector 16">
            <a:extLst>
              <a:ext uri="{FF2B5EF4-FFF2-40B4-BE49-F238E27FC236}">
                <a16:creationId xmlns:a16="http://schemas.microsoft.com/office/drawing/2014/main" id="{1E008822-603E-794D-0CC4-8CC4A9298B3E}"/>
              </a:ext>
            </a:extLst>
          </p:cNvPr>
          <p:cNvCxnSpPr/>
          <p:nvPr/>
        </p:nvCxnSpPr>
        <p:spPr>
          <a:xfrm>
            <a:off x="4427984" y="1358319"/>
            <a:ext cx="0" cy="298439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18" name="Text Placeholder 1">
            <a:extLst>
              <a:ext uri="{FF2B5EF4-FFF2-40B4-BE49-F238E27FC236}">
                <a16:creationId xmlns:a16="http://schemas.microsoft.com/office/drawing/2014/main" id="{5F704BED-0A0A-BF7C-5830-D42C1FFD62AE}"/>
              </a:ext>
            </a:extLst>
          </p:cNvPr>
          <p:cNvSpPr txBox="1">
            <a:spLocks/>
          </p:cNvSpPr>
          <p:nvPr/>
        </p:nvSpPr>
        <p:spPr>
          <a:xfrm>
            <a:off x="5219328" y="1797616"/>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Scripting: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
        <p:nvSpPr>
          <p:cNvPr id="19" name="Text Placeholder 1">
            <a:extLst>
              <a:ext uri="{FF2B5EF4-FFF2-40B4-BE49-F238E27FC236}">
                <a16:creationId xmlns:a16="http://schemas.microsoft.com/office/drawing/2014/main" id="{A6D75A6A-3905-8192-9DFB-89217335FA89}"/>
              </a:ext>
            </a:extLst>
          </p:cNvPr>
          <p:cNvSpPr txBox="1">
            <a:spLocks/>
          </p:cNvSpPr>
          <p:nvPr/>
        </p:nvSpPr>
        <p:spPr>
          <a:xfrm>
            <a:off x="5219328" y="2346778"/>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Practice: </a:t>
            </a:r>
            <a:r>
              <a:rPr lang="en-GB">
                <a:solidFill>
                  <a:srgbClr val="555558"/>
                </a:solidFill>
              </a:rPr>
              <a:t>2</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min</a:t>
            </a:r>
          </a:p>
        </p:txBody>
      </p:sp>
      <p:sp>
        <p:nvSpPr>
          <p:cNvPr id="20" name="Text Placeholder 1">
            <a:extLst>
              <a:ext uri="{FF2B5EF4-FFF2-40B4-BE49-F238E27FC236}">
                <a16:creationId xmlns:a16="http://schemas.microsoft.com/office/drawing/2014/main" id="{FCD44F32-90C3-6F41-4200-7CE8AA241254}"/>
              </a:ext>
            </a:extLst>
          </p:cNvPr>
          <p:cNvSpPr txBox="1">
            <a:spLocks/>
          </p:cNvSpPr>
          <p:nvPr/>
        </p:nvSpPr>
        <p:spPr>
          <a:xfrm>
            <a:off x="5219328" y="2892819"/>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Feedback: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
        <p:nvSpPr>
          <p:cNvPr id="21" name="Text Placeholder 1">
            <a:extLst>
              <a:ext uri="{FF2B5EF4-FFF2-40B4-BE49-F238E27FC236}">
                <a16:creationId xmlns:a16="http://schemas.microsoft.com/office/drawing/2014/main" id="{AA4ADFD6-4F7D-1B13-61ED-AC6BED28C7B7}"/>
              </a:ext>
            </a:extLst>
          </p:cNvPr>
          <p:cNvSpPr txBox="1">
            <a:spLocks/>
          </p:cNvSpPr>
          <p:nvPr/>
        </p:nvSpPr>
        <p:spPr>
          <a:xfrm>
            <a:off x="5219328" y="3441981"/>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Practice: </a:t>
            </a:r>
            <a:r>
              <a:rPr lang="en-GB">
                <a:solidFill>
                  <a:srgbClr val="555558"/>
                </a:solidFill>
              </a:rPr>
              <a:t>2</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min</a:t>
            </a:r>
          </a:p>
        </p:txBody>
      </p:sp>
      <p:sp>
        <p:nvSpPr>
          <p:cNvPr id="22" name="Text Placeholder 1">
            <a:extLst>
              <a:ext uri="{FF2B5EF4-FFF2-40B4-BE49-F238E27FC236}">
                <a16:creationId xmlns:a16="http://schemas.microsoft.com/office/drawing/2014/main" id="{FDDA0958-E19A-663B-6459-EE8282D3F4AF}"/>
              </a:ext>
            </a:extLst>
          </p:cNvPr>
          <p:cNvSpPr txBox="1">
            <a:spLocks/>
          </p:cNvSpPr>
          <p:nvPr/>
        </p:nvSpPr>
        <p:spPr>
          <a:xfrm>
            <a:off x="5219328" y="3991143"/>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Feedback: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Tree>
    <p:extLst>
      <p:ext uri="{BB962C8B-B14F-4D97-AF65-F5344CB8AC3E}">
        <p14:creationId xmlns:p14="http://schemas.microsoft.com/office/powerpoint/2010/main" val="31508275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966439-C010-E884-E161-31A2EEBB5D9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10E7802-1421-7125-6233-0B7B43E16D2B}"/>
              </a:ext>
            </a:extLst>
          </p:cNvPr>
          <p:cNvSpPr>
            <a:spLocks noGrp="1"/>
          </p:cNvSpPr>
          <p:nvPr>
            <p:ph type="subTitle" idx="1"/>
          </p:nvPr>
        </p:nvSpPr>
        <p:spPr/>
        <p:txBody>
          <a:bodyPr>
            <a:normAutofit fontScale="92500"/>
          </a:bodyPr>
          <a:lstStyle/>
          <a:p>
            <a:r>
              <a:rPr lang="en-GB"/>
              <a:t>Next steps: Observations, feedback and tracking</a:t>
            </a:r>
          </a:p>
        </p:txBody>
      </p:sp>
      <p:pic>
        <p:nvPicPr>
          <p:cNvPr id="9" name="Graphic 8" descr="Eye with solid fill">
            <a:extLst>
              <a:ext uri="{FF2B5EF4-FFF2-40B4-BE49-F238E27FC236}">
                <a16:creationId xmlns:a16="http://schemas.microsoft.com/office/drawing/2014/main" id="{CAD64A4C-9324-2137-DF75-B75EEE75FE1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15110" y="1705255"/>
            <a:ext cx="1756087" cy="1756087"/>
          </a:xfrm>
          <a:prstGeom prst="rect">
            <a:avLst/>
          </a:prstGeom>
        </p:spPr>
      </p:pic>
      <p:pic>
        <p:nvPicPr>
          <p:cNvPr id="10" name="Graphic 9">
            <a:extLst>
              <a:ext uri="{FF2B5EF4-FFF2-40B4-BE49-F238E27FC236}">
                <a16:creationId xmlns:a16="http://schemas.microsoft.com/office/drawing/2014/main" id="{C754FA81-BDC2-0E23-44AE-06DDEF32F40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79799" y="1891097"/>
            <a:ext cx="1384402" cy="1384402"/>
          </a:xfrm>
          <a:prstGeom prst="rect">
            <a:avLst/>
          </a:prstGeom>
        </p:spPr>
      </p:pic>
      <p:pic>
        <p:nvPicPr>
          <p:cNvPr id="11" name="Graphic 10" descr="Workflow with solid fill">
            <a:extLst>
              <a:ext uri="{FF2B5EF4-FFF2-40B4-BE49-F238E27FC236}">
                <a16:creationId xmlns:a16="http://schemas.microsoft.com/office/drawing/2014/main" id="{E4C50C36-8C3B-7139-B60E-5A91055C78A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272804" y="1787780"/>
            <a:ext cx="1591036" cy="1591036"/>
          </a:xfrm>
          <a:prstGeom prst="rect">
            <a:avLst/>
          </a:prstGeom>
        </p:spPr>
      </p:pic>
    </p:spTree>
    <p:extLst>
      <p:ext uri="{BB962C8B-B14F-4D97-AF65-F5344CB8AC3E}">
        <p14:creationId xmlns:p14="http://schemas.microsoft.com/office/powerpoint/2010/main" val="1660752254"/>
      </p:ext>
    </p:extLst>
  </p:cSld>
  <p:clrMapOvr>
    <a:masterClrMapping/>
  </p:clrMapOvr>
</p:sld>
</file>

<file path=ppt/theme/theme1.xml><?xml version="1.0" encoding="utf-8"?>
<a:theme xmlns:a="http://schemas.openxmlformats.org/drawingml/2006/main" name="LEADING PRISON LANDINGS -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F4D9C48A-D4E6-42BF-BEA2-65D936E2A279}"/>
    </a:ext>
  </a:extLst>
</a:theme>
</file>

<file path=ppt/theme/theme2.xml><?xml version="1.0" encoding="utf-8"?>
<a:theme xmlns:a="http://schemas.openxmlformats.org/drawingml/2006/main" name="LEADING PRISON LANDINGS - CONTENT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83384F8E-B013-4483-BF33-575890010F6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288989c-8d13-4cf6-98c5-14abe6b013cd" xsi:nil="true"/>
    <lcf76f155ced4ddcb4097134ff3c332f xmlns="81392dbb-0c2e-426d-b80f-55bf4a0ededd">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B0F1A86E85B6A4E826130A154410D26" ma:contentTypeVersion="19" ma:contentTypeDescription="Create a new document." ma:contentTypeScope="" ma:versionID="43f0e134798a4d6e03c30f789a5f6445">
  <xsd:schema xmlns:xsd="http://www.w3.org/2001/XMLSchema" xmlns:xs="http://www.w3.org/2001/XMLSchema" xmlns:p="http://schemas.microsoft.com/office/2006/metadata/properties" xmlns:ns2="81392dbb-0c2e-426d-b80f-55bf4a0ededd" xmlns:ns3="9288989c-8d13-4cf6-98c5-14abe6b013cd" targetNamespace="http://schemas.microsoft.com/office/2006/metadata/properties" ma:root="true" ma:fieldsID="de18b2b07f1a1c5c29da306678b7a82a" ns2:_="" ns3:_="">
    <xsd:import namespace="81392dbb-0c2e-426d-b80f-55bf4a0ededd"/>
    <xsd:import namespace="9288989c-8d13-4cf6-98c5-14abe6b013c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392dbb-0c2e-426d-b80f-55bf4a0ede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c47501a-0161-4e23-9205-6d5de36982d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288989c-8d13-4cf6-98c5-14abe6b013cd"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81f2719-049f-40f3-ac5d-58c4a9e41ada}" ma:internalName="TaxCatchAll" ma:showField="CatchAllData" ma:web="9288989c-8d13-4cf6-98c5-14abe6b013c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21C1452-6BF3-466E-AB90-EBDB81530A2F}">
  <ds:schemaRefs>
    <ds:schemaRef ds:uri="61293615-1dac-44c6-ba3e-bfda57c030e4"/>
    <ds:schemaRef ds:uri="9288989c-8d13-4cf6-98c5-14abe6b013c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7AAD357A-A94D-4900-807B-EC20B845B25E}"/>
</file>

<file path=customXml/itemProps3.xml><?xml version="1.0" encoding="utf-8"?>
<ds:datastoreItem xmlns:ds="http://schemas.openxmlformats.org/officeDocument/2006/customXml" ds:itemID="{E9FB7645-CDFB-4F8E-A128-6D5A0E72DE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Unlocked Powerpoint Template - Updated May 2026</Template>
  <TotalTime>37</TotalTime>
  <Words>2176</Words>
  <Application>Microsoft Office PowerPoint</Application>
  <PresentationFormat>On-screen Show (16:9)</PresentationFormat>
  <Paragraphs>165</Paragraphs>
  <Slides>10</Slides>
  <Notes>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10</vt:i4>
      </vt:variant>
    </vt:vector>
  </HeadingPairs>
  <TitlesOfParts>
    <vt:vector size="17" baseType="lpstr">
      <vt:lpstr>Univers LT Std 47 Cn Lt</vt:lpstr>
      <vt:lpstr>Arial</vt:lpstr>
      <vt:lpstr>Univers Condensed</vt:lpstr>
      <vt:lpstr>Univers LT Std 67 Bold Condense</vt:lpstr>
      <vt:lpstr>Univers</vt:lpstr>
      <vt:lpstr>LEADING PRISON LANDINGS - SLIDES</vt:lpstr>
      <vt:lpstr>LEADING PRISON LANDINGS - CONTENT SLIDES</vt:lpstr>
      <vt:lpstr>#15 clarify expectations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George Cristin-Marks</dc:creator>
  <cp:keywords/>
  <dc:description/>
  <cp:lastModifiedBy>Frances Steel</cp:lastModifiedBy>
  <cp:revision>2</cp:revision>
  <dcterms:created xsi:type="dcterms:W3CDTF">2026-07-10T08:25:51Z</dcterms:created>
  <dcterms:modified xsi:type="dcterms:W3CDTF">2026-08-13T09:30:19Z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0x010100CB0F1A86E85B6A4E826130A154410D26</vt:lpwstr>
  </property>
</Properties>
</file>