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44" r:id="rId4"/>
    <p:sldMasterId id="2147483844" r:id="rId5"/>
  </p:sldMasterIdLst>
  <p:notesMasterIdLst>
    <p:notesMasterId r:id="rId16"/>
  </p:notesMasterIdLst>
  <p:handoutMasterIdLst>
    <p:handoutMasterId r:id="rId17"/>
  </p:handoutMasterIdLst>
  <p:sldIdLst>
    <p:sldId id="3428" r:id="rId6"/>
    <p:sldId id="3495" r:id="rId7"/>
    <p:sldId id="3543" r:id="rId8"/>
    <p:sldId id="351" r:id="rId9"/>
    <p:sldId id="361" r:id="rId10"/>
    <p:sldId id="3526" r:id="rId11"/>
    <p:sldId id="3527" r:id="rId12"/>
    <p:sldId id="3451" r:id="rId13"/>
    <p:sldId id="3528" r:id="rId14"/>
    <p:sldId id="3606" r:id="rId15"/>
  </p:sldIdLst>
  <p:sldSz cx="9144000" cy="5143500" type="screen16x9"/>
  <p:notesSz cx="6889750" cy="10021888"/>
  <p:embeddedFontLst>
    <p:embeddedFont>
      <p:font typeface="Univers" panose="020B0503020202020204" pitchFamily="34" charset="0"/>
      <p:regular r:id="rId18"/>
      <p:bold r:id="rId19"/>
    </p:embeddedFont>
    <p:embeddedFont>
      <p:font typeface="Univers Condensed" panose="020B0506020202050204" pitchFamily="34" charset="0"/>
      <p:regular r:id="rId20"/>
      <p:bold r:id="rId2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uidance" id="{471E79FC-C327-44AD-91D1-BED208CC5CBF}">
          <p14:sldIdLst>
            <p14:sldId id="3428"/>
            <p14:sldId id="3495"/>
            <p14:sldId id="3543"/>
            <p14:sldId id="351"/>
            <p14:sldId id="361"/>
            <p14:sldId id="3526"/>
            <p14:sldId id="3527"/>
            <p14:sldId id="3451"/>
            <p14:sldId id="3528"/>
            <p14:sldId id="3606"/>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BF8811-461A-98FA-E127-34E8BF6E53B9}" name="Samantha Wilson" initials="SW" userId="S::Samantha.Wilson@unlockedgrads.org.uk::14d3afe5-1696-4518-b662-46eedebd4596" providerId="AD"/>
  <p188:author id="{9E811227-F8F6-1591-46AD-E6874B5EBE34}" name="Frances Steel" initials="FS" userId="S::frances.steel@unlockedgrads.org.uk::79d46658-80de-4106-bb59-cad1b389c72e" providerId="AD"/>
  <p188:author id="{82A8D7B6-B8FD-1E32-2996-892E060C1FF0}" name="Katherine Gartland" initials="KG" userId="S::Katherine.Gartland@unlockedgrads.org.uk::30cb6bf3-3405-430e-b4b6-80b450bf79d9" providerId="AD"/>
  <p188:author id="{5E3B41C8-D2FD-FA58-44E6-A3425FA815BE}" name="Jack Anderson" initials="JA" userId="S::Jack.Anderson@unlockedgrads.org.uk::4789e7fc-df34-4b1d-a3ca-3f1c50f66c27" providerId="AD"/>
  <p188:author id="{E48197DA-D3FF-1ABD-C552-DC46C4E0A3C7}" name="George Cristin-Marks" initials="GC" userId="S::george.cristinmarks@unlockedgrads.org.uk::6e49c787-c396-458a-9b44-6bd0f396b9d9" providerId="AD"/>
  <p188:author id="{3EA9E8E0-D16F-18C3-48CF-E4927EEF4D44}" name="Mike Sheppard" initials="MS" userId="S::mike.sheppard@unlockedgrads.org.uk::3332e290-0592-45fc-8388-de746b38e890" providerId="AD"/>
  <p188:author id="{BB84ECFE-7F96-BD93-FF82-8FD36419378E}" name="Jack Anderson" initials="JA" userId="S::jack.anderson@unlockedgrads.org.uk::4789e7fc-df34-4b1d-a3ca-3f1c50f66c2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D772C"/>
    <a:srgbClr val="E2463A"/>
    <a:srgbClr val="834586"/>
    <a:srgbClr val="245195"/>
    <a:srgbClr val="2D2D2A"/>
    <a:srgbClr val="555558"/>
    <a:srgbClr val="127A84"/>
    <a:srgbClr val="CDD615"/>
    <a:srgbClr val="56565A"/>
    <a:srgbClr val="9330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92" autoAdjust="0"/>
    <p:restoredTop sz="58475" autoAdjust="0"/>
  </p:normalViewPr>
  <p:slideViewPr>
    <p:cSldViewPr snapToGrid="0">
      <p:cViewPr varScale="1">
        <p:scale>
          <a:sx n="53" d="100"/>
          <a:sy n="53" d="100"/>
        </p:scale>
        <p:origin x="183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1.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 Steel" userId="79d46658-80de-4106-bb59-cad1b389c72e" providerId="ADAL" clId="{C9A650DF-FC12-494D-9C76-2639CC59E8C5}"/>
    <pc:docChg chg="delSld modSection">
      <pc:chgData name="Frances Steel" userId="79d46658-80de-4106-bb59-cad1b389c72e" providerId="ADAL" clId="{C9A650DF-FC12-494D-9C76-2639CC59E8C5}" dt="2026-08-13T09:32:04.832" v="3" actId="47"/>
      <pc:docMkLst>
        <pc:docMk/>
      </pc:docMkLst>
      <pc:sldChg chg="del">
        <pc:chgData name="Frances Steel" userId="79d46658-80de-4106-bb59-cad1b389c72e" providerId="ADAL" clId="{C9A650DF-FC12-494D-9C76-2639CC59E8C5}" dt="2026-08-13T09:31:37.661" v="0" actId="47"/>
        <pc:sldMkLst>
          <pc:docMk/>
          <pc:sldMk cId="694263448" sldId="256"/>
        </pc:sldMkLst>
      </pc:sldChg>
      <pc:sldChg chg="del">
        <pc:chgData name="Frances Steel" userId="79d46658-80de-4106-bb59-cad1b389c72e" providerId="ADAL" clId="{C9A650DF-FC12-494D-9C76-2639CC59E8C5}" dt="2026-08-13T09:32:04.832" v="3" actId="47"/>
        <pc:sldMkLst>
          <pc:docMk/>
          <pc:sldMk cId="1423451525" sldId="274"/>
        </pc:sldMkLst>
      </pc:sldChg>
      <pc:sldChg chg="del">
        <pc:chgData name="Frances Steel" userId="79d46658-80de-4106-bb59-cad1b389c72e" providerId="ADAL" clId="{C9A650DF-FC12-494D-9C76-2639CC59E8C5}" dt="2026-08-13T09:32:04.832" v="3" actId="47"/>
        <pc:sldMkLst>
          <pc:docMk/>
          <pc:sldMk cId="2434011021" sldId="276"/>
        </pc:sldMkLst>
      </pc:sldChg>
      <pc:sldChg chg="del">
        <pc:chgData name="Frances Steel" userId="79d46658-80de-4106-bb59-cad1b389c72e" providerId="ADAL" clId="{C9A650DF-FC12-494D-9C76-2639CC59E8C5}" dt="2026-08-13T09:32:04.832" v="3" actId="47"/>
        <pc:sldMkLst>
          <pc:docMk/>
          <pc:sldMk cId="3731077328" sldId="277"/>
        </pc:sldMkLst>
      </pc:sldChg>
      <pc:sldChg chg="del">
        <pc:chgData name="Frances Steel" userId="79d46658-80de-4106-bb59-cad1b389c72e" providerId="ADAL" clId="{C9A650DF-FC12-494D-9C76-2639CC59E8C5}" dt="2026-08-13T09:32:04.832" v="3" actId="47"/>
        <pc:sldMkLst>
          <pc:docMk/>
          <pc:sldMk cId="1433864914" sldId="306"/>
        </pc:sldMkLst>
      </pc:sldChg>
      <pc:sldChg chg="del">
        <pc:chgData name="Frances Steel" userId="79d46658-80de-4106-bb59-cad1b389c72e" providerId="ADAL" clId="{C9A650DF-FC12-494D-9C76-2639CC59E8C5}" dt="2026-08-13T09:32:04.832" v="3" actId="47"/>
        <pc:sldMkLst>
          <pc:docMk/>
          <pc:sldMk cId="297875374" sldId="316"/>
        </pc:sldMkLst>
      </pc:sldChg>
      <pc:sldChg chg="del">
        <pc:chgData name="Frances Steel" userId="79d46658-80de-4106-bb59-cad1b389c72e" providerId="ADAL" clId="{C9A650DF-FC12-494D-9C76-2639CC59E8C5}" dt="2026-08-13T09:31:37.661" v="0" actId="47"/>
        <pc:sldMkLst>
          <pc:docMk/>
          <pc:sldMk cId="1830645488" sldId="318"/>
        </pc:sldMkLst>
      </pc:sldChg>
      <pc:sldChg chg="del">
        <pc:chgData name="Frances Steel" userId="79d46658-80de-4106-bb59-cad1b389c72e" providerId="ADAL" clId="{C9A650DF-FC12-494D-9C76-2639CC59E8C5}" dt="2026-08-13T09:31:37.661" v="0" actId="47"/>
        <pc:sldMkLst>
          <pc:docMk/>
          <pc:sldMk cId="1041641628" sldId="319"/>
        </pc:sldMkLst>
      </pc:sldChg>
      <pc:sldChg chg="del">
        <pc:chgData name="Frances Steel" userId="79d46658-80de-4106-bb59-cad1b389c72e" providerId="ADAL" clId="{C9A650DF-FC12-494D-9C76-2639CC59E8C5}" dt="2026-08-13T09:32:04.832" v="3" actId="47"/>
        <pc:sldMkLst>
          <pc:docMk/>
          <pc:sldMk cId="912035029" sldId="320"/>
        </pc:sldMkLst>
      </pc:sldChg>
      <pc:sldChg chg="del">
        <pc:chgData name="Frances Steel" userId="79d46658-80de-4106-bb59-cad1b389c72e" providerId="ADAL" clId="{C9A650DF-FC12-494D-9C76-2639CC59E8C5}" dt="2026-08-13T09:32:04.832" v="3" actId="47"/>
        <pc:sldMkLst>
          <pc:docMk/>
          <pc:sldMk cId="3483101807" sldId="321"/>
        </pc:sldMkLst>
      </pc:sldChg>
      <pc:sldChg chg="del">
        <pc:chgData name="Frances Steel" userId="79d46658-80de-4106-bb59-cad1b389c72e" providerId="ADAL" clId="{C9A650DF-FC12-494D-9C76-2639CC59E8C5}" dt="2026-08-13T09:32:04.832" v="3" actId="47"/>
        <pc:sldMkLst>
          <pc:docMk/>
          <pc:sldMk cId="974053162" sldId="322"/>
        </pc:sldMkLst>
      </pc:sldChg>
      <pc:sldChg chg="del">
        <pc:chgData name="Frances Steel" userId="79d46658-80de-4106-bb59-cad1b389c72e" providerId="ADAL" clId="{C9A650DF-FC12-494D-9C76-2639CC59E8C5}" dt="2026-08-13T09:32:04.832" v="3" actId="47"/>
        <pc:sldMkLst>
          <pc:docMk/>
          <pc:sldMk cId="2530830677" sldId="323"/>
        </pc:sldMkLst>
      </pc:sldChg>
      <pc:sldChg chg="del">
        <pc:chgData name="Frances Steel" userId="79d46658-80de-4106-bb59-cad1b389c72e" providerId="ADAL" clId="{C9A650DF-FC12-494D-9C76-2639CC59E8C5}" dt="2026-08-13T09:32:04.832" v="3" actId="47"/>
        <pc:sldMkLst>
          <pc:docMk/>
          <pc:sldMk cId="385605290" sldId="324"/>
        </pc:sldMkLst>
      </pc:sldChg>
      <pc:sldChg chg="del">
        <pc:chgData name="Frances Steel" userId="79d46658-80de-4106-bb59-cad1b389c72e" providerId="ADAL" clId="{C9A650DF-FC12-494D-9C76-2639CC59E8C5}" dt="2026-08-13T09:32:04.832" v="3" actId="47"/>
        <pc:sldMkLst>
          <pc:docMk/>
          <pc:sldMk cId="1690432780" sldId="325"/>
        </pc:sldMkLst>
      </pc:sldChg>
      <pc:sldChg chg="del">
        <pc:chgData name="Frances Steel" userId="79d46658-80de-4106-bb59-cad1b389c72e" providerId="ADAL" clId="{C9A650DF-FC12-494D-9C76-2639CC59E8C5}" dt="2026-08-13T09:32:04.832" v="3" actId="47"/>
        <pc:sldMkLst>
          <pc:docMk/>
          <pc:sldMk cId="1236071642" sldId="326"/>
        </pc:sldMkLst>
      </pc:sldChg>
      <pc:sldChg chg="del">
        <pc:chgData name="Frances Steel" userId="79d46658-80de-4106-bb59-cad1b389c72e" providerId="ADAL" clId="{C9A650DF-FC12-494D-9C76-2639CC59E8C5}" dt="2026-08-13T09:32:04.832" v="3" actId="47"/>
        <pc:sldMkLst>
          <pc:docMk/>
          <pc:sldMk cId="4250660683" sldId="327"/>
        </pc:sldMkLst>
      </pc:sldChg>
      <pc:sldChg chg="del">
        <pc:chgData name="Frances Steel" userId="79d46658-80de-4106-bb59-cad1b389c72e" providerId="ADAL" clId="{C9A650DF-FC12-494D-9C76-2639CC59E8C5}" dt="2026-08-13T09:32:04.832" v="3" actId="47"/>
        <pc:sldMkLst>
          <pc:docMk/>
          <pc:sldMk cId="1683744745" sldId="328"/>
        </pc:sldMkLst>
      </pc:sldChg>
      <pc:sldChg chg="del">
        <pc:chgData name="Frances Steel" userId="79d46658-80de-4106-bb59-cad1b389c72e" providerId="ADAL" clId="{C9A650DF-FC12-494D-9C76-2639CC59E8C5}" dt="2026-08-13T09:32:04.832" v="3" actId="47"/>
        <pc:sldMkLst>
          <pc:docMk/>
          <pc:sldMk cId="43262511" sldId="329"/>
        </pc:sldMkLst>
      </pc:sldChg>
      <pc:sldChg chg="del">
        <pc:chgData name="Frances Steel" userId="79d46658-80de-4106-bb59-cad1b389c72e" providerId="ADAL" clId="{C9A650DF-FC12-494D-9C76-2639CC59E8C5}" dt="2026-08-13T09:32:04.832" v="3" actId="47"/>
        <pc:sldMkLst>
          <pc:docMk/>
          <pc:sldMk cId="1645059187" sldId="330"/>
        </pc:sldMkLst>
      </pc:sldChg>
      <pc:sldChg chg="del">
        <pc:chgData name="Frances Steel" userId="79d46658-80de-4106-bb59-cad1b389c72e" providerId="ADAL" clId="{C9A650DF-FC12-494D-9C76-2639CC59E8C5}" dt="2026-08-13T09:32:04.832" v="3" actId="47"/>
        <pc:sldMkLst>
          <pc:docMk/>
          <pc:sldMk cId="3434089195" sldId="331"/>
        </pc:sldMkLst>
      </pc:sldChg>
      <pc:sldChg chg="del">
        <pc:chgData name="Frances Steel" userId="79d46658-80de-4106-bb59-cad1b389c72e" providerId="ADAL" clId="{C9A650DF-FC12-494D-9C76-2639CC59E8C5}" dt="2026-08-13T09:31:37.661" v="0" actId="47"/>
        <pc:sldMkLst>
          <pc:docMk/>
          <pc:sldMk cId="403890563" sldId="332"/>
        </pc:sldMkLst>
      </pc:sldChg>
      <pc:sldChg chg="del">
        <pc:chgData name="Frances Steel" userId="79d46658-80de-4106-bb59-cad1b389c72e" providerId="ADAL" clId="{C9A650DF-FC12-494D-9C76-2639CC59E8C5}" dt="2026-08-13T09:31:37.661" v="0" actId="47"/>
        <pc:sldMkLst>
          <pc:docMk/>
          <pc:sldMk cId="929501113" sldId="333"/>
        </pc:sldMkLst>
      </pc:sldChg>
      <pc:sldChg chg="del">
        <pc:chgData name="Frances Steel" userId="79d46658-80de-4106-bb59-cad1b389c72e" providerId="ADAL" clId="{C9A650DF-FC12-494D-9C76-2639CC59E8C5}" dt="2026-08-13T09:31:37.661" v="0" actId="47"/>
        <pc:sldMkLst>
          <pc:docMk/>
          <pc:sldMk cId="4028621635" sldId="334"/>
        </pc:sldMkLst>
      </pc:sldChg>
      <pc:sldChg chg="del">
        <pc:chgData name="Frances Steel" userId="79d46658-80de-4106-bb59-cad1b389c72e" providerId="ADAL" clId="{C9A650DF-FC12-494D-9C76-2639CC59E8C5}" dt="2026-08-13T09:31:37.661" v="0" actId="47"/>
        <pc:sldMkLst>
          <pc:docMk/>
          <pc:sldMk cId="1014295931" sldId="335"/>
        </pc:sldMkLst>
      </pc:sldChg>
      <pc:sldChg chg="del">
        <pc:chgData name="Frances Steel" userId="79d46658-80de-4106-bb59-cad1b389c72e" providerId="ADAL" clId="{C9A650DF-FC12-494D-9C76-2639CC59E8C5}" dt="2026-08-13T09:31:37.661" v="0" actId="47"/>
        <pc:sldMkLst>
          <pc:docMk/>
          <pc:sldMk cId="3138081265" sldId="336"/>
        </pc:sldMkLst>
      </pc:sldChg>
      <pc:sldChg chg="del">
        <pc:chgData name="Frances Steel" userId="79d46658-80de-4106-bb59-cad1b389c72e" providerId="ADAL" clId="{C9A650DF-FC12-494D-9C76-2639CC59E8C5}" dt="2026-08-13T09:31:37.661" v="0" actId="47"/>
        <pc:sldMkLst>
          <pc:docMk/>
          <pc:sldMk cId="1318510914" sldId="337"/>
        </pc:sldMkLst>
      </pc:sldChg>
      <pc:sldChg chg="del">
        <pc:chgData name="Frances Steel" userId="79d46658-80de-4106-bb59-cad1b389c72e" providerId="ADAL" clId="{C9A650DF-FC12-494D-9C76-2639CC59E8C5}" dt="2026-08-13T09:31:37.661" v="0" actId="47"/>
        <pc:sldMkLst>
          <pc:docMk/>
          <pc:sldMk cId="793611396" sldId="338"/>
        </pc:sldMkLst>
      </pc:sldChg>
      <pc:sldChg chg="del">
        <pc:chgData name="Frances Steel" userId="79d46658-80de-4106-bb59-cad1b389c72e" providerId="ADAL" clId="{C9A650DF-FC12-494D-9C76-2639CC59E8C5}" dt="2026-08-13T09:31:37.661" v="0" actId="47"/>
        <pc:sldMkLst>
          <pc:docMk/>
          <pc:sldMk cId="2072881248" sldId="339"/>
        </pc:sldMkLst>
      </pc:sldChg>
      <pc:sldChg chg="del">
        <pc:chgData name="Frances Steel" userId="79d46658-80de-4106-bb59-cad1b389c72e" providerId="ADAL" clId="{C9A650DF-FC12-494D-9C76-2639CC59E8C5}" dt="2026-08-13T09:31:37.661" v="0" actId="47"/>
        <pc:sldMkLst>
          <pc:docMk/>
          <pc:sldMk cId="434111584" sldId="340"/>
        </pc:sldMkLst>
      </pc:sldChg>
      <pc:sldChg chg="del">
        <pc:chgData name="Frances Steel" userId="79d46658-80de-4106-bb59-cad1b389c72e" providerId="ADAL" clId="{C9A650DF-FC12-494D-9C76-2639CC59E8C5}" dt="2026-08-13T09:31:37.661" v="0" actId="47"/>
        <pc:sldMkLst>
          <pc:docMk/>
          <pc:sldMk cId="3165110469" sldId="341"/>
        </pc:sldMkLst>
      </pc:sldChg>
      <pc:sldChg chg="del">
        <pc:chgData name="Frances Steel" userId="79d46658-80de-4106-bb59-cad1b389c72e" providerId="ADAL" clId="{C9A650DF-FC12-494D-9C76-2639CC59E8C5}" dt="2026-08-13T09:31:37.661" v="0" actId="47"/>
        <pc:sldMkLst>
          <pc:docMk/>
          <pc:sldMk cId="1942120227" sldId="342"/>
        </pc:sldMkLst>
      </pc:sldChg>
      <pc:sldChg chg="del">
        <pc:chgData name="Frances Steel" userId="79d46658-80de-4106-bb59-cad1b389c72e" providerId="ADAL" clId="{C9A650DF-FC12-494D-9C76-2639CC59E8C5}" dt="2026-08-13T09:31:37.661" v="0" actId="47"/>
        <pc:sldMkLst>
          <pc:docMk/>
          <pc:sldMk cId="1130502122" sldId="343"/>
        </pc:sldMkLst>
      </pc:sldChg>
      <pc:sldChg chg="del">
        <pc:chgData name="Frances Steel" userId="79d46658-80de-4106-bb59-cad1b389c72e" providerId="ADAL" clId="{C9A650DF-FC12-494D-9C76-2639CC59E8C5}" dt="2026-08-13T09:31:37.661" v="0" actId="47"/>
        <pc:sldMkLst>
          <pc:docMk/>
          <pc:sldMk cId="227241366" sldId="344"/>
        </pc:sldMkLst>
      </pc:sldChg>
      <pc:sldChg chg="del">
        <pc:chgData name="Frances Steel" userId="79d46658-80de-4106-bb59-cad1b389c72e" providerId="ADAL" clId="{C9A650DF-FC12-494D-9C76-2639CC59E8C5}" dt="2026-08-13T09:31:43.974" v="1" actId="47"/>
        <pc:sldMkLst>
          <pc:docMk/>
          <pc:sldMk cId="1359039025" sldId="345"/>
        </pc:sldMkLst>
      </pc:sldChg>
      <pc:sldChg chg="del">
        <pc:chgData name="Frances Steel" userId="79d46658-80de-4106-bb59-cad1b389c72e" providerId="ADAL" clId="{C9A650DF-FC12-494D-9C76-2639CC59E8C5}" dt="2026-08-13T09:31:43.974" v="1" actId="47"/>
        <pc:sldMkLst>
          <pc:docMk/>
          <pc:sldMk cId="1896653241" sldId="346"/>
        </pc:sldMkLst>
      </pc:sldChg>
      <pc:sldChg chg="del">
        <pc:chgData name="Frances Steel" userId="79d46658-80de-4106-bb59-cad1b389c72e" providerId="ADAL" clId="{C9A650DF-FC12-494D-9C76-2639CC59E8C5}" dt="2026-08-13T09:31:43.974" v="1" actId="47"/>
        <pc:sldMkLst>
          <pc:docMk/>
          <pc:sldMk cId="3402514913" sldId="347"/>
        </pc:sldMkLst>
      </pc:sldChg>
      <pc:sldChg chg="del">
        <pc:chgData name="Frances Steel" userId="79d46658-80de-4106-bb59-cad1b389c72e" providerId="ADAL" clId="{C9A650DF-FC12-494D-9C76-2639CC59E8C5}" dt="2026-08-13T09:31:43.974" v="1" actId="47"/>
        <pc:sldMkLst>
          <pc:docMk/>
          <pc:sldMk cId="3176318026" sldId="348"/>
        </pc:sldMkLst>
      </pc:sldChg>
      <pc:sldChg chg="del">
        <pc:chgData name="Frances Steel" userId="79d46658-80de-4106-bb59-cad1b389c72e" providerId="ADAL" clId="{C9A650DF-FC12-494D-9C76-2639CC59E8C5}" dt="2026-08-13T09:31:43.974" v="1" actId="47"/>
        <pc:sldMkLst>
          <pc:docMk/>
          <pc:sldMk cId="1115766580" sldId="349"/>
        </pc:sldMkLst>
      </pc:sldChg>
      <pc:sldChg chg="del">
        <pc:chgData name="Frances Steel" userId="79d46658-80de-4106-bb59-cad1b389c72e" providerId="ADAL" clId="{C9A650DF-FC12-494D-9C76-2639CC59E8C5}" dt="2026-08-13T09:31:48.496" v="2" actId="47"/>
        <pc:sldMkLst>
          <pc:docMk/>
          <pc:sldMk cId="799748722" sldId="350"/>
        </pc:sldMkLst>
      </pc:sldChg>
      <pc:sldChg chg="del">
        <pc:chgData name="Frances Steel" userId="79d46658-80de-4106-bb59-cad1b389c72e" providerId="ADAL" clId="{C9A650DF-FC12-494D-9C76-2639CC59E8C5}" dt="2026-08-13T09:31:37.661" v="0" actId="47"/>
        <pc:sldMkLst>
          <pc:docMk/>
          <pc:sldMk cId="2847549108" sldId="352"/>
        </pc:sldMkLst>
      </pc:sldChg>
      <pc:sldChg chg="del">
        <pc:chgData name="Frances Steel" userId="79d46658-80de-4106-bb59-cad1b389c72e" providerId="ADAL" clId="{C9A650DF-FC12-494D-9C76-2639CC59E8C5}" dt="2026-08-13T09:31:37.661" v="0" actId="47"/>
        <pc:sldMkLst>
          <pc:docMk/>
          <pc:sldMk cId="1409129158" sldId="353"/>
        </pc:sldMkLst>
      </pc:sldChg>
      <pc:sldChg chg="del">
        <pc:chgData name="Frances Steel" userId="79d46658-80de-4106-bb59-cad1b389c72e" providerId="ADAL" clId="{C9A650DF-FC12-494D-9C76-2639CC59E8C5}" dt="2026-08-13T09:31:37.661" v="0" actId="47"/>
        <pc:sldMkLst>
          <pc:docMk/>
          <pc:sldMk cId="3773325632" sldId="354"/>
        </pc:sldMkLst>
      </pc:sldChg>
      <pc:sldChg chg="del">
        <pc:chgData name="Frances Steel" userId="79d46658-80de-4106-bb59-cad1b389c72e" providerId="ADAL" clId="{C9A650DF-FC12-494D-9C76-2639CC59E8C5}" dt="2026-08-13T09:31:43.974" v="1" actId="47"/>
        <pc:sldMkLst>
          <pc:docMk/>
          <pc:sldMk cId="2122377566" sldId="355"/>
        </pc:sldMkLst>
      </pc:sldChg>
      <pc:sldChg chg="del">
        <pc:chgData name="Frances Steel" userId="79d46658-80de-4106-bb59-cad1b389c72e" providerId="ADAL" clId="{C9A650DF-FC12-494D-9C76-2639CC59E8C5}" dt="2026-08-13T09:31:43.974" v="1" actId="47"/>
        <pc:sldMkLst>
          <pc:docMk/>
          <pc:sldMk cId="3950445478" sldId="356"/>
        </pc:sldMkLst>
      </pc:sldChg>
      <pc:sldChg chg="del">
        <pc:chgData name="Frances Steel" userId="79d46658-80de-4106-bb59-cad1b389c72e" providerId="ADAL" clId="{C9A650DF-FC12-494D-9C76-2639CC59E8C5}" dt="2026-08-13T09:31:43.974" v="1" actId="47"/>
        <pc:sldMkLst>
          <pc:docMk/>
          <pc:sldMk cId="3900292432" sldId="357"/>
        </pc:sldMkLst>
      </pc:sldChg>
      <pc:sldChg chg="del">
        <pc:chgData name="Frances Steel" userId="79d46658-80de-4106-bb59-cad1b389c72e" providerId="ADAL" clId="{C9A650DF-FC12-494D-9C76-2639CC59E8C5}" dt="2026-08-13T09:31:43.974" v="1" actId="47"/>
        <pc:sldMkLst>
          <pc:docMk/>
          <pc:sldMk cId="178270253" sldId="358"/>
        </pc:sldMkLst>
      </pc:sldChg>
      <pc:sldChg chg="del">
        <pc:chgData name="Frances Steel" userId="79d46658-80de-4106-bb59-cad1b389c72e" providerId="ADAL" clId="{C9A650DF-FC12-494D-9C76-2639CC59E8C5}" dt="2026-08-13T09:31:43.974" v="1" actId="47"/>
        <pc:sldMkLst>
          <pc:docMk/>
          <pc:sldMk cId="1972560737" sldId="359"/>
        </pc:sldMkLst>
      </pc:sldChg>
      <pc:sldChg chg="del">
        <pc:chgData name="Frances Steel" userId="79d46658-80de-4106-bb59-cad1b389c72e" providerId="ADAL" clId="{C9A650DF-FC12-494D-9C76-2639CC59E8C5}" dt="2026-08-13T09:31:48.496" v="2" actId="47"/>
        <pc:sldMkLst>
          <pc:docMk/>
          <pc:sldMk cId="666957664" sldId="360"/>
        </pc:sldMkLst>
      </pc:sldChg>
      <pc:sldChg chg="del">
        <pc:chgData name="Frances Steel" userId="79d46658-80de-4106-bb59-cad1b389c72e" providerId="ADAL" clId="{C9A650DF-FC12-494D-9C76-2639CC59E8C5}" dt="2026-08-13T09:32:04.832" v="3" actId="47"/>
        <pc:sldMkLst>
          <pc:docMk/>
          <pc:sldMk cId="3774396332" sldId="362"/>
        </pc:sldMkLst>
      </pc:sldChg>
      <pc:sldChg chg="del">
        <pc:chgData name="Frances Steel" userId="79d46658-80de-4106-bb59-cad1b389c72e" providerId="ADAL" clId="{C9A650DF-FC12-494D-9C76-2639CC59E8C5}" dt="2026-08-13T09:32:04.832" v="3" actId="47"/>
        <pc:sldMkLst>
          <pc:docMk/>
          <pc:sldMk cId="3969832966" sldId="363"/>
        </pc:sldMkLst>
      </pc:sldChg>
      <pc:sldChg chg="del">
        <pc:chgData name="Frances Steel" userId="79d46658-80de-4106-bb59-cad1b389c72e" providerId="ADAL" clId="{C9A650DF-FC12-494D-9C76-2639CC59E8C5}" dt="2026-08-13T09:32:04.832" v="3" actId="47"/>
        <pc:sldMkLst>
          <pc:docMk/>
          <pc:sldMk cId="3929278674" sldId="364"/>
        </pc:sldMkLst>
      </pc:sldChg>
      <pc:sldChg chg="del">
        <pc:chgData name="Frances Steel" userId="79d46658-80de-4106-bb59-cad1b389c72e" providerId="ADAL" clId="{C9A650DF-FC12-494D-9C76-2639CC59E8C5}" dt="2026-08-13T09:32:04.832" v="3" actId="47"/>
        <pc:sldMkLst>
          <pc:docMk/>
          <pc:sldMk cId="285840054" sldId="365"/>
        </pc:sldMkLst>
      </pc:sldChg>
      <pc:sldChg chg="del">
        <pc:chgData name="Frances Steel" userId="79d46658-80de-4106-bb59-cad1b389c72e" providerId="ADAL" clId="{C9A650DF-FC12-494D-9C76-2639CC59E8C5}" dt="2026-08-13T09:32:04.832" v="3" actId="47"/>
        <pc:sldMkLst>
          <pc:docMk/>
          <pc:sldMk cId="3903199392" sldId="366"/>
        </pc:sldMkLst>
      </pc:sldChg>
      <pc:sldChg chg="del">
        <pc:chgData name="Frances Steel" userId="79d46658-80de-4106-bb59-cad1b389c72e" providerId="ADAL" clId="{C9A650DF-FC12-494D-9C76-2639CC59E8C5}" dt="2026-08-13T09:32:04.832" v="3" actId="47"/>
        <pc:sldMkLst>
          <pc:docMk/>
          <pc:sldMk cId="1181487563" sldId="367"/>
        </pc:sldMkLst>
      </pc:sldChg>
      <pc:sldChg chg="del">
        <pc:chgData name="Frances Steel" userId="79d46658-80de-4106-bb59-cad1b389c72e" providerId="ADAL" clId="{C9A650DF-FC12-494D-9C76-2639CC59E8C5}" dt="2026-08-13T09:32:04.832" v="3" actId="47"/>
        <pc:sldMkLst>
          <pc:docMk/>
          <pc:sldMk cId="3082684375" sldId="368"/>
        </pc:sldMkLst>
      </pc:sldChg>
      <pc:sldChg chg="del">
        <pc:chgData name="Frances Steel" userId="79d46658-80de-4106-bb59-cad1b389c72e" providerId="ADAL" clId="{C9A650DF-FC12-494D-9C76-2639CC59E8C5}" dt="2026-08-13T09:32:04.832" v="3" actId="47"/>
        <pc:sldMkLst>
          <pc:docMk/>
          <pc:sldMk cId="2785947965" sldId="369"/>
        </pc:sldMkLst>
      </pc:sldChg>
      <pc:sldChg chg="del">
        <pc:chgData name="Frances Steel" userId="79d46658-80de-4106-bb59-cad1b389c72e" providerId="ADAL" clId="{C9A650DF-FC12-494D-9C76-2639CC59E8C5}" dt="2026-08-13T09:32:04.832" v="3" actId="47"/>
        <pc:sldMkLst>
          <pc:docMk/>
          <pc:sldMk cId="4012602982" sldId="370"/>
        </pc:sldMkLst>
      </pc:sldChg>
      <pc:sldChg chg="del">
        <pc:chgData name="Frances Steel" userId="79d46658-80de-4106-bb59-cad1b389c72e" providerId="ADAL" clId="{C9A650DF-FC12-494D-9C76-2639CC59E8C5}" dt="2026-08-13T09:32:04.832" v="3" actId="47"/>
        <pc:sldMkLst>
          <pc:docMk/>
          <pc:sldMk cId="3310866008" sldId="371"/>
        </pc:sldMkLst>
      </pc:sldChg>
      <pc:sldChg chg="del">
        <pc:chgData name="Frances Steel" userId="79d46658-80de-4106-bb59-cad1b389c72e" providerId="ADAL" clId="{C9A650DF-FC12-494D-9C76-2639CC59E8C5}" dt="2026-08-13T09:32:04.832" v="3" actId="47"/>
        <pc:sldMkLst>
          <pc:docMk/>
          <pc:sldMk cId="4103113797" sldId="372"/>
        </pc:sldMkLst>
      </pc:sldChg>
      <pc:sldChg chg="del">
        <pc:chgData name="Frances Steel" userId="79d46658-80de-4106-bb59-cad1b389c72e" providerId="ADAL" clId="{C9A650DF-FC12-494D-9C76-2639CC59E8C5}" dt="2026-08-13T09:32:04.832" v="3" actId="47"/>
        <pc:sldMkLst>
          <pc:docMk/>
          <pc:sldMk cId="2637083717" sldId="373"/>
        </pc:sldMkLst>
      </pc:sldChg>
      <pc:sldChg chg="del">
        <pc:chgData name="Frances Steel" userId="79d46658-80de-4106-bb59-cad1b389c72e" providerId="ADAL" clId="{C9A650DF-FC12-494D-9C76-2639CC59E8C5}" dt="2026-08-13T09:32:04.832" v="3" actId="47"/>
        <pc:sldMkLst>
          <pc:docMk/>
          <pc:sldMk cId="2942426247" sldId="374"/>
        </pc:sldMkLst>
      </pc:sldChg>
      <pc:sldChg chg="del">
        <pc:chgData name="Frances Steel" userId="79d46658-80de-4106-bb59-cad1b389c72e" providerId="ADAL" clId="{C9A650DF-FC12-494D-9C76-2639CC59E8C5}" dt="2026-08-13T09:31:37.661" v="0" actId="47"/>
        <pc:sldMkLst>
          <pc:docMk/>
          <pc:sldMk cId="2427575694" sldId="876"/>
        </pc:sldMkLst>
      </pc:sldChg>
      <pc:sldChg chg="del">
        <pc:chgData name="Frances Steel" userId="79d46658-80de-4106-bb59-cad1b389c72e" providerId="ADAL" clId="{C9A650DF-FC12-494D-9C76-2639CC59E8C5}" dt="2026-08-13T09:31:37.661" v="0" actId="47"/>
        <pc:sldMkLst>
          <pc:docMk/>
          <pc:sldMk cId="3980086666" sldId="877"/>
        </pc:sldMkLst>
      </pc:sldChg>
      <pc:sldChg chg="del">
        <pc:chgData name="Frances Steel" userId="79d46658-80de-4106-bb59-cad1b389c72e" providerId="ADAL" clId="{C9A650DF-FC12-494D-9C76-2639CC59E8C5}" dt="2026-08-13T09:31:37.661" v="0" actId="47"/>
        <pc:sldMkLst>
          <pc:docMk/>
          <pc:sldMk cId="3969685628" sldId="3329"/>
        </pc:sldMkLst>
      </pc:sldChg>
      <pc:sldChg chg="del">
        <pc:chgData name="Frances Steel" userId="79d46658-80de-4106-bb59-cad1b389c72e" providerId="ADAL" clId="{C9A650DF-FC12-494D-9C76-2639CC59E8C5}" dt="2026-08-13T09:31:37.661" v="0" actId="47"/>
        <pc:sldMkLst>
          <pc:docMk/>
          <pc:sldMk cId="2141623433" sldId="3332"/>
        </pc:sldMkLst>
      </pc:sldChg>
      <pc:sldChg chg="del">
        <pc:chgData name="Frances Steel" userId="79d46658-80de-4106-bb59-cad1b389c72e" providerId="ADAL" clId="{C9A650DF-FC12-494D-9C76-2639CC59E8C5}" dt="2026-08-13T09:31:37.661" v="0" actId="47"/>
        <pc:sldMkLst>
          <pc:docMk/>
          <pc:sldMk cId="2382823530" sldId="3358"/>
        </pc:sldMkLst>
      </pc:sldChg>
      <pc:sldChg chg="del">
        <pc:chgData name="Frances Steel" userId="79d46658-80de-4106-bb59-cad1b389c72e" providerId="ADAL" clId="{C9A650DF-FC12-494D-9C76-2639CC59E8C5}" dt="2026-08-13T09:31:37.661" v="0" actId="47"/>
        <pc:sldMkLst>
          <pc:docMk/>
          <pc:sldMk cId="3519545674" sldId="3386"/>
        </pc:sldMkLst>
      </pc:sldChg>
      <pc:sldChg chg="del">
        <pc:chgData name="Frances Steel" userId="79d46658-80de-4106-bb59-cad1b389c72e" providerId="ADAL" clId="{C9A650DF-FC12-494D-9C76-2639CC59E8C5}" dt="2026-08-13T09:31:37.661" v="0" actId="47"/>
        <pc:sldMkLst>
          <pc:docMk/>
          <pc:sldMk cId="1262788985" sldId="3387"/>
        </pc:sldMkLst>
      </pc:sldChg>
      <pc:sldChg chg="del">
        <pc:chgData name="Frances Steel" userId="79d46658-80de-4106-bb59-cad1b389c72e" providerId="ADAL" clId="{C9A650DF-FC12-494D-9C76-2639CC59E8C5}" dt="2026-08-13T09:31:37.661" v="0" actId="47"/>
        <pc:sldMkLst>
          <pc:docMk/>
          <pc:sldMk cId="2532067555" sldId="3389"/>
        </pc:sldMkLst>
      </pc:sldChg>
      <pc:sldChg chg="del">
        <pc:chgData name="Frances Steel" userId="79d46658-80de-4106-bb59-cad1b389c72e" providerId="ADAL" clId="{C9A650DF-FC12-494D-9C76-2639CC59E8C5}" dt="2026-08-13T09:31:37.661" v="0" actId="47"/>
        <pc:sldMkLst>
          <pc:docMk/>
          <pc:sldMk cId="1477754103" sldId="3390"/>
        </pc:sldMkLst>
      </pc:sldChg>
      <pc:sldChg chg="del">
        <pc:chgData name="Frances Steel" userId="79d46658-80de-4106-bb59-cad1b389c72e" providerId="ADAL" clId="{C9A650DF-FC12-494D-9C76-2639CC59E8C5}" dt="2026-08-13T09:31:37.661" v="0" actId="47"/>
        <pc:sldMkLst>
          <pc:docMk/>
          <pc:sldMk cId="3338066366" sldId="3391"/>
        </pc:sldMkLst>
      </pc:sldChg>
      <pc:sldChg chg="del">
        <pc:chgData name="Frances Steel" userId="79d46658-80de-4106-bb59-cad1b389c72e" providerId="ADAL" clId="{C9A650DF-FC12-494D-9C76-2639CC59E8C5}" dt="2026-08-13T09:31:37.661" v="0" actId="47"/>
        <pc:sldMkLst>
          <pc:docMk/>
          <pc:sldMk cId="1342595668" sldId="3392"/>
        </pc:sldMkLst>
      </pc:sldChg>
      <pc:sldChg chg="del">
        <pc:chgData name="Frances Steel" userId="79d46658-80de-4106-bb59-cad1b389c72e" providerId="ADAL" clId="{C9A650DF-FC12-494D-9C76-2639CC59E8C5}" dt="2026-08-13T09:31:37.661" v="0" actId="47"/>
        <pc:sldMkLst>
          <pc:docMk/>
          <pc:sldMk cId="2666447488" sldId="3393"/>
        </pc:sldMkLst>
      </pc:sldChg>
      <pc:sldChg chg="del">
        <pc:chgData name="Frances Steel" userId="79d46658-80de-4106-bb59-cad1b389c72e" providerId="ADAL" clId="{C9A650DF-FC12-494D-9C76-2639CC59E8C5}" dt="2026-08-13T09:32:04.832" v="3" actId="47"/>
        <pc:sldMkLst>
          <pc:docMk/>
          <pc:sldMk cId="3092657117" sldId="3394"/>
        </pc:sldMkLst>
      </pc:sldChg>
      <pc:sldChg chg="del">
        <pc:chgData name="Frances Steel" userId="79d46658-80de-4106-bb59-cad1b389c72e" providerId="ADAL" clId="{C9A650DF-FC12-494D-9C76-2639CC59E8C5}" dt="2026-08-13T09:32:04.832" v="3" actId="47"/>
        <pc:sldMkLst>
          <pc:docMk/>
          <pc:sldMk cId="2156946705" sldId="3395"/>
        </pc:sldMkLst>
      </pc:sldChg>
      <pc:sldChg chg="del">
        <pc:chgData name="Frances Steel" userId="79d46658-80de-4106-bb59-cad1b389c72e" providerId="ADAL" clId="{C9A650DF-FC12-494D-9C76-2639CC59E8C5}" dt="2026-08-13T09:32:04.832" v="3" actId="47"/>
        <pc:sldMkLst>
          <pc:docMk/>
          <pc:sldMk cId="2707613481" sldId="3396"/>
        </pc:sldMkLst>
      </pc:sldChg>
      <pc:sldChg chg="del">
        <pc:chgData name="Frances Steel" userId="79d46658-80de-4106-bb59-cad1b389c72e" providerId="ADAL" clId="{C9A650DF-FC12-494D-9C76-2639CC59E8C5}" dt="2026-08-13T09:31:37.661" v="0" actId="47"/>
        <pc:sldMkLst>
          <pc:docMk/>
          <pc:sldMk cId="1442663243" sldId="3408"/>
        </pc:sldMkLst>
      </pc:sldChg>
      <pc:sldChg chg="del">
        <pc:chgData name="Frances Steel" userId="79d46658-80de-4106-bb59-cad1b389c72e" providerId="ADAL" clId="{C9A650DF-FC12-494D-9C76-2639CC59E8C5}" dt="2026-08-13T09:31:37.661" v="0" actId="47"/>
        <pc:sldMkLst>
          <pc:docMk/>
          <pc:sldMk cId="1622485376" sldId="3411"/>
        </pc:sldMkLst>
      </pc:sldChg>
      <pc:sldChg chg="del">
        <pc:chgData name="Frances Steel" userId="79d46658-80de-4106-bb59-cad1b389c72e" providerId="ADAL" clId="{C9A650DF-FC12-494D-9C76-2639CC59E8C5}" dt="2026-08-13T09:31:37.661" v="0" actId="47"/>
        <pc:sldMkLst>
          <pc:docMk/>
          <pc:sldMk cId="3731085038" sldId="3412"/>
        </pc:sldMkLst>
      </pc:sldChg>
      <pc:sldChg chg="del">
        <pc:chgData name="Frances Steel" userId="79d46658-80de-4106-bb59-cad1b389c72e" providerId="ADAL" clId="{C9A650DF-FC12-494D-9C76-2639CC59E8C5}" dt="2026-08-13T09:31:37.661" v="0" actId="47"/>
        <pc:sldMkLst>
          <pc:docMk/>
          <pc:sldMk cId="1375777329" sldId="3413"/>
        </pc:sldMkLst>
      </pc:sldChg>
      <pc:sldChg chg="del">
        <pc:chgData name="Frances Steel" userId="79d46658-80de-4106-bb59-cad1b389c72e" providerId="ADAL" clId="{C9A650DF-FC12-494D-9C76-2639CC59E8C5}" dt="2026-08-13T09:31:37.661" v="0" actId="47"/>
        <pc:sldMkLst>
          <pc:docMk/>
          <pc:sldMk cId="1281320042" sldId="3414"/>
        </pc:sldMkLst>
      </pc:sldChg>
      <pc:sldChg chg="del">
        <pc:chgData name="Frances Steel" userId="79d46658-80de-4106-bb59-cad1b389c72e" providerId="ADAL" clId="{C9A650DF-FC12-494D-9C76-2639CC59E8C5}" dt="2026-08-13T09:31:37.661" v="0" actId="47"/>
        <pc:sldMkLst>
          <pc:docMk/>
          <pc:sldMk cId="4019393009" sldId="3415"/>
        </pc:sldMkLst>
      </pc:sldChg>
      <pc:sldChg chg="del">
        <pc:chgData name="Frances Steel" userId="79d46658-80de-4106-bb59-cad1b389c72e" providerId="ADAL" clId="{C9A650DF-FC12-494D-9C76-2639CC59E8C5}" dt="2026-08-13T09:31:37.661" v="0" actId="47"/>
        <pc:sldMkLst>
          <pc:docMk/>
          <pc:sldMk cId="2425874984" sldId="3416"/>
        </pc:sldMkLst>
      </pc:sldChg>
      <pc:sldChg chg="del">
        <pc:chgData name="Frances Steel" userId="79d46658-80de-4106-bb59-cad1b389c72e" providerId="ADAL" clId="{C9A650DF-FC12-494D-9C76-2639CC59E8C5}" dt="2026-08-13T09:31:37.661" v="0" actId="47"/>
        <pc:sldMkLst>
          <pc:docMk/>
          <pc:sldMk cId="3348936492" sldId="3417"/>
        </pc:sldMkLst>
      </pc:sldChg>
      <pc:sldChg chg="del">
        <pc:chgData name="Frances Steel" userId="79d46658-80de-4106-bb59-cad1b389c72e" providerId="ADAL" clId="{C9A650DF-FC12-494D-9C76-2639CC59E8C5}" dt="2026-08-13T09:31:37.661" v="0" actId="47"/>
        <pc:sldMkLst>
          <pc:docMk/>
          <pc:sldMk cId="732575021" sldId="3418"/>
        </pc:sldMkLst>
      </pc:sldChg>
      <pc:sldChg chg="del">
        <pc:chgData name="Frances Steel" userId="79d46658-80de-4106-bb59-cad1b389c72e" providerId="ADAL" clId="{C9A650DF-FC12-494D-9C76-2639CC59E8C5}" dt="2026-08-13T09:31:37.661" v="0" actId="47"/>
        <pc:sldMkLst>
          <pc:docMk/>
          <pc:sldMk cId="3027048397" sldId="3419"/>
        </pc:sldMkLst>
      </pc:sldChg>
      <pc:sldChg chg="del">
        <pc:chgData name="Frances Steel" userId="79d46658-80de-4106-bb59-cad1b389c72e" providerId="ADAL" clId="{C9A650DF-FC12-494D-9C76-2639CC59E8C5}" dt="2026-08-13T09:31:37.661" v="0" actId="47"/>
        <pc:sldMkLst>
          <pc:docMk/>
          <pc:sldMk cId="4263646275" sldId="3420"/>
        </pc:sldMkLst>
      </pc:sldChg>
      <pc:sldChg chg="del">
        <pc:chgData name="Frances Steel" userId="79d46658-80de-4106-bb59-cad1b389c72e" providerId="ADAL" clId="{C9A650DF-FC12-494D-9C76-2639CC59E8C5}" dt="2026-08-13T09:31:37.661" v="0" actId="47"/>
        <pc:sldMkLst>
          <pc:docMk/>
          <pc:sldMk cId="3666104551" sldId="3421"/>
        </pc:sldMkLst>
      </pc:sldChg>
      <pc:sldChg chg="del">
        <pc:chgData name="Frances Steel" userId="79d46658-80de-4106-bb59-cad1b389c72e" providerId="ADAL" clId="{C9A650DF-FC12-494D-9C76-2639CC59E8C5}" dt="2026-08-13T09:31:43.974" v="1" actId="47"/>
        <pc:sldMkLst>
          <pc:docMk/>
          <pc:sldMk cId="3152392390" sldId="3422"/>
        </pc:sldMkLst>
      </pc:sldChg>
      <pc:sldChg chg="del">
        <pc:chgData name="Frances Steel" userId="79d46658-80de-4106-bb59-cad1b389c72e" providerId="ADAL" clId="{C9A650DF-FC12-494D-9C76-2639CC59E8C5}" dt="2026-08-13T09:31:43.974" v="1" actId="47"/>
        <pc:sldMkLst>
          <pc:docMk/>
          <pc:sldMk cId="2231678948" sldId="3423"/>
        </pc:sldMkLst>
      </pc:sldChg>
      <pc:sldChg chg="del">
        <pc:chgData name="Frances Steel" userId="79d46658-80de-4106-bb59-cad1b389c72e" providerId="ADAL" clId="{C9A650DF-FC12-494D-9C76-2639CC59E8C5}" dt="2026-08-13T09:31:43.974" v="1" actId="47"/>
        <pc:sldMkLst>
          <pc:docMk/>
          <pc:sldMk cId="701240817" sldId="3424"/>
        </pc:sldMkLst>
      </pc:sldChg>
      <pc:sldChg chg="del">
        <pc:chgData name="Frances Steel" userId="79d46658-80de-4106-bb59-cad1b389c72e" providerId="ADAL" clId="{C9A650DF-FC12-494D-9C76-2639CC59E8C5}" dt="2026-08-13T09:31:43.974" v="1" actId="47"/>
        <pc:sldMkLst>
          <pc:docMk/>
          <pc:sldMk cId="3653745888" sldId="3425"/>
        </pc:sldMkLst>
      </pc:sldChg>
      <pc:sldChg chg="del">
        <pc:chgData name="Frances Steel" userId="79d46658-80de-4106-bb59-cad1b389c72e" providerId="ADAL" clId="{C9A650DF-FC12-494D-9C76-2639CC59E8C5}" dt="2026-08-13T09:31:43.974" v="1" actId="47"/>
        <pc:sldMkLst>
          <pc:docMk/>
          <pc:sldMk cId="3754624934" sldId="3426"/>
        </pc:sldMkLst>
      </pc:sldChg>
      <pc:sldChg chg="del">
        <pc:chgData name="Frances Steel" userId="79d46658-80de-4106-bb59-cad1b389c72e" providerId="ADAL" clId="{C9A650DF-FC12-494D-9C76-2639CC59E8C5}" dt="2026-08-13T09:31:48.496" v="2" actId="47"/>
        <pc:sldMkLst>
          <pc:docMk/>
          <pc:sldMk cId="996894215" sldId="3427"/>
        </pc:sldMkLst>
      </pc:sldChg>
      <pc:sldChg chg="del">
        <pc:chgData name="Frances Steel" userId="79d46658-80de-4106-bb59-cad1b389c72e" providerId="ADAL" clId="{C9A650DF-FC12-494D-9C76-2639CC59E8C5}" dt="2026-08-13T09:32:04.832" v="3" actId="47"/>
        <pc:sldMkLst>
          <pc:docMk/>
          <pc:sldMk cId="732343090" sldId="3429"/>
        </pc:sldMkLst>
      </pc:sldChg>
      <pc:sldChg chg="del">
        <pc:chgData name="Frances Steel" userId="79d46658-80de-4106-bb59-cad1b389c72e" providerId="ADAL" clId="{C9A650DF-FC12-494D-9C76-2639CC59E8C5}" dt="2026-08-13T09:32:04.832" v="3" actId="47"/>
        <pc:sldMkLst>
          <pc:docMk/>
          <pc:sldMk cId="196501381" sldId="3430"/>
        </pc:sldMkLst>
      </pc:sldChg>
      <pc:sldChg chg="del">
        <pc:chgData name="Frances Steel" userId="79d46658-80de-4106-bb59-cad1b389c72e" providerId="ADAL" clId="{C9A650DF-FC12-494D-9C76-2639CC59E8C5}" dt="2026-08-13T09:32:04.832" v="3" actId="47"/>
        <pc:sldMkLst>
          <pc:docMk/>
          <pc:sldMk cId="1970930798" sldId="3431"/>
        </pc:sldMkLst>
      </pc:sldChg>
      <pc:sldChg chg="del">
        <pc:chgData name="Frances Steel" userId="79d46658-80de-4106-bb59-cad1b389c72e" providerId="ADAL" clId="{C9A650DF-FC12-494D-9C76-2639CC59E8C5}" dt="2026-08-13T09:32:04.832" v="3" actId="47"/>
        <pc:sldMkLst>
          <pc:docMk/>
          <pc:sldMk cId="4253187682" sldId="3432"/>
        </pc:sldMkLst>
      </pc:sldChg>
      <pc:sldChg chg="del">
        <pc:chgData name="Frances Steel" userId="79d46658-80de-4106-bb59-cad1b389c72e" providerId="ADAL" clId="{C9A650DF-FC12-494D-9C76-2639CC59E8C5}" dt="2026-08-13T09:32:04.832" v="3" actId="47"/>
        <pc:sldMkLst>
          <pc:docMk/>
          <pc:sldMk cId="1546944119" sldId="3433"/>
        </pc:sldMkLst>
      </pc:sldChg>
      <pc:sldChg chg="del">
        <pc:chgData name="Frances Steel" userId="79d46658-80de-4106-bb59-cad1b389c72e" providerId="ADAL" clId="{C9A650DF-FC12-494D-9C76-2639CC59E8C5}" dt="2026-08-13T09:32:04.832" v="3" actId="47"/>
        <pc:sldMkLst>
          <pc:docMk/>
          <pc:sldMk cId="2013113174" sldId="3434"/>
        </pc:sldMkLst>
      </pc:sldChg>
      <pc:sldChg chg="del">
        <pc:chgData name="Frances Steel" userId="79d46658-80de-4106-bb59-cad1b389c72e" providerId="ADAL" clId="{C9A650DF-FC12-494D-9C76-2639CC59E8C5}" dt="2026-08-13T09:32:04.832" v="3" actId="47"/>
        <pc:sldMkLst>
          <pc:docMk/>
          <pc:sldMk cId="2456157581" sldId="3435"/>
        </pc:sldMkLst>
      </pc:sldChg>
      <pc:sldChg chg="del">
        <pc:chgData name="Frances Steel" userId="79d46658-80de-4106-bb59-cad1b389c72e" providerId="ADAL" clId="{C9A650DF-FC12-494D-9C76-2639CC59E8C5}" dt="2026-08-13T09:32:04.832" v="3" actId="47"/>
        <pc:sldMkLst>
          <pc:docMk/>
          <pc:sldMk cId="2774960457" sldId="3436"/>
        </pc:sldMkLst>
      </pc:sldChg>
      <pc:sldChg chg="del">
        <pc:chgData name="Frances Steel" userId="79d46658-80de-4106-bb59-cad1b389c72e" providerId="ADAL" clId="{C9A650DF-FC12-494D-9C76-2639CC59E8C5}" dt="2026-08-13T09:32:04.832" v="3" actId="47"/>
        <pc:sldMkLst>
          <pc:docMk/>
          <pc:sldMk cId="2963010713" sldId="3437"/>
        </pc:sldMkLst>
      </pc:sldChg>
      <pc:sldChg chg="del">
        <pc:chgData name="Frances Steel" userId="79d46658-80de-4106-bb59-cad1b389c72e" providerId="ADAL" clId="{C9A650DF-FC12-494D-9C76-2639CC59E8C5}" dt="2026-08-13T09:31:37.661" v="0" actId="47"/>
        <pc:sldMkLst>
          <pc:docMk/>
          <pc:sldMk cId="2817255563" sldId="3438"/>
        </pc:sldMkLst>
      </pc:sldChg>
      <pc:sldChg chg="del">
        <pc:chgData name="Frances Steel" userId="79d46658-80de-4106-bb59-cad1b389c72e" providerId="ADAL" clId="{C9A650DF-FC12-494D-9C76-2639CC59E8C5}" dt="2026-08-13T09:31:37.661" v="0" actId="47"/>
        <pc:sldMkLst>
          <pc:docMk/>
          <pc:sldMk cId="629913557" sldId="3439"/>
        </pc:sldMkLst>
      </pc:sldChg>
      <pc:sldChg chg="del">
        <pc:chgData name="Frances Steel" userId="79d46658-80de-4106-bb59-cad1b389c72e" providerId="ADAL" clId="{C9A650DF-FC12-494D-9C76-2639CC59E8C5}" dt="2026-08-13T09:31:37.661" v="0" actId="47"/>
        <pc:sldMkLst>
          <pc:docMk/>
          <pc:sldMk cId="2523091378" sldId="3440"/>
        </pc:sldMkLst>
      </pc:sldChg>
      <pc:sldChg chg="del">
        <pc:chgData name="Frances Steel" userId="79d46658-80de-4106-bb59-cad1b389c72e" providerId="ADAL" clId="{C9A650DF-FC12-494D-9C76-2639CC59E8C5}" dt="2026-08-13T09:31:37.661" v="0" actId="47"/>
        <pc:sldMkLst>
          <pc:docMk/>
          <pc:sldMk cId="2054709051" sldId="3441"/>
        </pc:sldMkLst>
      </pc:sldChg>
      <pc:sldChg chg="del">
        <pc:chgData name="Frances Steel" userId="79d46658-80de-4106-bb59-cad1b389c72e" providerId="ADAL" clId="{C9A650DF-FC12-494D-9C76-2639CC59E8C5}" dt="2026-08-13T09:31:37.661" v="0" actId="47"/>
        <pc:sldMkLst>
          <pc:docMk/>
          <pc:sldMk cId="2962587947" sldId="3442"/>
        </pc:sldMkLst>
      </pc:sldChg>
      <pc:sldChg chg="del">
        <pc:chgData name="Frances Steel" userId="79d46658-80de-4106-bb59-cad1b389c72e" providerId="ADAL" clId="{C9A650DF-FC12-494D-9C76-2639CC59E8C5}" dt="2026-08-13T09:31:37.661" v="0" actId="47"/>
        <pc:sldMkLst>
          <pc:docMk/>
          <pc:sldMk cId="3558395744" sldId="3443"/>
        </pc:sldMkLst>
      </pc:sldChg>
      <pc:sldChg chg="del">
        <pc:chgData name="Frances Steel" userId="79d46658-80de-4106-bb59-cad1b389c72e" providerId="ADAL" clId="{C9A650DF-FC12-494D-9C76-2639CC59E8C5}" dt="2026-08-13T09:31:37.661" v="0" actId="47"/>
        <pc:sldMkLst>
          <pc:docMk/>
          <pc:sldMk cId="2974355294" sldId="3444"/>
        </pc:sldMkLst>
      </pc:sldChg>
      <pc:sldChg chg="del">
        <pc:chgData name="Frances Steel" userId="79d46658-80de-4106-bb59-cad1b389c72e" providerId="ADAL" clId="{C9A650DF-FC12-494D-9C76-2639CC59E8C5}" dt="2026-08-13T09:31:43.974" v="1" actId="47"/>
        <pc:sldMkLst>
          <pc:docMk/>
          <pc:sldMk cId="3015514144" sldId="3445"/>
        </pc:sldMkLst>
      </pc:sldChg>
      <pc:sldChg chg="del">
        <pc:chgData name="Frances Steel" userId="79d46658-80de-4106-bb59-cad1b389c72e" providerId="ADAL" clId="{C9A650DF-FC12-494D-9C76-2639CC59E8C5}" dt="2026-08-13T09:31:43.974" v="1" actId="47"/>
        <pc:sldMkLst>
          <pc:docMk/>
          <pc:sldMk cId="562799054" sldId="3446"/>
        </pc:sldMkLst>
      </pc:sldChg>
      <pc:sldChg chg="del">
        <pc:chgData name="Frances Steel" userId="79d46658-80de-4106-bb59-cad1b389c72e" providerId="ADAL" clId="{C9A650DF-FC12-494D-9C76-2639CC59E8C5}" dt="2026-08-13T09:31:43.974" v="1" actId="47"/>
        <pc:sldMkLst>
          <pc:docMk/>
          <pc:sldMk cId="1408167290" sldId="3447"/>
        </pc:sldMkLst>
      </pc:sldChg>
      <pc:sldChg chg="del">
        <pc:chgData name="Frances Steel" userId="79d46658-80de-4106-bb59-cad1b389c72e" providerId="ADAL" clId="{C9A650DF-FC12-494D-9C76-2639CC59E8C5}" dt="2026-08-13T09:31:43.974" v="1" actId="47"/>
        <pc:sldMkLst>
          <pc:docMk/>
          <pc:sldMk cId="451251373" sldId="3448"/>
        </pc:sldMkLst>
      </pc:sldChg>
      <pc:sldChg chg="del">
        <pc:chgData name="Frances Steel" userId="79d46658-80de-4106-bb59-cad1b389c72e" providerId="ADAL" clId="{C9A650DF-FC12-494D-9C76-2639CC59E8C5}" dt="2026-08-13T09:31:43.974" v="1" actId="47"/>
        <pc:sldMkLst>
          <pc:docMk/>
          <pc:sldMk cId="1751069794" sldId="3449"/>
        </pc:sldMkLst>
      </pc:sldChg>
      <pc:sldChg chg="del">
        <pc:chgData name="Frances Steel" userId="79d46658-80de-4106-bb59-cad1b389c72e" providerId="ADAL" clId="{C9A650DF-FC12-494D-9C76-2639CC59E8C5}" dt="2026-08-13T09:31:48.496" v="2" actId="47"/>
        <pc:sldMkLst>
          <pc:docMk/>
          <pc:sldMk cId="3150827541" sldId="3450"/>
        </pc:sldMkLst>
      </pc:sldChg>
      <pc:sldChg chg="del">
        <pc:chgData name="Frances Steel" userId="79d46658-80de-4106-bb59-cad1b389c72e" providerId="ADAL" clId="{C9A650DF-FC12-494D-9C76-2639CC59E8C5}" dt="2026-08-13T09:32:04.832" v="3" actId="47"/>
        <pc:sldMkLst>
          <pc:docMk/>
          <pc:sldMk cId="3269978723" sldId="3452"/>
        </pc:sldMkLst>
      </pc:sldChg>
      <pc:sldChg chg="del">
        <pc:chgData name="Frances Steel" userId="79d46658-80de-4106-bb59-cad1b389c72e" providerId="ADAL" clId="{C9A650DF-FC12-494D-9C76-2639CC59E8C5}" dt="2026-08-13T09:32:04.832" v="3" actId="47"/>
        <pc:sldMkLst>
          <pc:docMk/>
          <pc:sldMk cId="1398045960" sldId="3453"/>
        </pc:sldMkLst>
      </pc:sldChg>
      <pc:sldChg chg="del">
        <pc:chgData name="Frances Steel" userId="79d46658-80de-4106-bb59-cad1b389c72e" providerId="ADAL" clId="{C9A650DF-FC12-494D-9C76-2639CC59E8C5}" dt="2026-08-13T09:32:04.832" v="3" actId="47"/>
        <pc:sldMkLst>
          <pc:docMk/>
          <pc:sldMk cId="135208967" sldId="3454"/>
        </pc:sldMkLst>
      </pc:sldChg>
      <pc:sldChg chg="del">
        <pc:chgData name="Frances Steel" userId="79d46658-80de-4106-bb59-cad1b389c72e" providerId="ADAL" clId="{C9A650DF-FC12-494D-9C76-2639CC59E8C5}" dt="2026-08-13T09:32:04.832" v="3" actId="47"/>
        <pc:sldMkLst>
          <pc:docMk/>
          <pc:sldMk cId="709258493" sldId="3455"/>
        </pc:sldMkLst>
      </pc:sldChg>
      <pc:sldChg chg="del">
        <pc:chgData name="Frances Steel" userId="79d46658-80de-4106-bb59-cad1b389c72e" providerId="ADAL" clId="{C9A650DF-FC12-494D-9C76-2639CC59E8C5}" dt="2026-08-13T09:32:04.832" v="3" actId="47"/>
        <pc:sldMkLst>
          <pc:docMk/>
          <pc:sldMk cId="1892078471" sldId="3456"/>
        </pc:sldMkLst>
      </pc:sldChg>
      <pc:sldChg chg="del">
        <pc:chgData name="Frances Steel" userId="79d46658-80de-4106-bb59-cad1b389c72e" providerId="ADAL" clId="{C9A650DF-FC12-494D-9C76-2639CC59E8C5}" dt="2026-08-13T09:32:04.832" v="3" actId="47"/>
        <pc:sldMkLst>
          <pc:docMk/>
          <pc:sldMk cId="2802277404" sldId="3457"/>
        </pc:sldMkLst>
      </pc:sldChg>
      <pc:sldChg chg="del">
        <pc:chgData name="Frances Steel" userId="79d46658-80de-4106-bb59-cad1b389c72e" providerId="ADAL" clId="{C9A650DF-FC12-494D-9C76-2639CC59E8C5}" dt="2026-08-13T09:32:04.832" v="3" actId="47"/>
        <pc:sldMkLst>
          <pc:docMk/>
          <pc:sldMk cId="1875161157" sldId="3458"/>
        </pc:sldMkLst>
      </pc:sldChg>
      <pc:sldChg chg="del">
        <pc:chgData name="Frances Steel" userId="79d46658-80de-4106-bb59-cad1b389c72e" providerId="ADAL" clId="{C9A650DF-FC12-494D-9C76-2639CC59E8C5}" dt="2026-08-13T09:31:37.661" v="0" actId="47"/>
        <pc:sldMkLst>
          <pc:docMk/>
          <pc:sldMk cId="1397874623" sldId="3461"/>
        </pc:sldMkLst>
      </pc:sldChg>
      <pc:sldChg chg="del">
        <pc:chgData name="Frances Steel" userId="79d46658-80de-4106-bb59-cad1b389c72e" providerId="ADAL" clId="{C9A650DF-FC12-494D-9C76-2639CC59E8C5}" dt="2026-08-13T09:31:37.661" v="0" actId="47"/>
        <pc:sldMkLst>
          <pc:docMk/>
          <pc:sldMk cId="3990801221" sldId="3462"/>
        </pc:sldMkLst>
      </pc:sldChg>
      <pc:sldChg chg="del">
        <pc:chgData name="Frances Steel" userId="79d46658-80de-4106-bb59-cad1b389c72e" providerId="ADAL" clId="{C9A650DF-FC12-494D-9C76-2639CC59E8C5}" dt="2026-08-13T09:31:37.661" v="0" actId="47"/>
        <pc:sldMkLst>
          <pc:docMk/>
          <pc:sldMk cId="1433606448" sldId="3463"/>
        </pc:sldMkLst>
      </pc:sldChg>
      <pc:sldChg chg="del">
        <pc:chgData name="Frances Steel" userId="79d46658-80de-4106-bb59-cad1b389c72e" providerId="ADAL" clId="{C9A650DF-FC12-494D-9C76-2639CC59E8C5}" dt="2026-08-13T09:31:37.661" v="0" actId="47"/>
        <pc:sldMkLst>
          <pc:docMk/>
          <pc:sldMk cId="1308502466" sldId="3465"/>
        </pc:sldMkLst>
      </pc:sldChg>
      <pc:sldChg chg="del">
        <pc:chgData name="Frances Steel" userId="79d46658-80de-4106-bb59-cad1b389c72e" providerId="ADAL" clId="{C9A650DF-FC12-494D-9C76-2639CC59E8C5}" dt="2026-08-13T09:31:37.661" v="0" actId="47"/>
        <pc:sldMkLst>
          <pc:docMk/>
          <pc:sldMk cId="2771169003" sldId="3466"/>
        </pc:sldMkLst>
      </pc:sldChg>
      <pc:sldChg chg="del">
        <pc:chgData name="Frances Steel" userId="79d46658-80de-4106-bb59-cad1b389c72e" providerId="ADAL" clId="{C9A650DF-FC12-494D-9C76-2639CC59E8C5}" dt="2026-08-13T09:31:37.661" v="0" actId="47"/>
        <pc:sldMkLst>
          <pc:docMk/>
          <pc:sldMk cId="473468100" sldId="3468"/>
        </pc:sldMkLst>
      </pc:sldChg>
      <pc:sldChg chg="del">
        <pc:chgData name="Frances Steel" userId="79d46658-80de-4106-bb59-cad1b389c72e" providerId="ADAL" clId="{C9A650DF-FC12-494D-9C76-2639CC59E8C5}" dt="2026-08-13T09:31:37.661" v="0" actId="47"/>
        <pc:sldMkLst>
          <pc:docMk/>
          <pc:sldMk cId="2708207427" sldId="3469"/>
        </pc:sldMkLst>
      </pc:sldChg>
      <pc:sldChg chg="del">
        <pc:chgData name="Frances Steel" userId="79d46658-80de-4106-bb59-cad1b389c72e" providerId="ADAL" clId="{C9A650DF-FC12-494D-9C76-2639CC59E8C5}" dt="2026-08-13T09:31:37.661" v="0" actId="47"/>
        <pc:sldMkLst>
          <pc:docMk/>
          <pc:sldMk cId="2229494516" sldId="3470"/>
        </pc:sldMkLst>
      </pc:sldChg>
      <pc:sldChg chg="del">
        <pc:chgData name="Frances Steel" userId="79d46658-80de-4106-bb59-cad1b389c72e" providerId="ADAL" clId="{C9A650DF-FC12-494D-9C76-2639CC59E8C5}" dt="2026-08-13T09:31:37.661" v="0" actId="47"/>
        <pc:sldMkLst>
          <pc:docMk/>
          <pc:sldMk cId="1189961926" sldId="3471"/>
        </pc:sldMkLst>
      </pc:sldChg>
      <pc:sldChg chg="del">
        <pc:chgData name="Frances Steel" userId="79d46658-80de-4106-bb59-cad1b389c72e" providerId="ADAL" clId="{C9A650DF-FC12-494D-9C76-2639CC59E8C5}" dt="2026-08-13T09:31:37.661" v="0" actId="47"/>
        <pc:sldMkLst>
          <pc:docMk/>
          <pc:sldMk cId="490836839" sldId="3472"/>
        </pc:sldMkLst>
      </pc:sldChg>
      <pc:sldChg chg="del">
        <pc:chgData name="Frances Steel" userId="79d46658-80de-4106-bb59-cad1b389c72e" providerId="ADAL" clId="{C9A650DF-FC12-494D-9C76-2639CC59E8C5}" dt="2026-08-13T09:31:37.661" v="0" actId="47"/>
        <pc:sldMkLst>
          <pc:docMk/>
          <pc:sldMk cId="2572690167" sldId="3473"/>
        </pc:sldMkLst>
      </pc:sldChg>
      <pc:sldChg chg="del">
        <pc:chgData name="Frances Steel" userId="79d46658-80de-4106-bb59-cad1b389c72e" providerId="ADAL" clId="{C9A650DF-FC12-494D-9C76-2639CC59E8C5}" dt="2026-08-13T09:31:37.661" v="0" actId="47"/>
        <pc:sldMkLst>
          <pc:docMk/>
          <pc:sldMk cId="353951598" sldId="3474"/>
        </pc:sldMkLst>
      </pc:sldChg>
      <pc:sldChg chg="del">
        <pc:chgData name="Frances Steel" userId="79d46658-80de-4106-bb59-cad1b389c72e" providerId="ADAL" clId="{C9A650DF-FC12-494D-9C76-2639CC59E8C5}" dt="2026-08-13T09:31:37.661" v="0" actId="47"/>
        <pc:sldMkLst>
          <pc:docMk/>
          <pc:sldMk cId="416135146" sldId="3475"/>
        </pc:sldMkLst>
      </pc:sldChg>
      <pc:sldChg chg="del">
        <pc:chgData name="Frances Steel" userId="79d46658-80de-4106-bb59-cad1b389c72e" providerId="ADAL" clId="{C9A650DF-FC12-494D-9C76-2639CC59E8C5}" dt="2026-08-13T09:32:04.832" v="3" actId="47"/>
        <pc:sldMkLst>
          <pc:docMk/>
          <pc:sldMk cId="753230931" sldId="3476"/>
        </pc:sldMkLst>
      </pc:sldChg>
      <pc:sldChg chg="del">
        <pc:chgData name="Frances Steel" userId="79d46658-80de-4106-bb59-cad1b389c72e" providerId="ADAL" clId="{C9A650DF-FC12-494D-9C76-2639CC59E8C5}" dt="2026-08-13T09:32:04.832" v="3" actId="47"/>
        <pc:sldMkLst>
          <pc:docMk/>
          <pc:sldMk cId="1241921477" sldId="3477"/>
        </pc:sldMkLst>
      </pc:sldChg>
      <pc:sldChg chg="del">
        <pc:chgData name="Frances Steel" userId="79d46658-80de-4106-bb59-cad1b389c72e" providerId="ADAL" clId="{C9A650DF-FC12-494D-9C76-2639CC59E8C5}" dt="2026-08-13T09:32:04.832" v="3" actId="47"/>
        <pc:sldMkLst>
          <pc:docMk/>
          <pc:sldMk cId="1334669254" sldId="3478"/>
        </pc:sldMkLst>
      </pc:sldChg>
      <pc:sldChg chg="del">
        <pc:chgData name="Frances Steel" userId="79d46658-80de-4106-bb59-cad1b389c72e" providerId="ADAL" clId="{C9A650DF-FC12-494D-9C76-2639CC59E8C5}" dt="2026-08-13T09:31:37.661" v="0" actId="47"/>
        <pc:sldMkLst>
          <pc:docMk/>
          <pc:sldMk cId="2753653064" sldId="3479"/>
        </pc:sldMkLst>
      </pc:sldChg>
      <pc:sldChg chg="del">
        <pc:chgData name="Frances Steel" userId="79d46658-80de-4106-bb59-cad1b389c72e" providerId="ADAL" clId="{C9A650DF-FC12-494D-9C76-2639CC59E8C5}" dt="2026-08-13T09:31:37.661" v="0" actId="47"/>
        <pc:sldMkLst>
          <pc:docMk/>
          <pc:sldMk cId="3144471218" sldId="3480"/>
        </pc:sldMkLst>
      </pc:sldChg>
      <pc:sldChg chg="del">
        <pc:chgData name="Frances Steel" userId="79d46658-80de-4106-bb59-cad1b389c72e" providerId="ADAL" clId="{C9A650DF-FC12-494D-9C76-2639CC59E8C5}" dt="2026-08-13T09:31:37.661" v="0" actId="47"/>
        <pc:sldMkLst>
          <pc:docMk/>
          <pc:sldMk cId="1616419491" sldId="3481"/>
        </pc:sldMkLst>
      </pc:sldChg>
      <pc:sldChg chg="del">
        <pc:chgData name="Frances Steel" userId="79d46658-80de-4106-bb59-cad1b389c72e" providerId="ADAL" clId="{C9A650DF-FC12-494D-9C76-2639CC59E8C5}" dt="2026-08-13T09:31:37.661" v="0" actId="47"/>
        <pc:sldMkLst>
          <pc:docMk/>
          <pc:sldMk cId="1630513365" sldId="3482"/>
        </pc:sldMkLst>
      </pc:sldChg>
      <pc:sldChg chg="del">
        <pc:chgData name="Frances Steel" userId="79d46658-80de-4106-bb59-cad1b389c72e" providerId="ADAL" clId="{C9A650DF-FC12-494D-9C76-2639CC59E8C5}" dt="2026-08-13T09:31:37.661" v="0" actId="47"/>
        <pc:sldMkLst>
          <pc:docMk/>
          <pc:sldMk cId="437441463" sldId="3483"/>
        </pc:sldMkLst>
      </pc:sldChg>
      <pc:sldChg chg="del">
        <pc:chgData name="Frances Steel" userId="79d46658-80de-4106-bb59-cad1b389c72e" providerId="ADAL" clId="{C9A650DF-FC12-494D-9C76-2639CC59E8C5}" dt="2026-08-13T09:31:37.661" v="0" actId="47"/>
        <pc:sldMkLst>
          <pc:docMk/>
          <pc:sldMk cId="2112930976" sldId="3486"/>
        </pc:sldMkLst>
      </pc:sldChg>
      <pc:sldChg chg="del">
        <pc:chgData name="Frances Steel" userId="79d46658-80de-4106-bb59-cad1b389c72e" providerId="ADAL" clId="{C9A650DF-FC12-494D-9C76-2639CC59E8C5}" dt="2026-08-13T09:31:37.661" v="0" actId="47"/>
        <pc:sldMkLst>
          <pc:docMk/>
          <pc:sldMk cId="2086938515" sldId="3487"/>
        </pc:sldMkLst>
      </pc:sldChg>
      <pc:sldChg chg="del">
        <pc:chgData name="Frances Steel" userId="79d46658-80de-4106-bb59-cad1b389c72e" providerId="ADAL" clId="{C9A650DF-FC12-494D-9C76-2639CC59E8C5}" dt="2026-08-13T09:31:37.661" v="0" actId="47"/>
        <pc:sldMkLst>
          <pc:docMk/>
          <pc:sldMk cId="4080006921" sldId="3488"/>
        </pc:sldMkLst>
      </pc:sldChg>
      <pc:sldChg chg="del">
        <pc:chgData name="Frances Steel" userId="79d46658-80de-4106-bb59-cad1b389c72e" providerId="ADAL" clId="{C9A650DF-FC12-494D-9C76-2639CC59E8C5}" dt="2026-08-13T09:31:43.974" v="1" actId="47"/>
        <pc:sldMkLst>
          <pc:docMk/>
          <pc:sldMk cId="2010341970" sldId="3489"/>
        </pc:sldMkLst>
      </pc:sldChg>
      <pc:sldChg chg="del">
        <pc:chgData name="Frances Steel" userId="79d46658-80de-4106-bb59-cad1b389c72e" providerId="ADAL" clId="{C9A650DF-FC12-494D-9C76-2639CC59E8C5}" dt="2026-08-13T09:31:43.974" v="1" actId="47"/>
        <pc:sldMkLst>
          <pc:docMk/>
          <pc:sldMk cId="2413152094" sldId="3490"/>
        </pc:sldMkLst>
      </pc:sldChg>
      <pc:sldChg chg="del">
        <pc:chgData name="Frances Steel" userId="79d46658-80de-4106-bb59-cad1b389c72e" providerId="ADAL" clId="{C9A650DF-FC12-494D-9C76-2639CC59E8C5}" dt="2026-08-13T09:31:43.974" v="1" actId="47"/>
        <pc:sldMkLst>
          <pc:docMk/>
          <pc:sldMk cId="23735505" sldId="3491"/>
        </pc:sldMkLst>
      </pc:sldChg>
      <pc:sldChg chg="del">
        <pc:chgData name="Frances Steel" userId="79d46658-80de-4106-bb59-cad1b389c72e" providerId="ADAL" clId="{C9A650DF-FC12-494D-9C76-2639CC59E8C5}" dt="2026-08-13T09:31:43.974" v="1" actId="47"/>
        <pc:sldMkLst>
          <pc:docMk/>
          <pc:sldMk cId="2853838900" sldId="3492"/>
        </pc:sldMkLst>
      </pc:sldChg>
      <pc:sldChg chg="del">
        <pc:chgData name="Frances Steel" userId="79d46658-80de-4106-bb59-cad1b389c72e" providerId="ADAL" clId="{C9A650DF-FC12-494D-9C76-2639CC59E8C5}" dt="2026-08-13T09:31:43.974" v="1" actId="47"/>
        <pc:sldMkLst>
          <pc:docMk/>
          <pc:sldMk cId="1850173605" sldId="3493"/>
        </pc:sldMkLst>
      </pc:sldChg>
      <pc:sldChg chg="del">
        <pc:chgData name="Frances Steel" userId="79d46658-80de-4106-bb59-cad1b389c72e" providerId="ADAL" clId="{C9A650DF-FC12-494D-9C76-2639CC59E8C5}" dt="2026-08-13T09:31:48.496" v="2" actId="47"/>
        <pc:sldMkLst>
          <pc:docMk/>
          <pc:sldMk cId="2353171162" sldId="3494"/>
        </pc:sldMkLst>
      </pc:sldChg>
      <pc:sldChg chg="del">
        <pc:chgData name="Frances Steel" userId="79d46658-80de-4106-bb59-cad1b389c72e" providerId="ADAL" clId="{C9A650DF-FC12-494D-9C76-2639CC59E8C5}" dt="2026-08-13T09:31:37.661" v="0" actId="47"/>
        <pc:sldMkLst>
          <pc:docMk/>
          <pc:sldMk cId="2605559591" sldId="3496"/>
        </pc:sldMkLst>
      </pc:sldChg>
      <pc:sldChg chg="del">
        <pc:chgData name="Frances Steel" userId="79d46658-80de-4106-bb59-cad1b389c72e" providerId="ADAL" clId="{C9A650DF-FC12-494D-9C76-2639CC59E8C5}" dt="2026-08-13T09:31:37.661" v="0" actId="47"/>
        <pc:sldMkLst>
          <pc:docMk/>
          <pc:sldMk cId="3019473682" sldId="3497"/>
        </pc:sldMkLst>
      </pc:sldChg>
      <pc:sldChg chg="del">
        <pc:chgData name="Frances Steel" userId="79d46658-80de-4106-bb59-cad1b389c72e" providerId="ADAL" clId="{C9A650DF-FC12-494D-9C76-2639CC59E8C5}" dt="2026-08-13T09:31:37.661" v="0" actId="47"/>
        <pc:sldMkLst>
          <pc:docMk/>
          <pc:sldMk cId="3430485344" sldId="3498"/>
        </pc:sldMkLst>
      </pc:sldChg>
      <pc:sldChg chg="del">
        <pc:chgData name="Frances Steel" userId="79d46658-80de-4106-bb59-cad1b389c72e" providerId="ADAL" clId="{C9A650DF-FC12-494D-9C76-2639CC59E8C5}" dt="2026-08-13T09:31:37.661" v="0" actId="47"/>
        <pc:sldMkLst>
          <pc:docMk/>
          <pc:sldMk cId="2532119436" sldId="3499"/>
        </pc:sldMkLst>
      </pc:sldChg>
      <pc:sldChg chg="del">
        <pc:chgData name="Frances Steel" userId="79d46658-80de-4106-bb59-cad1b389c72e" providerId="ADAL" clId="{C9A650DF-FC12-494D-9C76-2639CC59E8C5}" dt="2026-08-13T09:31:37.661" v="0" actId="47"/>
        <pc:sldMkLst>
          <pc:docMk/>
          <pc:sldMk cId="704409088" sldId="3500"/>
        </pc:sldMkLst>
      </pc:sldChg>
      <pc:sldChg chg="del">
        <pc:chgData name="Frances Steel" userId="79d46658-80de-4106-bb59-cad1b389c72e" providerId="ADAL" clId="{C9A650DF-FC12-494D-9C76-2639CC59E8C5}" dt="2026-08-13T09:31:37.661" v="0" actId="47"/>
        <pc:sldMkLst>
          <pc:docMk/>
          <pc:sldMk cId="2353131324" sldId="3501"/>
        </pc:sldMkLst>
      </pc:sldChg>
      <pc:sldChg chg="del">
        <pc:chgData name="Frances Steel" userId="79d46658-80de-4106-bb59-cad1b389c72e" providerId="ADAL" clId="{C9A650DF-FC12-494D-9C76-2639CC59E8C5}" dt="2026-08-13T09:31:37.661" v="0" actId="47"/>
        <pc:sldMkLst>
          <pc:docMk/>
          <pc:sldMk cId="3396178178" sldId="3502"/>
        </pc:sldMkLst>
      </pc:sldChg>
      <pc:sldChg chg="del">
        <pc:chgData name="Frances Steel" userId="79d46658-80de-4106-bb59-cad1b389c72e" providerId="ADAL" clId="{C9A650DF-FC12-494D-9C76-2639CC59E8C5}" dt="2026-08-13T09:31:37.661" v="0" actId="47"/>
        <pc:sldMkLst>
          <pc:docMk/>
          <pc:sldMk cId="2709978293" sldId="3503"/>
        </pc:sldMkLst>
      </pc:sldChg>
      <pc:sldChg chg="del">
        <pc:chgData name="Frances Steel" userId="79d46658-80de-4106-bb59-cad1b389c72e" providerId="ADAL" clId="{C9A650DF-FC12-494D-9C76-2639CC59E8C5}" dt="2026-08-13T09:31:37.661" v="0" actId="47"/>
        <pc:sldMkLst>
          <pc:docMk/>
          <pc:sldMk cId="2671953120" sldId="3504"/>
        </pc:sldMkLst>
      </pc:sldChg>
      <pc:sldChg chg="del">
        <pc:chgData name="Frances Steel" userId="79d46658-80de-4106-bb59-cad1b389c72e" providerId="ADAL" clId="{C9A650DF-FC12-494D-9C76-2639CC59E8C5}" dt="2026-08-13T09:31:37.661" v="0" actId="47"/>
        <pc:sldMkLst>
          <pc:docMk/>
          <pc:sldMk cId="1008188172" sldId="3505"/>
        </pc:sldMkLst>
      </pc:sldChg>
      <pc:sldChg chg="del">
        <pc:chgData name="Frances Steel" userId="79d46658-80de-4106-bb59-cad1b389c72e" providerId="ADAL" clId="{C9A650DF-FC12-494D-9C76-2639CC59E8C5}" dt="2026-08-13T09:31:37.661" v="0" actId="47"/>
        <pc:sldMkLst>
          <pc:docMk/>
          <pc:sldMk cId="2843093134" sldId="3506"/>
        </pc:sldMkLst>
      </pc:sldChg>
      <pc:sldChg chg="del">
        <pc:chgData name="Frances Steel" userId="79d46658-80de-4106-bb59-cad1b389c72e" providerId="ADAL" clId="{C9A650DF-FC12-494D-9C76-2639CC59E8C5}" dt="2026-08-13T09:31:37.661" v="0" actId="47"/>
        <pc:sldMkLst>
          <pc:docMk/>
          <pc:sldMk cId="2683176477" sldId="3507"/>
        </pc:sldMkLst>
      </pc:sldChg>
      <pc:sldChg chg="del">
        <pc:chgData name="Frances Steel" userId="79d46658-80de-4106-bb59-cad1b389c72e" providerId="ADAL" clId="{C9A650DF-FC12-494D-9C76-2639CC59E8C5}" dt="2026-08-13T09:31:43.974" v="1" actId="47"/>
        <pc:sldMkLst>
          <pc:docMk/>
          <pc:sldMk cId="3645122337" sldId="3508"/>
        </pc:sldMkLst>
      </pc:sldChg>
      <pc:sldChg chg="del">
        <pc:chgData name="Frances Steel" userId="79d46658-80de-4106-bb59-cad1b389c72e" providerId="ADAL" clId="{C9A650DF-FC12-494D-9C76-2639CC59E8C5}" dt="2026-08-13T09:31:43.974" v="1" actId="47"/>
        <pc:sldMkLst>
          <pc:docMk/>
          <pc:sldMk cId="3399598983" sldId="3509"/>
        </pc:sldMkLst>
      </pc:sldChg>
      <pc:sldChg chg="del">
        <pc:chgData name="Frances Steel" userId="79d46658-80de-4106-bb59-cad1b389c72e" providerId="ADAL" clId="{C9A650DF-FC12-494D-9C76-2639CC59E8C5}" dt="2026-08-13T09:31:43.974" v="1" actId="47"/>
        <pc:sldMkLst>
          <pc:docMk/>
          <pc:sldMk cId="4226723817" sldId="3510"/>
        </pc:sldMkLst>
      </pc:sldChg>
      <pc:sldChg chg="del">
        <pc:chgData name="Frances Steel" userId="79d46658-80de-4106-bb59-cad1b389c72e" providerId="ADAL" clId="{C9A650DF-FC12-494D-9C76-2639CC59E8C5}" dt="2026-08-13T09:31:43.974" v="1" actId="47"/>
        <pc:sldMkLst>
          <pc:docMk/>
          <pc:sldMk cId="4089627902" sldId="3511"/>
        </pc:sldMkLst>
      </pc:sldChg>
      <pc:sldChg chg="del">
        <pc:chgData name="Frances Steel" userId="79d46658-80de-4106-bb59-cad1b389c72e" providerId="ADAL" clId="{C9A650DF-FC12-494D-9C76-2639CC59E8C5}" dt="2026-08-13T09:31:43.974" v="1" actId="47"/>
        <pc:sldMkLst>
          <pc:docMk/>
          <pc:sldMk cId="1383161007" sldId="3512"/>
        </pc:sldMkLst>
      </pc:sldChg>
      <pc:sldChg chg="del">
        <pc:chgData name="Frances Steel" userId="79d46658-80de-4106-bb59-cad1b389c72e" providerId="ADAL" clId="{C9A650DF-FC12-494D-9C76-2639CC59E8C5}" dt="2026-08-13T09:31:43.974" v="1" actId="47"/>
        <pc:sldMkLst>
          <pc:docMk/>
          <pc:sldMk cId="3127091271" sldId="3513"/>
        </pc:sldMkLst>
      </pc:sldChg>
      <pc:sldChg chg="del">
        <pc:chgData name="Frances Steel" userId="79d46658-80de-4106-bb59-cad1b389c72e" providerId="ADAL" clId="{C9A650DF-FC12-494D-9C76-2639CC59E8C5}" dt="2026-08-13T09:31:43.974" v="1" actId="47"/>
        <pc:sldMkLst>
          <pc:docMk/>
          <pc:sldMk cId="4239140734" sldId="3514"/>
        </pc:sldMkLst>
      </pc:sldChg>
      <pc:sldChg chg="del">
        <pc:chgData name="Frances Steel" userId="79d46658-80de-4106-bb59-cad1b389c72e" providerId="ADAL" clId="{C9A650DF-FC12-494D-9C76-2639CC59E8C5}" dt="2026-08-13T09:31:43.974" v="1" actId="47"/>
        <pc:sldMkLst>
          <pc:docMk/>
          <pc:sldMk cId="3229127114" sldId="3515"/>
        </pc:sldMkLst>
      </pc:sldChg>
      <pc:sldChg chg="del">
        <pc:chgData name="Frances Steel" userId="79d46658-80de-4106-bb59-cad1b389c72e" providerId="ADAL" clId="{C9A650DF-FC12-494D-9C76-2639CC59E8C5}" dt="2026-08-13T09:31:43.974" v="1" actId="47"/>
        <pc:sldMkLst>
          <pc:docMk/>
          <pc:sldMk cId="1625996598" sldId="3516"/>
        </pc:sldMkLst>
      </pc:sldChg>
      <pc:sldChg chg="del">
        <pc:chgData name="Frances Steel" userId="79d46658-80de-4106-bb59-cad1b389c72e" providerId="ADAL" clId="{C9A650DF-FC12-494D-9C76-2639CC59E8C5}" dt="2026-08-13T09:31:43.974" v="1" actId="47"/>
        <pc:sldMkLst>
          <pc:docMk/>
          <pc:sldMk cId="34955089" sldId="3517"/>
        </pc:sldMkLst>
      </pc:sldChg>
      <pc:sldChg chg="del">
        <pc:chgData name="Frances Steel" userId="79d46658-80de-4106-bb59-cad1b389c72e" providerId="ADAL" clId="{C9A650DF-FC12-494D-9C76-2639CC59E8C5}" dt="2026-08-13T09:31:43.974" v="1" actId="47"/>
        <pc:sldMkLst>
          <pc:docMk/>
          <pc:sldMk cId="3930742870" sldId="3518"/>
        </pc:sldMkLst>
      </pc:sldChg>
      <pc:sldChg chg="del">
        <pc:chgData name="Frances Steel" userId="79d46658-80de-4106-bb59-cad1b389c72e" providerId="ADAL" clId="{C9A650DF-FC12-494D-9C76-2639CC59E8C5}" dt="2026-08-13T09:31:43.974" v="1" actId="47"/>
        <pc:sldMkLst>
          <pc:docMk/>
          <pc:sldMk cId="1761024289" sldId="3519"/>
        </pc:sldMkLst>
      </pc:sldChg>
      <pc:sldChg chg="del">
        <pc:chgData name="Frances Steel" userId="79d46658-80de-4106-bb59-cad1b389c72e" providerId="ADAL" clId="{C9A650DF-FC12-494D-9C76-2639CC59E8C5}" dt="2026-08-13T09:31:43.974" v="1" actId="47"/>
        <pc:sldMkLst>
          <pc:docMk/>
          <pc:sldMk cId="468020510" sldId="3520"/>
        </pc:sldMkLst>
      </pc:sldChg>
      <pc:sldChg chg="del">
        <pc:chgData name="Frances Steel" userId="79d46658-80de-4106-bb59-cad1b389c72e" providerId="ADAL" clId="{C9A650DF-FC12-494D-9C76-2639CC59E8C5}" dt="2026-08-13T09:31:43.974" v="1" actId="47"/>
        <pc:sldMkLst>
          <pc:docMk/>
          <pc:sldMk cId="1692839814" sldId="3521"/>
        </pc:sldMkLst>
      </pc:sldChg>
      <pc:sldChg chg="del">
        <pc:chgData name="Frances Steel" userId="79d46658-80de-4106-bb59-cad1b389c72e" providerId="ADAL" clId="{C9A650DF-FC12-494D-9C76-2639CC59E8C5}" dt="2026-08-13T09:31:43.974" v="1" actId="47"/>
        <pc:sldMkLst>
          <pc:docMk/>
          <pc:sldMk cId="485105097" sldId="3522"/>
        </pc:sldMkLst>
      </pc:sldChg>
      <pc:sldChg chg="del">
        <pc:chgData name="Frances Steel" userId="79d46658-80de-4106-bb59-cad1b389c72e" providerId="ADAL" clId="{C9A650DF-FC12-494D-9C76-2639CC59E8C5}" dt="2026-08-13T09:31:48.496" v="2" actId="47"/>
        <pc:sldMkLst>
          <pc:docMk/>
          <pc:sldMk cId="274534297" sldId="3523"/>
        </pc:sldMkLst>
      </pc:sldChg>
      <pc:sldChg chg="del">
        <pc:chgData name="Frances Steel" userId="79d46658-80de-4106-bb59-cad1b389c72e" providerId="ADAL" clId="{C9A650DF-FC12-494D-9C76-2639CC59E8C5}" dt="2026-08-13T09:31:48.496" v="2" actId="47"/>
        <pc:sldMkLst>
          <pc:docMk/>
          <pc:sldMk cId="2206756454" sldId="3524"/>
        </pc:sldMkLst>
      </pc:sldChg>
      <pc:sldChg chg="del">
        <pc:chgData name="Frances Steel" userId="79d46658-80de-4106-bb59-cad1b389c72e" providerId="ADAL" clId="{C9A650DF-FC12-494D-9C76-2639CC59E8C5}" dt="2026-08-13T09:31:48.496" v="2" actId="47"/>
        <pc:sldMkLst>
          <pc:docMk/>
          <pc:sldMk cId="1660752254" sldId="3525"/>
        </pc:sldMkLst>
      </pc:sldChg>
      <pc:sldChg chg="del">
        <pc:chgData name="Frances Steel" userId="79d46658-80de-4106-bb59-cad1b389c72e" providerId="ADAL" clId="{C9A650DF-FC12-494D-9C76-2639CC59E8C5}" dt="2026-08-13T09:31:37.661" v="0" actId="47"/>
        <pc:sldMkLst>
          <pc:docMk/>
          <pc:sldMk cId="2993787579" sldId="3529"/>
        </pc:sldMkLst>
      </pc:sldChg>
      <pc:sldChg chg="del">
        <pc:chgData name="Frances Steel" userId="79d46658-80de-4106-bb59-cad1b389c72e" providerId="ADAL" clId="{C9A650DF-FC12-494D-9C76-2639CC59E8C5}" dt="2026-08-13T09:31:37.661" v="0" actId="47"/>
        <pc:sldMkLst>
          <pc:docMk/>
          <pc:sldMk cId="371695293" sldId="3530"/>
        </pc:sldMkLst>
      </pc:sldChg>
      <pc:sldChg chg="del">
        <pc:chgData name="Frances Steel" userId="79d46658-80de-4106-bb59-cad1b389c72e" providerId="ADAL" clId="{C9A650DF-FC12-494D-9C76-2639CC59E8C5}" dt="2026-08-13T09:31:37.661" v="0" actId="47"/>
        <pc:sldMkLst>
          <pc:docMk/>
          <pc:sldMk cId="2960759844" sldId="3531"/>
        </pc:sldMkLst>
      </pc:sldChg>
      <pc:sldChg chg="del">
        <pc:chgData name="Frances Steel" userId="79d46658-80de-4106-bb59-cad1b389c72e" providerId="ADAL" clId="{C9A650DF-FC12-494D-9C76-2639CC59E8C5}" dt="2026-08-13T09:31:37.661" v="0" actId="47"/>
        <pc:sldMkLst>
          <pc:docMk/>
          <pc:sldMk cId="1086988512" sldId="3532"/>
        </pc:sldMkLst>
      </pc:sldChg>
      <pc:sldChg chg="del">
        <pc:chgData name="Frances Steel" userId="79d46658-80de-4106-bb59-cad1b389c72e" providerId="ADAL" clId="{C9A650DF-FC12-494D-9C76-2639CC59E8C5}" dt="2026-08-13T09:31:37.661" v="0" actId="47"/>
        <pc:sldMkLst>
          <pc:docMk/>
          <pc:sldMk cId="414757199" sldId="3533"/>
        </pc:sldMkLst>
      </pc:sldChg>
      <pc:sldChg chg="del">
        <pc:chgData name="Frances Steel" userId="79d46658-80de-4106-bb59-cad1b389c72e" providerId="ADAL" clId="{C9A650DF-FC12-494D-9C76-2639CC59E8C5}" dt="2026-08-13T09:31:37.661" v="0" actId="47"/>
        <pc:sldMkLst>
          <pc:docMk/>
          <pc:sldMk cId="3135178155" sldId="3534"/>
        </pc:sldMkLst>
      </pc:sldChg>
      <pc:sldChg chg="del">
        <pc:chgData name="Frances Steel" userId="79d46658-80de-4106-bb59-cad1b389c72e" providerId="ADAL" clId="{C9A650DF-FC12-494D-9C76-2639CC59E8C5}" dt="2026-08-13T09:31:37.661" v="0" actId="47"/>
        <pc:sldMkLst>
          <pc:docMk/>
          <pc:sldMk cId="28073093" sldId="3535"/>
        </pc:sldMkLst>
      </pc:sldChg>
      <pc:sldChg chg="del">
        <pc:chgData name="Frances Steel" userId="79d46658-80de-4106-bb59-cad1b389c72e" providerId="ADAL" clId="{C9A650DF-FC12-494D-9C76-2639CC59E8C5}" dt="2026-08-13T09:31:37.661" v="0" actId="47"/>
        <pc:sldMkLst>
          <pc:docMk/>
          <pc:sldMk cId="1073880402" sldId="3536"/>
        </pc:sldMkLst>
      </pc:sldChg>
      <pc:sldChg chg="del">
        <pc:chgData name="Frances Steel" userId="79d46658-80de-4106-bb59-cad1b389c72e" providerId="ADAL" clId="{C9A650DF-FC12-494D-9C76-2639CC59E8C5}" dt="2026-08-13T09:31:43.974" v="1" actId="47"/>
        <pc:sldMkLst>
          <pc:docMk/>
          <pc:sldMk cId="3388881317" sldId="3537"/>
        </pc:sldMkLst>
      </pc:sldChg>
      <pc:sldChg chg="del">
        <pc:chgData name="Frances Steel" userId="79d46658-80de-4106-bb59-cad1b389c72e" providerId="ADAL" clId="{C9A650DF-FC12-494D-9C76-2639CC59E8C5}" dt="2026-08-13T09:31:43.974" v="1" actId="47"/>
        <pc:sldMkLst>
          <pc:docMk/>
          <pc:sldMk cId="1634473596" sldId="3538"/>
        </pc:sldMkLst>
      </pc:sldChg>
      <pc:sldChg chg="del">
        <pc:chgData name="Frances Steel" userId="79d46658-80de-4106-bb59-cad1b389c72e" providerId="ADAL" clId="{C9A650DF-FC12-494D-9C76-2639CC59E8C5}" dt="2026-08-13T09:31:43.974" v="1" actId="47"/>
        <pc:sldMkLst>
          <pc:docMk/>
          <pc:sldMk cId="771806197" sldId="3539"/>
        </pc:sldMkLst>
      </pc:sldChg>
      <pc:sldChg chg="del">
        <pc:chgData name="Frances Steel" userId="79d46658-80de-4106-bb59-cad1b389c72e" providerId="ADAL" clId="{C9A650DF-FC12-494D-9C76-2639CC59E8C5}" dt="2026-08-13T09:31:43.974" v="1" actId="47"/>
        <pc:sldMkLst>
          <pc:docMk/>
          <pc:sldMk cId="3942614258" sldId="3540"/>
        </pc:sldMkLst>
      </pc:sldChg>
      <pc:sldChg chg="del">
        <pc:chgData name="Frances Steel" userId="79d46658-80de-4106-bb59-cad1b389c72e" providerId="ADAL" clId="{C9A650DF-FC12-494D-9C76-2639CC59E8C5}" dt="2026-08-13T09:31:43.974" v="1" actId="47"/>
        <pc:sldMkLst>
          <pc:docMk/>
          <pc:sldMk cId="1889031152" sldId="3541"/>
        </pc:sldMkLst>
      </pc:sldChg>
      <pc:sldChg chg="del">
        <pc:chgData name="Frances Steel" userId="79d46658-80de-4106-bb59-cad1b389c72e" providerId="ADAL" clId="{C9A650DF-FC12-494D-9C76-2639CC59E8C5}" dt="2026-08-13T09:31:48.496" v="2" actId="47"/>
        <pc:sldMkLst>
          <pc:docMk/>
          <pc:sldMk cId="4284772620" sldId="3542"/>
        </pc:sldMkLst>
      </pc:sldChg>
      <pc:sldChg chg="del">
        <pc:chgData name="Frances Steel" userId="79d46658-80de-4106-bb59-cad1b389c72e" providerId="ADAL" clId="{C9A650DF-FC12-494D-9C76-2639CC59E8C5}" dt="2026-08-13T09:31:37.661" v="0" actId="47"/>
        <pc:sldMkLst>
          <pc:docMk/>
          <pc:sldMk cId="340517371" sldId="3544"/>
        </pc:sldMkLst>
      </pc:sldChg>
      <pc:sldChg chg="del">
        <pc:chgData name="Frances Steel" userId="79d46658-80de-4106-bb59-cad1b389c72e" providerId="ADAL" clId="{C9A650DF-FC12-494D-9C76-2639CC59E8C5}" dt="2026-08-13T09:31:37.661" v="0" actId="47"/>
        <pc:sldMkLst>
          <pc:docMk/>
          <pc:sldMk cId="891527419" sldId="3545"/>
        </pc:sldMkLst>
      </pc:sldChg>
      <pc:sldChg chg="del">
        <pc:chgData name="Frances Steel" userId="79d46658-80de-4106-bb59-cad1b389c72e" providerId="ADAL" clId="{C9A650DF-FC12-494D-9C76-2639CC59E8C5}" dt="2026-08-13T09:31:37.661" v="0" actId="47"/>
        <pc:sldMkLst>
          <pc:docMk/>
          <pc:sldMk cId="360682497" sldId="3546"/>
        </pc:sldMkLst>
      </pc:sldChg>
      <pc:sldChg chg="del">
        <pc:chgData name="Frances Steel" userId="79d46658-80de-4106-bb59-cad1b389c72e" providerId="ADAL" clId="{C9A650DF-FC12-494D-9C76-2639CC59E8C5}" dt="2026-08-13T09:32:04.832" v="3" actId="47"/>
        <pc:sldMkLst>
          <pc:docMk/>
          <pc:sldMk cId="3116679550" sldId="3547"/>
        </pc:sldMkLst>
      </pc:sldChg>
      <pc:sldChg chg="del">
        <pc:chgData name="Frances Steel" userId="79d46658-80de-4106-bb59-cad1b389c72e" providerId="ADAL" clId="{C9A650DF-FC12-494D-9C76-2639CC59E8C5}" dt="2026-08-13T09:32:04.832" v="3" actId="47"/>
        <pc:sldMkLst>
          <pc:docMk/>
          <pc:sldMk cId="1269151997" sldId="3548"/>
        </pc:sldMkLst>
      </pc:sldChg>
      <pc:sldChg chg="del">
        <pc:chgData name="Frances Steel" userId="79d46658-80de-4106-bb59-cad1b389c72e" providerId="ADAL" clId="{C9A650DF-FC12-494D-9C76-2639CC59E8C5}" dt="2026-08-13T09:32:04.832" v="3" actId="47"/>
        <pc:sldMkLst>
          <pc:docMk/>
          <pc:sldMk cId="2428663583" sldId="3549"/>
        </pc:sldMkLst>
      </pc:sldChg>
      <pc:sldChg chg="del">
        <pc:chgData name="Frances Steel" userId="79d46658-80de-4106-bb59-cad1b389c72e" providerId="ADAL" clId="{C9A650DF-FC12-494D-9C76-2639CC59E8C5}" dt="2026-08-13T09:32:04.832" v="3" actId="47"/>
        <pc:sldMkLst>
          <pc:docMk/>
          <pc:sldMk cId="2209366147" sldId="3550"/>
        </pc:sldMkLst>
      </pc:sldChg>
      <pc:sldChg chg="del">
        <pc:chgData name="Frances Steel" userId="79d46658-80de-4106-bb59-cad1b389c72e" providerId="ADAL" clId="{C9A650DF-FC12-494D-9C76-2639CC59E8C5}" dt="2026-08-13T09:32:04.832" v="3" actId="47"/>
        <pc:sldMkLst>
          <pc:docMk/>
          <pc:sldMk cId="870760244" sldId="3551"/>
        </pc:sldMkLst>
      </pc:sldChg>
      <pc:sldChg chg="del">
        <pc:chgData name="Frances Steel" userId="79d46658-80de-4106-bb59-cad1b389c72e" providerId="ADAL" clId="{C9A650DF-FC12-494D-9C76-2639CC59E8C5}" dt="2026-08-13T09:32:04.832" v="3" actId="47"/>
        <pc:sldMkLst>
          <pc:docMk/>
          <pc:sldMk cId="604370478" sldId="3552"/>
        </pc:sldMkLst>
      </pc:sldChg>
      <pc:sldChg chg="del">
        <pc:chgData name="Frances Steel" userId="79d46658-80de-4106-bb59-cad1b389c72e" providerId="ADAL" clId="{C9A650DF-FC12-494D-9C76-2639CC59E8C5}" dt="2026-08-13T09:32:04.832" v="3" actId="47"/>
        <pc:sldMkLst>
          <pc:docMk/>
          <pc:sldMk cId="2243130878" sldId="3553"/>
        </pc:sldMkLst>
      </pc:sldChg>
      <pc:sldChg chg="del">
        <pc:chgData name="Frances Steel" userId="79d46658-80de-4106-bb59-cad1b389c72e" providerId="ADAL" clId="{C9A650DF-FC12-494D-9C76-2639CC59E8C5}" dt="2026-08-13T09:32:04.832" v="3" actId="47"/>
        <pc:sldMkLst>
          <pc:docMk/>
          <pc:sldMk cId="620553186" sldId="3554"/>
        </pc:sldMkLst>
      </pc:sldChg>
      <pc:sldChg chg="del">
        <pc:chgData name="Frances Steel" userId="79d46658-80de-4106-bb59-cad1b389c72e" providerId="ADAL" clId="{C9A650DF-FC12-494D-9C76-2639CC59E8C5}" dt="2026-08-13T09:32:04.832" v="3" actId="47"/>
        <pc:sldMkLst>
          <pc:docMk/>
          <pc:sldMk cId="2407289677" sldId="3555"/>
        </pc:sldMkLst>
      </pc:sldChg>
      <pc:sldChg chg="del">
        <pc:chgData name="Frances Steel" userId="79d46658-80de-4106-bb59-cad1b389c72e" providerId="ADAL" clId="{C9A650DF-FC12-494D-9C76-2639CC59E8C5}" dt="2026-08-13T09:32:04.832" v="3" actId="47"/>
        <pc:sldMkLst>
          <pc:docMk/>
          <pc:sldMk cId="3721920874" sldId="3556"/>
        </pc:sldMkLst>
      </pc:sldChg>
      <pc:sldChg chg="del">
        <pc:chgData name="Frances Steel" userId="79d46658-80de-4106-bb59-cad1b389c72e" providerId="ADAL" clId="{C9A650DF-FC12-494D-9C76-2639CC59E8C5}" dt="2026-08-13T09:32:04.832" v="3" actId="47"/>
        <pc:sldMkLst>
          <pc:docMk/>
          <pc:sldMk cId="549278476" sldId="3557"/>
        </pc:sldMkLst>
      </pc:sldChg>
      <pc:sldChg chg="del">
        <pc:chgData name="Frances Steel" userId="79d46658-80de-4106-bb59-cad1b389c72e" providerId="ADAL" clId="{C9A650DF-FC12-494D-9C76-2639CC59E8C5}" dt="2026-08-13T09:32:04.832" v="3" actId="47"/>
        <pc:sldMkLst>
          <pc:docMk/>
          <pc:sldMk cId="3122842810" sldId="3558"/>
        </pc:sldMkLst>
      </pc:sldChg>
      <pc:sldChg chg="del">
        <pc:chgData name="Frances Steel" userId="79d46658-80de-4106-bb59-cad1b389c72e" providerId="ADAL" clId="{C9A650DF-FC12-494D-9C76-2639CC59E8C5}" dt="2026-08-13T09:32:04.832" v="3" actId="47"/>
        <pc:sldMkLst>
          <pc:docMk/>
          <pc:sldMk cId="1430127400" sldId="3559"/>
        </pc:sldMkLst>
      </pc:sldChg>
      <pc:sldChg chg="del">
        <pc:chgData name="Frances Steel" userId="79d46658-80de-4106-bb59-cad1b389c72e" providerId="ADAL" clId="{C9A650DF-FC12-494D-9C76-2639CC59E8C5}" dt="2026-08-13T09:32:04.832" v="3" actId="47"/>
        <pc:sldMkLst>
          <pc:docMk/>
          <pc:sldMk cId="713790187" sldId="3560"/>
        </pc:sldMkLst>
      </pc:sldChg>
      <pc:sldChg chg="del">
        <pc:chgData name="Frances Steel" userId="79d46658-80de-4106-bb59-cad1b389c72e" providerId="ADAL" clId="{C9A650DF-FC12-494D-9C76-2639CC59E8C5}" dt="2026-08-13T09:32:04.832" v="3" actId="47"/>
        <pc:sldMkLst>
          <pc:docMk/>
          <pc:sldMk cId="3676417349" sldId="3561"/>
        </pc:sldMkLst>
      </pc:sldChg>
      <pc:sldChg chg="del">
        <pc:chgData name="Frances Steel" userId="79d46658-80de-4106-bb59-cad1b389c72e" providerId="ADAL" clId="{C9A650DF-FC12-494D-9C76-2639CC59E8C5}" dt="2026-08-13T09:32:04.832" v="3" actId="47"/>
        <pc:sldMkLst>
          <pc:docMk/>
          <pc:sldMk cId="1395979418" sldId="3562"/>
        </pc:sldMkLst>
      </pc:sldChg>
      <pc:sldChg chg="del">
        <pc:chgData name="Frances Steel" userId="79d46658-80de-4106-bb59-cad1b389c72e" providerId="ADAL" clId="{C9A650DF-FC12-494D-9C76-2639CC59E8C5}" dt="2026-08-13T09:32:04.832" v="3" actId="47"/>
        <pc:sldMkLst>
          <pc:docMk/>
          <pc:sldMk cId="3368464879" sldId="3563"/>
        </pc:sldMkLst>
      </pc:sldChg>
      <pc:sldChg chg="del">
        <pc:chgData name="Frances Steel" userId="79d46658-80de-4106-bb59-cad1b389c72e" providerId="ADAL" clId="{C9A650DF-FC12-494D-9C76-2639CC59E8C5}" dt="2026-08-13T09:32:04.832" v="3" actId="47"/>
        <pc:sldMkLst>
          <pc:docMk/>
          <pc:sldMk cId="1575245538" sldId="3564"/>
        </pc:sldMkLst>
      </pc:sldChg>
      <pc:sldChg chg="del">
        <pc:chgData name="Frances Steel" userId="79d46658-80de-4106-bb59-cad1b389c72e" providerId="ADAL" clId="{C9A650DF-FC12-494D-9C76-2639CC59E8C5}" dt="2026-08-13T09:32:04.832" v="3" actId="47"/>
        <pc:sldMkLst>
          <pc:docMk/>
          <pc:sldMk cId="3303511093" sldId="3565"/>
        </pc:sldMkLst>
      </pc:sldChg>
      <pc:sldChg chg="del">
        <pc:chgData name="Frances Steel" userId="79d46658-80de-4106-bb59-cad1b389c72e" providerId="ADAL" clId="{C9A650DF-FC12-494D-9C76-2639CC59E8C5}" dt="2026-08-13T09:32:04.832" v="3" actId="47"/>
        <pc:sldMkLst>
          <pc:docMk/>
          <pc:sldMk cId="2452142336" sldId="3566"/>
        </pc:sldMkLst>
      </pc:sldChg>
      <pc:sldChg chg="del">
        <pc:chgData name="Frances Steel" userId="79d46658-80de-4106-bb59-cad1b389c72e" providerId="ADAL" clId="{C9A650DF-FC12-494D-9C76-2639CC59E8C5}" dt="2026-08-13T09:32:04.832" v="3" actId="47"/>
        <pc:sldMkLst>
          <pc:docMk/>
          <pc:sldMk cId="545092800" sldId="3567"/>
        </pc:sldMkLst>
      </pc:sldChg>
      <pc:sldChg chg="del">
        <pc:chgData name="Frances Steel" userId="79d46658-80de-4106-bb59-cad1b389c72e" providerId="ADAL" clId="{C9A650DF-FC12-494D-9C76-2639CC59E8C5}" dt="2026-08-13T09:32:04.832" v="3" actId="47"/>
        <pc:sldMkLst>
          <pc:docMk/>
          <pc:sldMk cId="4180720052" sldId="3568"/>
        </pc:sldMkLst>
      </pc:sldChg>
      <pc:sldChg chg="del">
        <pc:chgData name="Frances Steel" userId="79d46658-80de-4106-bb59-cad1b389c72e" providerId="ADAL" clId="{C9A650DF-FC12-494D-9C76-2639CC59E8C5}" dt="2026-08-13T09:32:04.832" v="3" actId="47"/>
        <pc:sldMkLst>
          <pc:docMk/>
          <pc:sldMk cId="3309602404" sldId="3569"/>
        </pc:sldMkLst>
      </pc:sldChg>
      <pc:sldChg chg="del">
        <pc:chgData name="Frances Steel" userId="79d46658-80de-4106-bb59-cad1b389c72e" providerId="ADAL" clId="{C9A650DF-FC12-494D-9C76-2639CC59E8C5}" dt="2026-08-13T09:32:04.832" v="3" actId="47"/>
        <pc:sldMkLst>
          <pc:docMk/>
          <pc:sldMk cId="3175223818" sldId="3571"/>
        </pc:sldMkLst>
      </pc:sldChg>
      <pc:sldChg chg="del">
        <pc:chgData name="Frances Steel" userId="79d46658-80de-4106-bb59-cad1b389c72e" providerId="ADAL" clId="{C9A650DF-FC12-494D-9C76-2639CC59E8C5}" dt="2026-08-13T09:32:04.832" v="3" actId="47"/>
        <pc:sldMkLst>
          <pc:docMk/>
          <pc:sldMk cId="2240629409" sldId="3572"/>
        </pc:sldMkLst>
      </pc:sldChg>
      <pc:sldChg chg="del">
        <pc:chgData name="Frances Steel" userId="79d46658-80de-4106-bb59-cad1b389c72e" providerId="ADAL" clId="{C9A650DF-FC12-494D-9C76-2639CC59E8C5}" dt="2026-08-13T09:32:04.832" v="3" actId="47"/>
        <pc:sldMkLst>
          <pc:docMk/>
          <pc:sldMk cId="1444226533" sldId="3573"/>
        </pc:sldMkLst>
      </pc:sldChg>
      <pc:sldChg chg="del">
        <pc:chgData name="Frances Steel" userId="79d46658-80de-4106-bb59-cad1b389c72e" providerId="ADAL" clId="{C9A650DF-FC12-494D-9C76-2639CC59E8C5}" dt="2026-08-13T09:32:04.832" v="3" actId="47"/>
        <pc:sldMkLst>
          <pc:docMk/>
          <pc:sldMk cId="2992094980" sldId="3574"/>
        </pc:sldMkLst>
      </pc:sldChg>
      <pc:sldChg chg="del">
        <pc:chgData name="Frances Steel" userId="79d46658-80de-4106-bb59-cad1b389c72e" providerId="ADAL" clId="{C9A650DF-FC12-494D-9C76-2639CC59E8C5}" dt="2026-08-13T09:32:04.832" v="3" actId="47"/>
        <pc:sldMkLst>
          <pc:docMk/>
          <pc:sldMk cId="3402670211" sldId="3576"/>
        </pc:sldMkLst>
      </pc:sldChg>
      <pc:sldChg chg="del">
        <pc:chgData name="Frances Steel" userId="79d46658-80de-4106-bb59-cad1b389c72e" providerId="ADAL" clId="{C9A650DF-FC12-494D-9C76-2639CC59E8C5}" dt="2026-08-13T09:32:04.832" v="3" actId="47"/>
        <pc:sldMkLst>
          <pc:docMk/>
          <pc:sldMk cId="1087445837" sldId="3583"/>
        </pc:sldMkLst>
      </pc:sldChg>
      <pc:sldChg chg="del">
        <pc:chgData name="Frances Steel" userId="79d46658-80de-4106-bb59-cad1b389c72e" providerId="ADAL" clId="{C9A650DF-FC12-494D-9C76-2639CC59E8C5}" dt="2026-08-13T09:32:04.832" v="3" actId="47"/>
        <pc:sldMkLst>
          <pc:docMk/>
          <pc:sldMk cId="774319632" sldId="3585"/>
        </pc:sldMkLst>
      </pc:sldChg>
      <pc:sldChg chg="del">
        <pc:chgData name="Frances Steel" userId="79d46658-80de-4106-bb59-cad1b389c72e" providerId="ADAL" clId="{C9A650DF-FC12-494D-9C76-2639CC59E8C5}" dt="2026-08-13T09:32:04.832" v="3" actId="47"/>
        <pc:sldMkLst>
          <pc:docMk/>
          <pc:sldMk cId="3021341923" sldId="3586"/>
        </pc:sldMkLst>
      </pc:sldChg>
      <pc:sldChg chg="del">
        <pc:chgData name="Frances Steel" userId="79d46658-80de-4106-bb59-cad1b389c72e" providerId="ADAL" clId="{C9A650DF-FC12-494D-9C76-2639CC59E8C5}" dt="2026-08-13T09:32:04.832" v="3" actId="47"/>
        <pc:sldMkLst>
          <pc:docMk/>
          <pc:sldMk cId="3404830875" sldId="3587"/>
        </pc:sldMkLst>
      </pc:sldChg>
      <pc:sldChg chg="del">
        <pc:chgData name="Frances Steel" userId="79d46658-80de-4106-bb59-cad1b389c72e" providerId="ADAL" clId="{C9A650DF-FC12-494D-9C76-2639CC59E8C5}" dt="2026-08-13T09:32:04.832" v="3" actId="47"/>
        <pc:sldMkLst>
          <pc:docMk/>
          <pc:sldMk cId="639701333" sldId="3588"/>
        </pc:sldMkLst>
      </pc:sldChg>
      <pc:sldChg chg="del">
        <pc:chgData name="Frances Steel" userId="79d46658-80de-4106-bb59-cad1b389c72e" providerId="ADAL" clId="{C9A650DF-FC12-494D-9C76-2639CC59E8C5}" dt="2026-08-13T09:32:04.832" v="3" actId="47"/>
        <pc:sldMkLst>
          <pc:docMk/>
          <pc:sldMk cId="1546815046" sldId="3589"/>
        </pc:sldMkLst>
      </pc:sldChg>
      <pc:sldChg chg="del">
        <pc:chgData name="Frances Steel" userId="79d46658-80de-4106-bb59-cad1b389c72e" providerId="ADAL" clId="{C9A650DF-FC12-494D-9C76-2639CC59E8C5}" dt="2026-08-13T09:32:04.832" v="3" actId="47"/>
        <pc:sldMkLst>
          <pc:docMk/>
          <pc:sldMk cId="4096960989" sldId="3590"/>
        </pc:sldMkLst>
      </pc:sldChg>
      <pc:sldChg chg="del">
        <pc:chgData name="Frances Steel" userId="79d46658-80de-4106-bb59-cad1b389c72e" providerId="ADAL" clId="{C9A650DF-FC12-494D-9C76-2639CC59E8C5}" dt="2026-08-13T09:31:37.661" v="0" actId="47"/>
        <pc:sldMkLst>
          <pc:docMk/>
          <pc:sldMk cId="488233633" sldId="3591"/>
        </pc:sldMkLst>
      </pc:sldChg>
      <pc:sldChg chg="del">
        <pc:chgData name="Frances Steel" userId="79d46658-80de-4106-bb59-cad1b389c72e" providerId="ADAL" clId="{C9A650DF-FC12-494D-9C76-2639CC59E8C5}" dt="2026-08-13T09:31:37.661" v="0" actId="47"/>
        <pc:sldMkLst>
          <pc:docMk/>
          <pc:sldMk cId="1632537218" sldId="3592"/>
        </pc:sldMkLst>
      </pc:sldChg>
      <pc:sldChg chg="del">
        <pc:chgData name="Frances Steel" userId="79d46658-80de-4106-bb59-cad1b389c72e" providerId="ADAL" clId="{C9A650DF-FC12-494D-9C76-2639CC59E8C5}" dt="2026-08-13T09:31:37.661" v="0" actId="47"/>
        <pc:sldMkLst>
          <pc:docMk/>
          <pc:sldMk cId="85705141" sldId="3593"/>
        </pc:sldMkLst>
      </pc:sldChg>
      <pc:sldChg chg="del">
        <pc:chgData name="Frances Steel" userId="79d46658-80de-4106-bb59-cad1b389c72e" providerId="ADAL" clId="{C9A650DF-FC12-494D-9C76-2639CC59E8C5}" dt="2026-08-13T09:31:37.661" v="0" actId="47"/>
        <pc:sldMkLst>
          <pc:docMk/>
          <pc:sldMk cId="2990844815" sldId="3594"/>
        </pc:sldMkLst>
      </pc:sldChg>
      <pc:sldChg chg="del">
        <pc:chgData name="Frances Steel" userId="79d46658-80de-4106-bb59-cad1b389c72e" providerId="ADAL" clId="{C9A650DF-FC12-494D-9C76-2639CC59E8C5}" dt="2026-08-13T09:31:37.661" v="0" actId="47"/>
        <pc:sldMkLst>
          <pc:docMk/>
          <pc:sldMk cId="3294856732" sldId="3595"/>
        </pc:sldMkLst>
      </pc:sldChg>
      <pc:sldChg chg="del">
        <pc:chgData name="Frances Steel" userId="79d46658-80de-4106-bb59-cad1b389c72e" providerId="ADAL" clId="{C9A650DF-FC12-494D-9C76-2639CC59E8C5}" dt="2026-08-13T09:31:37.661" v="0" actId="47"/>
        <pc:sldMkLst>
          <pc:docMk/>
          <pc:sldMk cId="1621689607" sldId="3596"/>
        </pc:sldMkLst>
      </pc:sldChg>
      <pc:sldChg chg="del">
        <pc:chgData name="Frances Steel" userId="79d46658-80de-4106-bb59-cad1b389c72e" providerId="ADAL" clId="{C9A650DF-FC12-494D-9C76-2639CC59E8C5}" dt="2026-08-13T09:31:37.661" v="0" actId="47"/>
        <pc:sldMkLst>
          <pc:docMk/>
          <pc:sldMk cId="1867903476" sldId="3597"/>
        </pc:sldMkLst>
      </pc:sldChg>
      <pc:sldChg chg="del">
        <pc:chgData name="Frances Steel" userId="79d46658-80de-4106-bb59-cad1b389c72e" providerId="ADAL" clId="{C9A650DF-FC12-494D-9C76-2639CC59E8C5}" dt="2026-08-13T09:31:37.661" v="0" actId="47"/>
        <pc:sldMkLst>
          <pc:docMk/>
          <pc:sldMk cId="4034703726" sldId="3598"/>
        </pc:sldMkLst>
      </pc:sldChg>
      <pc:sldChg chg="del">
        <pc:chgData name="Frances Steel" userId="79d46658-80de-4106-bb59-cad1b389c72e" providerId="ADAL" clId="{C9A650DF-FC12-494D-9C76-2639CC59E8C5}" dt="2026-08-13T09:31:37.661" v="0" actId="47"/>
        <pc:sldMkLst>
          <pc:docMk/>
          <pc:sldMk cId="1056544355" sldId="3599"/>
        </pc:sldMkLst>
      </pc:sldChg>
      <pc:sldChg chg="del">
        <pc:chgData name="Frances Steel" userId="79d46658-80de-4106-bb59-cad1b389c72e" providerId="ADAL" clId="{C9A650DF-FC12-494D-9C76-2639CC59E8C5}" dt="2026-08-13T09:31:43.974" v="1" actId="47"/>
        <pc:sldMkLst>
          <pc:docMk/>
          <pc:sldMk cId="3452992296" sldId="3600"/>
        </pc:sldMkLst>
      </pc:sldChg>
      <pc:sldChg chg="del">
        <pc:chgData name="Frances Steel" userId="79d46658-80de-4106-bb59-cad1b389c72e" providerId="ADAL" clId="{C9A650DF-FC12-494D-9C76-2639CC59E8C5}" dt="2026-08-13T09:31:43.974" v="1" actId="47"/>
        <pc:sldMkLst>
          <pc:docMk/>
          <pc:sldMk cId="1251298828" sldId="3601"/>
        </pc:sldMkLst>
      </pc:sldChg>
      <pc:sldChg chg="del">
        <pc:chgData name="Frances Steel" userId="79d46658-80de-4106-bb59-cad1b389c72e" providerId="ADAL" clId="{C9A650DF-FC12-494D-9C76-2639CC59E8C5}" dt="2026-08-13T09:31:43.974" v="1" actId="47"/>
        <pc:sldMkLst>
          <pc:docMk/>
          <pc:sldMk cId="2846457177" sldId="3602"/>
        </pc:sldMkLst>
      </pc:sldChg>
      <pc:sldChg chg="del">
        <pc:chgData name="Frances Steel" userId="79d46658-80de-4106-bb59-cad1b389c72e" providerId="ADAL" clId="{C9A650DF-FC12-494D-9C76-2639CC59E8C5}" dt="2026-08-13T09:31:43.974" v="1" actId="47"/>
        <pc:sldMkLst>
          <pc:docMk/>
          <pc:sldMk cId="2574039626" sldId="3603"/>
        </pc:sldMkLst>
      </pc:sldChg>
      <pc:sldChg chg="del">
        <pc:chgData name="Frances Steel" userId="79d46658-80de-4106-bb59-cad1b389c72e" providerId="ADAL" clId="{C9A650DF-FC12-494D-9C76-2639CC59E8C5}" dt="2026-08-13T09:31:43.974" v="1" actId="47"/>
        <pc:sldMkLst>
          <pc:docMk/>
          <pc:sldMk cId="1213233620" sldId="3604"/>
        </pc:sldMkLst>
      </pc:sldChg>
      <pc:sldChg chg="del">
        <pc:chgData name="Frances Steel" userId="79d46658-80de-4106-bb59-cad1b389c72e" providerId="ADAL" clId="{C9A650DF-FC12-494D-9C76-2639CC59E8C5}" dt="2026-08-13T09:31:48.496" v="2" actId="47"/>
        <pc:sldMkLst>
          <pc:docMk/>
          <pc:sldMk cId="3740316804" sldId="3605"/>
        </pc:sldMkLst>
      </pc:sldChg>
      <pc:sldChg chg="del">
        <pc:chgData name="Frances Steel" userId="79d46658-80de-4106-bb59-cad1b389c72e" providerId="ADAL" clId="{C9A650DF-FC12-494D-9C76-2639CC59E8C5}" dt="2026-08-13T09:32:04.832" v="3" actId="47"/>
        <pc:sldMkLst>
          <pc:docMk/>
          <pc:sldMk cId="1093369827" sldId="3607"/>
        </pc:sldMkLst>
      </pc:sldChg>
      <pc:sldChg chg="del">
        <pc:chgData name="Frances Steel" userId="79d46658-80de-4106-bb59-cad1b389c72e" providerId="ADAL" clId="{C9A650DF-FC12-494D-9C76-2639CC59E8C5}" dt="2026-08-13T09:32:04.832" v="3" actId="47"/>
        <pc:sldMkLst>
          <pc:docMk/>
          <pc:sldMk cId="2860019110" sldId="3608"/>
        </pc:sldMkLst>
      </pc:sldChg>
      <pc:sldChg chg="del">
        <pc:chgData name="Frances Steel" userId="79d46658-80de-4106-bb59-cad1b389c72e" providerId="ADAL" clId="{C9A650DF-FC12-494D-9C76-2639CC59E8C5}" dt="2026-08-13T09:32:04.832" v="3" actId="47"/>
        <pc:sldMkLst>
          <pc:docMk/>
          <pc:sldMk cId="1057550712" sldId="3609"/>
        </pc:sldMkLst>
      </pc:sldChg>
      <pc:sldChg chg="del">
        <pc:chgData name="Frances Steel" userId="79d46658-80de-4106-bb59-cad1b389c72e" providerId="ADAL" clId="{C9A650DF-FC12-494D-9C76-2639CC59E8C5}" dt="2026-08-13T09:32:04.832" v="3" actId="47"/>
        <pc:sldMkLst>
          <pc:docMk/>
          <pc:sldMk cId="4290369166" sldId="3610"/>
        </pc:sldMkLst>
      </pc:sldChg>
      <pc:sldChg chg="del">
        <pc:chgData name="Frances Steel" userId="79d46658-80de-4106-bb59-cad1b389c72e" providerId="ADAL" clId="{C9A650DF-FC12-494D-9C76-2639CC59E8C5}" dt="2026-08-13T09:32:04.832" v="3" actId="47"/>
        <pc:sldMkLst>
          <pc:docMk/>
          <pc:sldMk cId="2064590978" sldId="3611"/>
        </pc:sldMkLst>
      </pc:sldChg>
      <pc:sldChg chg="del">
        <pc:chgData name="Frances Steel" userId="79d46658-80de-4106-bb59-cad1b389c72e" providerId="ADAL" clId="{C9A650DF-FC12-494D-9C76-2639CC59E8C5}" dt="2026-08-13T09:32:04.832" v="3" actId="47"/>
        <pc:sldMkLst>
          <pc:docMk/>
          <pc:sldMk cId="3364598706" sldId="3612"/>
        </pc:sldMkLst>
      </pc:sldChg>
      <pc:sldChg chg="del">
        <pc:chgData name="Frances Steel" userId="79d46658-80de-4106-bb59-cad1b389c72e" providerId="ADAL" clId="{C9A650DF-FC12-494D-9C76-2639CC59E8C5}" dt="2026-08-13T09:32:04.832" v="3" actId="47"/>
        <pc:sldMkLst>
          <pc:docMk/>
          <pc:sldMk cId="2551435383" sldId="3613"/>
        </pc:sldMkLst>
      </pc:sldChg>
      <pc:sldChg chg="del">
        <pc:chgData name="Frances Steel" userId="79d46658-80de-4106-bb59-cad1b389c72e" providerId="ADAL" clId="{C9A650DF-FC12-494D-9C76-2639CC59E8C5}" dt="2026-08-13T09:32:04.832" v="3" actId="47"/>
        <pc:sldMkLst>
          <pc:docMk/>
          <pc:sldMk cId="2672549274" sldId="3614"/>
        </pc:sldMkLst>
      </pc:sldChg>
      <pc:sldMasterChg chg="delSldLayout">
        <pc:chgData name="Frances Steel" userId="79d46658-80de-4106-bb59-cad1b389c72e" providerId="ADAL" clId="{C9A650DF-FC12-494D-9C76-2639CC59E8C5}" dt="2026-08-13T09:32:04.832" v="3" actId="47"/>
        <pc:sldMasterMkLst>
          <pc:docMk/>
          <pc:sldMasterMk cId="2460629482" sldId="2147483744"/>
        </pc:sldMasterMkLst>
        <pc:sldLayoutChg chg="del">
          <pc:chgData name="Frances Steel" userId="79d46658-80de-4106-bb59-cad1b389c72e" providerId="ADAL" clId="{C9A650DF-FC12-494D-9C76-2639CC59E8C5}" dt="2026-08-13T09:32:04.832" v="3" actId="47"/>
          <pc:sldLayoutMkLst>
            <pc:docMk/>
            <pc:sldMasterMk cId="2460629482" sldId="2147483744"/>
            <pc:sldLayoutMk cId="516699319" sldId="2147483799"/>
          </pc:sldLayoutMkLst>
        </pc:sldLayoutChg>
        <pc:sldLayoutChg chg="del">
          <pc:chgData name="Frances Steel" userId="79d46658-80de-4106-bb59-cad1b389c72e" providerId="ADAL" clId="{C9A650DF-FC12-494D-9C76-2639CC59E8C5}" dt="2026-08-13T09:31:37.661" v="0" actId="47"/>
          <pc:sldLayoutMkLst>
            <pc:docMk/>
            <pc:sldMasterMk cId="2460629482" sldId="2147483744"/>
            <pc:sldLayoutMk cId="3406619176" sldId="2147483862"/>
          </pc:sldLayoutMkLst>
        </pc:sldLayoutChg>
        <pc:sldLayoutChg chg="del">
          <pc:chgData name="Frances Steel" userId="79d46658-80de-4106-bb59-cad1b389c72e" providerId="ADAL" clId="{C9A650DF-FC12-494D-9C76-2639CC59E8C5}" dt="2026-08-13T09:31:37.661" v="0" actId="47"/>
          <pc:sldLayoutMkLst>
            <pc:docMk/>
            <pc:sldMasterMk cId="2460629482" sldId="2147483744"/>
            <pc:sldLayoutMk cId="1653141545" sldId="2147483863"/>
          </pc:sldLayoutMkLst>
        </pc:sldLayoutChg>
        <pc:sldLayoutChg chg="del">
          <pc:chgData name="Frances Steel" userId="79d46658-80de-4106-bb59-cad1b389c72e" providerId="ADAL" clId="{C9A650DF-FC12-494D-9C76-2639CC59E8C5}" dt="2026-08-13T09:31:37.661" v="0" actId="47"/>
          <pc:sldLayoutMkLst>
            <pc:docMk/>
            <pc:sldMasterMk cId="2460629482" sldId="2147483744"/>
            <pc:sldLayoutMk cId="2938493966" sldId="2147483864"/>
          </pc:sldLayoutMkLst>
        </pc:sldLayoutChg>
      </pc:sldMasterChg>
      <pc:sldMasterChg chg="delSldLayout">
        <pc:chgData name="Frances Steel" userId="79d46658-80de-4106-bb59-cad1b389c72e" providerId="ADAL" clId="{C9A650DF-FC12-494D-9C76-2639CC59E8C5}" dt="2026-08-13T09:32:04.832" v="3" actId="47"/>
        <pc:sldMasterMkLst>
          <pc:docMk/>
          <pc:sldMasterMk cId="55287480" sldId="2147483844"/>
        </pc:sldMasterMkLst>
        <pc:sldLayoutChg chg="del">
          <pc:chgData name="Frances Steel" userId="79d46658-80de-4106-bb59-cad1b389c72e" providerId="ADAL" clId="{C9A650DF-FC12-494D-9C76-2639CC59E8C5}" dt="2026-08-13T09:32:04.832" v="3" actId="47"/>
          <pc:sldLayoutMkLst>
            <pc:docMk/>
            <pc:sldMasterMk cId="55287480" sldId="2147483844"/>
            <pc:sldLayoutMk cId="3523182684" sldId="2147483792"/>
          </pc:sldLayoutMkLst>
        </pc:sldLayoutChg>
        <pc:sldLayoutChg chg="del">
          <pc:chgData name="Frances Steel" userId="79d46658-80de-4106-bb59-cad1b389c72e" providerId="ADAL" clId="{C9A650DF-FC12-494D-9C76-2639CC59E8C5}" dt="2026-08-13T09:32:04.832" v="3" actId="47"/>
          <pc:sldLayoutMkLst>
            <pc:docMk/>
            <pc:sldMasterMk cId="55287480" sldId="2147483844"/>
            <pc:sldLayoutMk cId="292433768" sldId="214748379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97A01C3-3731-3149-B56D-C246E1170E13}"/>
              </a:ext>
            </a:extLst>
          </p:cNvPr>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a:latin typeface="Univers" panose="020B0503020202020204" pitchFamily="34" charset="0"/>
            </a:endParaRPr>
          </a:p>
        </p:txBody>
      </p:sp>
      <p:sp>
        <p:nvSpPr>
          <p:cNvPr id="3" name="Date Placeholder 2">
            <a:extLst>
              <a:ext uri="{FF2B5EF4-FFF2-40B4-BE49-F238E27FC236}">
                <a16:creationId xmlns:a16="http://schemas.microsoft.com/office/drawing/2014/main" id="{6F5B06F8-01A1-1548-9718-59895D60D98F}"/>
              </a:ext>
            </a:extLst>
          </p:cNvPr>
          <p:cNvSpPr>
            <a:spLocks noGrp="1"/>
          </p:cNvSpPr>
          <p:nvPr>
            <p:ph type="dt" sz="quarter" idx="1"/>
          </p:nvPr>
        </p:nvSpPr>
        <p:spPr>
          <a:xfrm>
            <a:off x="3902597" y="0"/>
            <a:ext cx="2985558" cy="502835"/>
          </a:xfrm>
          <a:prstGeom prst="rect">
            <a:avLst/>
          </a:prstGeom>
        </p:spPr>
        <p:txBody>
          <a:bodyPr vert="horz" lIns="96634" tIns="48317" rIns="96634" bIns="48317" rtlCol="0"/>
          <a:lstStyle>
            <a:lvl1pPr algn="r">
              <a:defRPr sz="1300"/>
            </a:lvl1pPr>
          </a:lstStyle>
          <a:p>
            <a:fld id="{2428D250-D686-D349-854D-330834D24D10}" type="datetimeFigureOut">
              <a:rPr lang="en-US" smtClean="0">
                <a:latin typeface="Univers" panose="020B0503020202020204" pitchFamily="34" charset="0"/>
              </a:rPr>
              <a:t>8/13/2026</a:t>
            </a:fld>
            <a:endParaRPr lang="en-US">
              <a:latin typeface="Univers" panose="020B0503020202020204" pitchFamily="34" charset="0"/>
            </a:endParaRPr>
          </a:p>
        </p:txBody>
      </p:sp>
      <p:sp>
        <p:nvSpPr>
          <p:cNvPr id="4" name="Footer Placeholder 3">
            <a:extLst>
              <a:ext uri="{FF2B5EF4-FFF2-40B4-BE49-F238E27FC236}">
                <a16:creationId xmlns:a16="http://schemas.microsoft.com/office/drawing/2014/main" id="{694E7B7F-7065-0B48-A334-2BBD5DF442D8}"/>
              </a:ext>
            </a:extLst>
          </p:cNvPr>
          <p:cNvSpPr>
            <a:spLocks noGrp="1"/>
          </p:cNvSpPr>
          <p:nvPr>
            <p:ph type="ftr" sz="quarter" idx="2"/>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a:latin typeface="Univers" panose="020B0503020202020204" pitchFamily="34" charset="0"/>
            </a:endParaRPr>
          </a:p>
        </p:txBody>
      </p:sp>
      <p:sp>
        <p:nvSpPr>
          <p:cNvPr id="5" name="Slide Number Placeholder 4">
            <a:extLst>
              <a:ext uri="{FF2B5EF4-FFF2-40B4-BE49-F238E27FC236}">
                <a16:creationId xmlns:a16="http://schemas.microsoft.com/office/drawing/2014/main" id="{054B06A6-CA63-EA40-A8AC-4D635A353158}"/>
              </a:ext>
            </a:extLst>
          </p:cNvPr>
          <p:cNvSpPr>
            <a:spLocks noGrp="1"/>
          </p:cNvSpPr>
          <p:nvPr>
            <p:ph type="sldNum" sz="quarter" idx="3"/>
          </p:nvPr>
        </p:nvSpPr>
        <p:spPr>
          <a:xfrm>
            <a:off x="3902597" y="9519055"/>
            <a:ext cx="2985558" cy="502834"/>
          </a:xfrm>
          <a:prstGeom prst="rect">
            <a:avLst/>
          </a:prstGeom>
        </p:spPr>
        <p:txBody>
          <a:bodyPr vert="horz" lIns="96634" tIns="48317" rIns="96634" bIns="48317" rtlCol="0" anchor="b"/>
          <a:lstStyle>
            <a:lvl1pPr algn="r">
              <a:defRPr sz="1300"/>
            </a:lvl1pPr>
          </a:lstStyle>
          <a:p>
            <a:fld id="{6C3F419A-F528-474E-8687-794CB20D1279}" type="slidenum">
              <a:rPr lang="en-US" smtClean="0">
                <a:latin typeface="Univers" panose="020B0503020202020204" pitchFamily="34" charset="0"/>
              </a:rPr>
              <a:t>‹#›</a:t>
            </a:fld>
            <a:endParaRPr lang="en-US">
              <a:latin typeface="Univers" panose="020B0503020202020204" pitchFamily="34" charset="0"/>
            </a:endParaRPr>
          </a:p>
        </p:txBody>
      </p:sp>
    </p:spTree>
    <p:extLst>
      <p:ext uri="{BB962C8B-B14F-4D97-AF65-F5344CB8AC3E}">
        <p14:creationId xmlns:p14="http://schemas.microsoft.com/office/powerpoint/2010/main" val="100728912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57" userDrawn="1">
          <p15:clr>
            <a:srgbClr val="F26B43"/>
          </p15:clr>
        </p15:guide>
        <p15:guide id="2" pos="217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b="0" i="0">
                <a:latin typeface="Univers" panose="020B0503020202020204" pitchFamily="34" charset="0"/>
              </a:defRPr>
            </a:lvl1pPr>
          </a:lstStyle>
          <a:p>
            <a:endParaRPr lang="en-US"/>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b="0" i="0">
                <a:latin typeface="Univers" panose="020B0503020202020204" pitchFamily="34" charset="0"/>
              </a:defRPr>
            </a:lvl1pPr>
          </a:lstStyle>
          <a:p>
            <a:fld id="{60D25A1C-ACC7-4C40-B413-7D889B1398B0}" type="datetimeFigureOut">
              <a:rPr lang="en-US" smtClean="0"/>
              <a:pPr/>
              <a:t>8/13/2026</a:t>
            </a:fld>
            <a:endParaRPr lang="en-US"/>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US"/>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b="0" i="0">
                <a:latin typeface="Univers" panose="020B0503020202020204" pitchFamily="34" charset="0"/>
              </a:defRPr>
            </a:lvl1pPr>
          </a:lstStyle>
          <a:p>
            <a:endParaRPr lang="en-US"/>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b="0" i="0">
                <a:latin typeface="Univers" panose="020B0503020202020204" pitchFamily="34" charset="0"/>
              </a:defRPr>
            </a:lvl1pPr>
          </a:lstStyle>
          <a:p>
            <a:fld id="{8446DA44-74A0-5C45-A34A-10668028980F}" type="slidenum">
              <a:rPr lang="en-US" smtClean="0"/>
              <a:pPr/>
              <a:t>‹#›</a:t>
            </a:fld>
            <a:endParaRPr lang="en-US"/>
          </a:p>
        </p:txBody>
      </p:sp>
    </p:spTree>
    <p:extLst>
      <p:ext uri="{BB962C8B-B14F-4D97-AF65-F5344CB8AC3E}">
        <p14:creationId xmlns:p14="http://schemas.microsoft.com/office/powerpoint/2010/main" val="874818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Univers" panose="020B0503020202020204" pitchFamily="34" charset="0"/>
        <a:ea typeface="+mn-ea"/>
        <a:cs typeface="+mn-cs"/>
      </a:defRPr>
    </a:lvl1pPr>
    <a:lvl2pPr marL="457200" algn="l" defTabSz="914400" rtl="0" eaLnBrk="1" latinLnBrk="0" hangingPunct="1">
      <a:defRPr sz="1200" b="0" i="0" kern="1200">
        <a:solidFill>
          <a:schemeClr val="tx1"/>
        </a:solidFill>
        <a:latin typeface="Univers" panose="020B0503020202020204" pitchFamily="34" charset="0"/>
        <a:ea typeface="+mn-ea"/>
        <a:cs typeface="+mn-cs"/>
      </a:defRPr>
    </a:lvl2pPr>
    <a:lvl3pPr marL="914400" algn="l" defTabSz="914400" rtl="0" eaLnBrk="1" latinLnBrk="0" hangingPunct="1">
      <a:defRPr sz="1200" b="0" i="0" kern="1200">
        <a:solidFill>
          <a:schemeClr val="tx1"/>
        </a:solidFill>
        <a:latin typeface="Univers" panose="020B0503020202020204" pitchFamily="34" charset="0"/>
        <a:ea typeface="+mn-ea"/>
        <a:cs typeface="+mn-cs"/>
      </a:defRPr>
    </a:lvl3pPr>
    <a:lvl4pPr marL="1371600" algn="l" defTabSz="914400" rtl="0" eaLnBrk="1" latinLnBrk="0" hangingPunct="1">
      <a:defRPr sz="1200" b="0" i="0" kern="1200">
        <a:solidFill>
          <a:schemeClr val="tx1"/>
        </a:solidFill>
        <a:latin typeface="Univers" panose="020B0503020202020204" pitchFamily="34" charset="0"/>
        <a:ea typeface="+mn-ea"/>
        <a:cs typeface="+mn-cs"/>
      </a:defRPr>
    </a:lvl4pPr>
    <a:lvl5pPr marL="1828800" algn="l" defTabSz="914400" rtl="0" eaLnBrk="1" latinLnBrk="0" hangingPunct="1">
      <a:defRPr sz="1200" b="0" i="0" kern="1200">
        <a:solidFill>
          <a:schemeClr val="tx1"/>
        </a:solidFill>
        <a:latin typeface="Univers" panose="020B05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46DA44-74A0-5C45-A34A-10668028980F}" type="slidenum">
              <a:rPr lang="en-US" smtClean="0"/>
              <a:pPr/>
              <a:t>1</a:t>
            </a:fld>
            <a:endParaRPr lang="en-US"/>
          </a:p>
        </p:txBody>
      </p:sp>
    </p:spTree>
    <p:extLst>
      <p:ext uri="{BB962C8B-B14F-4D97-AF65-F5344CB8AC3E}">
        <p14:creationId xmlns:p14="http://schemas.microsoft.com/office/powerpoint/2010/main" val="12380653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PREVENTING AND ADDRESSING CONFLICT</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EXPLAIN </a:t>
            </a:r>
            <a:br>
              <a:rPr lang="en-GB" b="1" dirty="0"/>
            </a:br>
            <a:r>
              <a:rPr lang="en-GB" b="0" dirty="0"/>
              <a:t>The technique that we are looking at today is one of the ten ‘Preventing and Addressing Conflict’ techniques. These techniques can be split into two groups: ‘preventing conflict’ and ‘addressing conflict’ each with five techniques linked to them. The addressing conflict techniques </a:t>
            </a:r>
            <a:r>
              <a:rPr lang="en-US" sz="1200" b="0" dirty="0">
                <a:solidFill>
                  <a:srgbClr val="FFFFFF"/>
                </a:solidFill>
              </a:rPr>
              <a:t>should be used to de-escalate conflict, resolve incidents and promote positive choices. They can be treated as steps followed in order or individually, as appropriate. It may seem obvious but if officers can regularly and effectively de-escalate conflict &amp; incidents with prisoners then this leads to a safer prison environment that is more conducive to rehabilitation.  </a:t>
            </a:r>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2</a:t>
            </a:fld>
            <a:endParaRPr lang="en-US"/>
          </a:p>
        </p:txBody>
      </p:sp>
    </p:spTree>
    <p:extLst>
      <p:ext uri="{BB962C8B-B14F-4D97-AF65-F5344CB8AC3E}">
        <p14:creationId xmlns:p14="http://schemas.microsoft.com/office/powerpoint/2010/main" val="9339615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E638A-499C-E36F-9F01-8253D24ADD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519353-6B90-DDD1-0A7D-C5F0A0708D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7D2336-B774-26CD-1D01-F6BD410AF33C}"/>
              </a:ext>
            </a:extLst>
          </p:cNvPr>
          <p:cNvSpPr>
            <a:spLocks noGrp="1"/>
          </p:cNvSpPr>
          <p:nvPr>
            <p:ph type="body" idx="1"/>
          </p:nvPr>
        </p:nvSpPr>
        <p:spPr/>
        <p:txBody>
          <a:bodyPr/>
          <a:lstStyle/>
          <a:p>
            <a:r>
              <a:rPr lang="en-GB" b="1" dirty="0"/>
              <a:t>RECAP PREVIOUS TECHNIQUE</a:t>
            </a:r>
          </a:p>
          <a:p>
            <a:r>
              <a:rPr lang="en-GB" dirty="0"/>
              <a:t>What was the technique we covered last week?</a:t>
            </a:r>
          </a:p>
          <a:p>
            <a:r>
              <a:rPr lang="en-GB" dirty="0"/>
              <a:t>What does the technique look to do? </a:t>
            </a:r>
          </a:p>
          <a:p>
            <a:r>
              <a:rPr lang="en-GB" dirty="0"/>
              <a:t>What are the success checks for the technique? </a:t>
            </a:r>
          </a:p>
          <a:p>
            <a:endParaRPr lang="en-GB" dirty="0"/>
          </a:p>
          <a:p>
            <a:r>
              <a:rPr lang="en-GB" b="1" dirty="0"/>
              <a:t>CELEBRATE SUCCESSES</a:t>
            </a:r>
          </a:p>
          <a:p>
            <a:r>
              <a:rPr lang="en-GB" b="0" dirty="0"/>
              <a:t>We have had some great successes this week including…</a:t>
            </a:r>
          </a:p>
          <a:p>
            <a:r>
              <a:rPr lang="en-GB" b="0" dirty="0"/>
              <a:t>I would like to shoutout XXXXX because…</a:t>
            </a:r>
          </a:p>
          <a:p>
            <a:r>
              <a:rPr lang="en-GB" b="0" dirty="0"/>
              <a:t>Does anyone want to shout out one of their colleagues?</a:t>
            </a:r>
          </a:p>
        </p:txBody>
      </p:sp>
      <p:sp>
        <p:nvSpPr>
          <p:cNvPr id="4" name="Slide Number Placeholder 3">
            <a:extLst>
              <a:ext uri="{FF2B5EF4-FFF2-40B4-BE49-F238E27FC236}">
                <a16:creationId xmlns:a16="http://schemas.microsoft.com/office/drawing/2014/main" id="{CFDDD23D-9380-B399-A270-AC8886188D52}"/>
              </a:ext>
            </a:extLst>
          </p:cNvPr>
          <p:cNvSpPr>
            <a:spLocks noGrp="1"/>
          </p:cNvSpPr>
          <p:nvPr>
            <p:ph type="sldNum" sz="quarter" idx="5"/>
          </p:nvPr>
        </p:nvSpPr>
        <p:spPr/>
        <p:txBody>
          <a:bodyPr/>
          <a:lstStyle/>
          <a:p>
            <a:fld id="{8446DA44-74A0-5C45-A34A-10668028980F}" type="slidenum">
              <a:rPr lang="en-US" smtClean="0"/>
              <a:pPr/>
              <a:t>3</a:t>
            </a:fld>
            <a:endParaRPr lang="en-US"/>
          </a:p>
        </p:txBody>
      </p:sp>
    </p:spTree>
    <p:extLst>
      <p:ext uri="{BB962C8B-B14F-4D97-AF65-F5344CB8AC3E}">
        <p14:creationId xmlns:p14="http://schemas.microsoft.com/office/powerpoint/2010/main" val="41020747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sz="1200" b="1" dirty="0"/>
              <a:t>INTRODUCE NEW TECHNIQUE: GIVE CHOICES</a:t>
            </a:r>
          </a:p>
          <a:p>
            <a:pPr defTabSz="966338">
              <a:defRPr/>
            </a:pPr>
            <a:endParaRPr lang="en-GB" sz="1200" b="1" dirty="0"/>
          </a:p>
          <a:p>
            <a:pPr defTabSz="966338">
              <a:defRPr/>
            </a:pPr>
            <a:r>
              <a:rPr lang="en-GB" sz="1200" b="1" dirty="0"/>
              <a:t>TRAINER NOTE: </a:t>
            </a:r>
            <a:r>
              <a:rPr lang="en-GB" sz="1200" dirty="0"/>
              <a:t>(Pause a moment to allow people to read the overview of the technique on slide.) </a:t>
            </a:r>
          </a:p>
          <a:p>
            <a:endParaRPr lang="en-GB" dirty="0"/>
          </a:p>
          <a:p>
            <a:r>
              <a:rPr lang="en-GB" b="1" dirty="0"/>
              <a:t>EXPLAIN </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People want control over their lives (as we discussed when considering </a:t>
            </a:r>
            <a:r>
              <a:rPr lang="en-GB" sz="1200" b="1" i="0" kern="1200" dirty="0">
                <a:solidFill>
                  <a:schemeClr val="tx1"/>
                </a:solidFill>
                <a:effectLst/>
                <a:latin typeface="Univers" panose="020B0503020202020204" pitchFamily="34" charset="0"/>
                <a:ea typeface="+mn-ea"/>
                <a:cs typeface="+mn-cs"/>
              </a:rPr>
              <a:t>least invasive intervention: strategy 8</a:t>
            </a:r>
            <a:r>
              <a:rPr lang="en-GB" sz="1200" b="0" i="0" kern="1200" dirty="0">
                <a:solidFill>
                  <a:schemeClr val="tx1"/>
                </a:solidFill>
                <a:effectLst/>
                <a:latin typeface="Univers" panose="020B0503020202020204" pitchFamily="34" charset="0"/>
                <a:ea typeface="+mn-ea"/>
                <a:cs typeface="+mn-cs"/>
              </a:rPr>
              <a:t>). </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Giving them choices increases their sense of control. </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It has two further advantages too: </a:t>
            </a:r>
          </a:p>
          <a:p>
            <a:pPr marL="628650" lvl="1"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First, prisoners are more likely to follow through with actions they’ve chosen than with actions we’ve chosen for them. </a:t>
            </a:r>
          </a:p>
          <a:p>
            <a:pPr marL="628650" lvl="1"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Second, choosing may help them learn to make better decisions in future. So, where possible, we should help prisoners choose what to do next.</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Giving prisoners choices doesn’t mean giving up on prison rules or offering prisoners total control over what’s happening. It’s not a free choice, in which a prisoner might decide “I’m going to keep playing pool, instead of going back to my cell.” </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Usually, we’ll decide the options. For example, we might say, “We can settle this now, or I can call the SO and he can give his input.” This is a genuine choice. But it’s a choice between two acceptable options. </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We’re not suggesting bribing prisoners – nor are we suggesting lowering your expectations. If a prisoner’s behaviour merits an adjudication, we shouldn’t offer a choice which avoids this. </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But there’s always scope for choice about how things are done. “Are you going to stop shouting now, so we can sort things out, or do you want a few more minutes to calm down?” is a choice. It’s not inspiring, but it gives the prisoner the chance to make a positive decision and move towards a resolution.</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We can use choices to complete the de-escalation of an incident. We might ask, “Can I trust you to get to the shower now, or do I need to watch you all the way there?” Or, “Are you ready to go and get your meal, or do you want a minute more to calm down?” </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We’re encouraging the prisoner to commit to a desired behaviour (or commit to avoiding an undesired behaviour). This sets them up to get on with the day without further problems.</a:t>
            </a:r>
          </a:p>
          <a:p>
            <a:endParaRPr lang="en-GB" b="1"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4</a:t>
            </a:fld>
            <a:endParaRPr lang="en-US"/>
          </a:p>
        </p:txBody>
      </p:sp>
    </p:spTree>
    <p:extLst>
      <p:ext uri="{BB962C8B-B14F-4D97-AF65-F5344CB8AC3E}">
        <p14:creationId xmlns:p14="http://schemas.microsoft.com/office/powerpoint/2010/main" val="3924773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t>INTRODUCE NEW TECHNIQUE: GIVE CHOICES</a:t>
            </a:r>
          </a:p>
          <a:p>
            <a:endParaRPr lang="en-GB" sz="1200" b="1" dirty="0"/>
          </a:p>
          <a:p>
            <a:r>
              <a:rPr lang="en-GB" sz="1200" b="1" dirty="0"/>
              <a:t>EXPLAIN </a:t>
            </a:r>
          </a:p>
          <a:p>
            <a:r>
              <a:rPr lang="en-GB" sz="1200" b="0" dirty="0"/>
              <a:t>We are now going to go through each of the steps for this technique. </a:t>
            </a:r>
            <a:endParaRPr lang="en-GB" sz="1200" b="1" i="0" kern="1200" dirty="0">
              <a:solidFill>
                <a:schemeClr val="tx1"/>
              </a:solidFill>
              <a:effectLst/>
              <a:latin typeface="Univers" panose="020B0503020202020204" pitchFamily="34" charset="0"/>
              <a:ea typeface="+mn-ea"/>
              <a:cs typeface="+mn-cs"/>
            </a:endParaRPr>
          </a:p>
          <a:p>
            <a:endParaRPr lang="en-GB" sz="1200" b="0" i="0" kern="1200" dirty="0">
              <a:solidFill>
                <a:schemeClr val="tx1"/>
              </a:solidFill>
              <a:effectLst/>
              <a:latin typeface="Univers" panose="020B0503020202020204" pitchFamily="34" charset="0"/>
              <a:ea typeface="+mn-ea"/>
              <a:cs typeface="+mn-cs"/>
            </a:endParaRPr>
          </a:p>
          <a:p>
            <a:pPr marL="228600" indent="-228600">
              <a:buFont typeface="+mj-lt"/>
              <a:buAutoNum type="alphaUcPeriod"/>
            </a:pPr>
            <a:r>
              <a:rPr lang="en-GB" sz="1200" b="1" i="0" kern="1200" dirty="0">
                <a:solidFill>
                  <a:schemeClr val="tx1"/>
                </a:solidFill>
                <a:effectLst/>
                <a:latin typeface="Univers" panose="020B0503020202020204" pitchFamily="34" charset="0"/>
                <a:ea typeface="+mn-ea"/>
                <a:cs typeface="+mn-cs"/>
              </a:rPr>
              <a:t>Give options: </a:t>
            </a:r>
            <a:r>
              <a:rPr lang="en-GB" sz="1200" b="0" i="0" kern="1200" dirty="0">
                <a:solidFill>
                  <a:schemeClr val="tx1"/>
                </a:solidFill>
                <a:effectLst/>
                <a:latin typeface="Univers" panose="020B0503020202020204" pitchFamily="34" charset="0"/>
                <a:ea typeface="+mn-ea"/>
                <a:cs typeface="+mn-cs"/>
              </a:rPr>
              <a:t>As you de-escalate a situation, look for choices and trade-offs. For example, we can often offer prisoners the choice between doing something now or doing it later. Either way, the prisoner does it. But they can choose to get it over with – or to delay, giving them time to calm down and accept they need to act. When we look for trade-offs, we can work with what the prisoner wants. There’s always something – even if it’s just being left in peace. So we might say, “The sooner we get this done, the sooner you can get back to watching TV.” Again, we’re offering them a simple choice which can feel like it’s working in their favour.</a:t>
            </a:r>
          </a:p>
          <a:p>
            <a:pPr marL="228600" indent="-228600">
              <a:buFont typeface="+mj-lt"/>
              <a:buAutoNum type="alphaUcPeriod"/>
            </a:pPr>
            <a:endParaRPr lang="en-GB" sz="1200" b="1" i="0" kern="1200" dirty="0">
              <a:solidFill>
                <a:schemeClr val="tx1"/>
              </a:solidFill>
              <a:effectLst/>
              <a:latin typeface="Univers" panose="020B0503020202020204" pitchFamily="34" charset="0"/>
              <a:ea typeface="+mn-ea"/>
              <a:cs typeface="+mn-cs"/>
            </a:endParaRPr>
          </a:p>
          <a:p>
            <a:pPr marL="228600" indent="-228600">
              <a:buFont typeface="+mj-lt"/>
              <a:buAutoNum type="alphaUcPeriod"/>
            </a:pPr>
            <a:r>
              <a:rPr lang="en-GB" sz="1200" b="1" i="0" kern="1200" dirty="0">
                <a:solidFill>
                  <a:schemeClr val="tx1"/>
                </a:solidFill>
                <a:effectLst/>
                <a:latin typeface="Univers" panose="020B0503020202020204" pitchFamily="34" charset="0"/>
                <a:ea typeface="+mn-ea"/>
                <a:cs typeface="+mn-cs"/>
              </a:rPr>
              <a:t>Offer genuine choices:</a:t>
            </a:r>
            <a:r>
              <a:rPr lang="en-GB" sz="1200" b="0" i="0" kern="1200" dirty="0">
                <a:solidFill>
                  <a:schemeClr val="tx1"/>
                </a:solidFill>
                <a:effectLst/>
                <a:latin typeface="Univers" panose="020B0503020202020204" pitchFamily="34" charset="0"/>
                <a:ea typeface="+mn-ea"/>
                <a:cs typeface="+mn-cs"/>
              </a:rPr>
              <a:t> For this to work for prisoners, we must offer real choices. For example, “Do as I tell you, or I’ll nick you,” is a kind of choice, but it sounds more like a threat. We can reframe this into something which has the same effect, but offers more of a choice: “Would you rather do as you’ve been asked now, or do I need to make things a little bit more formal?” We must offer choices where we can live with either outcome. For example, if we offer a choice between doing as requested, or going to adjudication, we need to be equally happy taking either path.</a:t>
            </a:r>
          </a:p>
          <a:p>
            <a:pPr marL="228600" indent="-228600">
              <a:buFont typeface="+mj-lt"/>
              <a:buAutoNum type="alphaUcPeriod"/>
            </a:pPr>
            <a:endParaRPr lang="en-GB" sz="1200" b="1" i="0" kern="1200" dirty="0">
              <a:solidFill>
                <a:schemeClr val="tx1"/>
              </a:solidFill>
              <a:effectLst/>
              <a:latin typeface="Univers" panose="020B0503020202020204" pitchFamily="34" charset="0"/>
              <a:ea typeface="+mn-ea"/>
              <a:cs typeface="+mn-cs"/>
            </a:endParaRPr>
          </a:p>
          <a:p>
            <a:pPr marL="228600" indent="-228600">
              <a:buFont typeface="+mj-lt"/>
              <a:buAutoNum type="alphaUcPeriod"/>
            </a:pPr>
            <a:r>
              <a:rPr lang="en-GB" sz="1200" b="1" i="0" kern="1200" dirty="0">
                <a:solidFill>
                  <a:schemeClr val="tx1"/>
                </a:solidFill>
                <a:effectLst/>
                <a:latin typeface="Univers" panose="020B0503020202020204" pitchFamily="34" charset="0"/>
                <a:ea typeface="+mn-ea"/>
                <a:cs typeface="+mn-cs"/>
              </a:rPr>
              <a:t>Follow through: </a:t>
            </a:r>
            <a:r>
              <a:rPr lang="en-GB" sz="1200" b="0" i="0" kern="1200" dirty="0">
                <a:solidFill>
                  <a:schemeClr val="tx1"/>
                </a:solidFill>
                <a:effectLst/>
                <a:latin typeface="Univers" panose="020B0503020202020204" pitchFamily="34" charset="0"/>
                <a:ea typeface="+mn-ea"/>
                <a:cs typeface="+mn-cs"/>
              </a:rPr>
              <a:t>Once a prisoner has made a choice, we need to ensure that it happens. For example, if we say, “You can either go to education or stay in your cell,” and they choose to stay in their cell, we can’t then let them out for a shower and a phone call. That’s not the choice they made. Equally, if the choice is, “Calm down or I’ll have to get you away from here,” and they don’t calm down, we need to get them away. Following through on their choices is essential for their control to feel real, and for our credibility and authority.</a:t>
            </a:r>
          </a:p>
        </p:txBody>
      </p:sp>
      <p:sp>
        <p:nvSpPr>
          <p:cNvPr id="4" name="Slide Number Placeholder 3"/>
          <p:cNvSpPr>
            <a:spLocks noGrp="1"/>
          </p:cNvSpPr>
          <p:nvPr>
            <p:ph type="sldNum" sz="quarter" idx="5"/>
          </p:nvPr>
        </p:nvSpPr>
        <p:spPr/>
        <p:txBody>
          <a:bodyPr/>
          <a:lstStyle/>
          <a:p>
            <a:fld id="{8446DA44-74A0-5C45-A34A-10668028980F}" type="slidenum">
              <a:rPr lang="en-US" smtClean="0"/>
              <a:pPr/>
              <a:t>5</a:t>
            </a:fld>
            <a:endParaRPr lang="en-US"/>
          </a:p>
        </p:txBody>
      </p:sp>
    </p:spTree>
    <p:extLst>
      <p:ext uri="{BB962C8B-B14F-4D97-AF65-F5344CB8AC3E}">
        <p14:creationId xmlns:p14="http://schemas.microsoft.com/office/powerpoint/2010/main" val="20242302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73040-0582-F327-A7CE-959354F81B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849275-D850-3346-340B-261BC3DFC1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69C17C-14E6-21A4-F612-9C8A00180FA3}"/>
              </a:ext>
            </a:extLst>
          </p:cNvPr>
          <p:cNvSpPr>
            <a:spLocks noGrp="1"/>
          </p:cNvSpPr>
          <p:nvPr>
            <p:ph type="body" idx="1"/>
          </p:nvPr>
        </p:nvSpPr>
        <p:spPr/>
        <p:txBody>
          <a:bodyPr/>
          <a:lstStyle/>
          <a:p>
            <a:r>
              <a:rPr lang="en-GB" b="1" dirty="0"/>
              <a:t>TURN AND TALK: GIVE CHOICES</a:t>
            </a:r>
          </a:p>
          <a:p>
            <a:endParaRPr lang="en-GB" b="1" dirty="0"/>
          </a:p>
          <a:p>
            <a:r>
              <a:rPr lang="en-GB" b="1" dirty="0"/>
              <a:t>PAIRED DISCUSSION </a:t>
            </a:r>
          </a:p>
          <a:p>
            <a:r>
              <a:rPr lang="en-GB" b="0" dirty="0"/>
              <a:t>In pairs I would like you to discuss the following questions using the pocket guide as a reference </a:t>
            </a:r>
            <a:r>
              <a:rPr lang="en-GB" b="1" dirty="0"/>
              <a:t>(p42): </a:t>
            </a:r>
          </a:p>
          <a:p>
            <a:pPr marL="171450" indent="-171450" algn="l" defTabSz="914400" rtl="0" eaLnBrk="1" latinLnBrk="0" hangingPunct="1">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Do you use this technique as part of your practice? If so, how and when?</a:t>
            </a:r>
          </a:p>
          <a:p>
            <a:pPr marL="171450" indent="-171450" algn="l" defTabSz="914400" rtl="0" eaLnBrk="1" latinLnBrk="0" hangingPunct="1">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Which of the steps do you use?</a:t>
            </a:r>
          </a:p>
          <a:p>
            <a:pPr marL="171450" indent="-171450" algn="l" defTabSz="914400" rtl="0" eaLnBrk="1" latinLnBrk="0" hangingPunct="1">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Which of the steps do you want to work on?</a:t>
            </a:r>
          </a:p>
          <a:p>
            <a:endParaRPr lang="en-GB" dirty="0"/>
          </a:p>
          <a:p>
            <a:r>
              <a:rPr lang="en-GB" b="1" dirty="0"/>
              <a:t>WHOLE GROUP FEEDBACK </a:t>
            </a:r>
          </a:p>
          <a:p>
            <a:r>
              <a:rPr lang="en-GB" b="0" dirty="0"/>
              <a:t>(Get whole group feedback following paired discussions.)</a:t>
            </a:r>
            <a:endParaRPr lang="en-GB" b="1" dirty="0"/>
          </a:p>
        </p:txBody>
      </p:sp>
      <p:sp>
        <p:nvSpPr>
          <p:cNvPr id="4" name="Slide Number Placeholder 3">
            <a:extLst>
              <a:ext uri="{FF2B5EF4-FFF2-40B4-BE49-F238E27FC236}">
                <a16:creationId xmlns:a16="http://schemas.microsoft.com/office/drawing/2014/main" id="{51368E4C-FA4F-5B96-7E5D-0EDDCE14357D}"/>
              </a:ext>
            </a:extLst>
          </p:cNvPr>
          <p:cNvSpPr>
            <a:spLocks noGrp="1"/>
          </p:cNvSpPr>
          <p:nvPr>
            <p:ph type="sldNum" sz="quarter" idx="5"/>
          </p:nvPr>
        </p:nvSpPr>
        <p:spPr/>
        <p:txBody>
          <a:bodyPr/>
          <a:lstStyle/>
          <a:p>
            <a:fld id="{8446DA44-74A0-5C45-A34A-10668028980F}" type="slidenum">
              <a:rPr lang="en-US" smtClean="0"/>
              <a:pPr/>
              <a:t>6</a:t>
            </a:fld>
            <a:endParaRPr lang="en-US"/>
          </a:p>
        </p:txBody>
      </p:sp>
    </p:spTree>
    <p:extLst>
      <p:ext uri="{BB962C8B-B14F-4D97-AF65-F5344CB8AC3E}">
        <p14:creationId xmlns:p14="http://schemas.microsoft.com/office/powerpoint/2010/main" val="12544044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B5DF4-CC86-0404-B244-79A968DF27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012F27-D877-B378-92C6-4A4D57429E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2FD3E4-AB1E-AC8A-3D80-E2CA417A8525}"/>
              </a:ext>
            </a:extLst>
          </p:cNvPr>
          <p:cNvSpPr>
            <a:spLocks noGrp="1"/>
          </p:cNvSpPr>
          <p:nvPr>
            <p:ph type="body" idx="1"/>
          </p:nvPr>
        </p:nvSpPr>
        <p:spPr/>
        <p:txBody>
          <a:bodyPr/>
          <a:lstStyle/>
          <a:p>
            <a:r>
              <a:rPr lang="en-GB" b="1" dirty="0"/>
              <a:t>MODEL VIDEO: GIVE CHOICES </a:t>
            </a:r>
          </a:p>
          <a:p>
            <a:endParaRPr lang="en-GB" b="1" dirty="0"/>
          </a:p>
          <a:p>
            <a:r>
              <a:rPr lang="en-GB" sz="1200" b="1" i="0" kern="1200" dirty="0">
                <a:solidFill>
                  <a:schemeClr val="tx1"/>
                </a:solidFill>
                <a:effectLst/>
                <a:latin typeface="Univers" panose="020B0503020202020204" pitchFamily="34" charset="0"/>
                <a:ea typeface="+mn-ea"/>
                <a:cs typeface="+mn-cs"/>
              </a:rPr>
              <a:t>TRAINER NOTE: </a:t>
            </a:r>
            <a:r>
              <a:rPr lang="en-GB" sz="1200" b="0" i="0" kern="1200" dirty="0">
                <a:solidFill>
                  <a:schemeClr val="tx1"/>
                </a:solidFill>
                <a:effectLst/>
                <a:latin typeface="Univers" panose="020B0503020202020204" pitchFamily="34" charset="0"/>
                <a:ea typeface="+mn-ea"/>
                <a:cs typeface="+mn-cs"/>
              </a:rPr>
              <a:t>If possible, insert the model video onto this slide ahead of starting your session. (You can find the online link to the videos here: https://unlockedgrads.org.uk/leading-prison-landings/the-videos/ or by pressing CTRL+CLICK on the box on the slide.)</a:t>
            </a:r>
          </a:p>
          <a:p>
            <a:endParaRPr lang="en-GB" b="1" dirty="0"/>
          </a:p>
          <a:p>
            <a:r>
              <a:rPr lang="en-GB" b="1" dirty="0"/>
              <a:t>EXPLAIN VIDEO </a:t>
            </a:r>
          </a:p>
          <a:p>
            <a:r>
              <a:rPr lang="en-GB" b="0" dirty="0"/>
              <a:t>We are now going to watch the model video for this technique. While you are watching the video try to see if you can identify the success checks as they are met. </a:t>
            </a:r>
          </a:p>
          <a:p>
            <a:endParaRPr lang="en-GB" sz="1200" b="0" dirty="0"/>
          </a:p>
          <a:p>
            <a:r>
              <a:rPr lang="en-GB" sz="1200" b="1" dirty="0"/>
              <a:t>EXPLAIN POTENTIAL PITFALLS</a:t>
            </a:r>
          </a:p>
          <a:p>
            <a:r>
              <a:rPr lang="en-GB" sz="1200" dirty="0"/>
              <a:t>Now that you have a better understanding of this technique, I want to explain some potential pitfalls that officers can make when trying to use it:</a:t>
            </a:r>
          </a:p>
          <a:p>
            <a:endParaRPr lang="en-GB" sz="1200" dirty="0"/>
          </a:p>
          <a:p>
            <a:pPr marL="171450" indent="-171450" algn="l" defTabSz="914400" rtl="0" eaLnBrk="1" latinLnBrk="0" hangingPunct="1">
              <a:buFont typeface="Univers" panose="020B0503020202020204" pitchFamily="34" charset="0"/>
              <a:buChar char="–"/>
            </a:pPr>
            <a:r>
              <a:rPr lang="en-GB" sz="1200" b="1" i="0" kern="1200" dirty="0">
                <a:solidFill>
                  <a:schemeClr val="tx1"/>
                </a:solidFill>
                <a:effectLst/>
                <a:latin typeface="Univers" panose="020B0503020202020204" pitchFamily="34" charset="0"/>
                <a:ea typeface="+mn-ea"/>
                <a:cs typeface="+mn-cs"/>
              </a:rPr>
              <a:t>Bribing prisoners to be good: </a:t>
            </a:r>
            <a:r>
              <a:rPr lang="en-GB" sz="1200" b="0" i="0" kern="1200" dirty="0">
                <a:solidFill>
                  <a:schemeClr val="tx1"/>
                </a:solidFill>
                <a:effectLst/>
                <a:latin typeface="Univers" panose="020B0503020202020204" pitchFamily="34" charset="0"/>
                <a:ea typeface="+mn-ea"/>
                <a:cs typeface="+mn-cs"/>
              </a:rPr>
              <a:t>It can be extremely tempting to bargain with prisoners to persuade them to do (or not do) something.  That’s not what we’re suggesting.  For example, imagine a prisoner repeatedly pressing the call button because another prisoner has forgotten to return something to them.  We could get them to stop by passing the object between cells for them.  But if we wouldn’t normally do that, we shouldn’t do it now.  Doing so would encourage the prisoner to repeat the demand, encourage other prisoners to emulate them, and undermine normal practice.  Offering prisoners choices shouldn’t stretch beyond anything we would normally do. </a:t>
            </a:r>
          </a:p>
          <a:p>
            <a:pPr marL="171450" indent="-171450" algn="l" defTabSz="914400" rtl="0" eaLnBrk="1" latinLnBrk="0" hangingPunct="1">
              <a:buFont typeface="Univers" panose="020B0503020202020204" pitchFamily="34" charset="0"/>
              <a:buChar char="–"/>
            </a:pPr>
            <a:endParaRPr lang="en-GB" sz="1200" b="0" i="0" kern="1200" dirty="0">
              <a:solidFill>
                <a:schemeClr val="tx1"/>
              </a:solidFill>
              <a:effectLst/>
              <a:latin typeface="Univers" panose="020B0503020202020204" pitchFamily="34" charset="0"/>
              <a:ea typeface="+mn-ea"/>
              <a:cs typeface="+mn-cs"/>
            </a:endParaRPr>
          </a:p>
          <a:p>
            <a:pPr marL="171450" indent="-171450" algn="l" defTabSz="914400" rtl="0" eaLnBrk="1" latinLnBrk="0" hangingPunct="1">
              <a:buFont typeface="Univers" panose="020B0503020202020204" pitchFamily="34" charset="0"/>
              <a:buChar char="–"/>
            </a:pPr>
            <a:r>
              <a:rPr lang="en-GB" sz="1200" b="1" i="0" kern="1200" dirty="0">
                <a:solidFill>
                  <a:schemeClr val="tx1"/>
                </a:solidFill>
                <a:effectLst/>
                <a:latin typeface="Univers" panose="020B0503020202020204" pitchFamily="34" charset="0"/>
                <a:ea typeface="+mn-ea"/>
                <a:cs typeface="+mn-cs"/>
              </a:rPr>
              <a:t>Not following through: </a:t>
            </a:r>
            <a:r>
              <a:rPr lang="en-GB" sz="1200" b="0" i="0" kern="1200" dirty="0">
                <a:solidFill>
                  <a:schemeClr val="tx1"/>
                </a:solidFill>
                <a:effectLst/>
                <a:latin typeface="Univers" panose="020B0503020202020204" pitchFamily="34" charset="0"/>
                <a:ea typeface="+mn-ea"/>
                <a:cs typeface="+mn-cs"/>
              </a:rPr>
              <a:t>If a prisoner makes a choice and we don’t follow through on it, we risk making ourselves look unreliable.  We also show that the choice the prisoner made wasn’t a valid one.  When a prisoner makes a choice, we need </a:t>
            </a:r>
            <a:r>
              <a:rPr lang="en-GB" sz="1200" dirty="0"/>
              <a:t>to stick with it.  This creates a consistent and predictable environment: the prisoner learns that the consequence of their action is the consequence they expected.  This, in turn, allows them to be more confident in making choices in future. </a:t>
            </a:r>
          </a:p>
          <a:p>
            <a:endParaRPr lang="en-GB" sz="1400" dirty="0"/>
          </a:p>
        </p:txBody>
      </p:sp>
      <p:sp>
        <p:nvSpPr>
          <p:cNvPr id="4" name="Slide Number Placeholder 3">
            <a:extLst>
              <a:ext uri="{FF2B5EF4-FFF2-40B4-BE49-F238E27FC236}">
                <a16:creationId xmlns:a16="http://schemas.microsoft.com/office/drawing/2014/main" id="{308025FD-6299-7BD7-2846-C1232D51D2D5}"/>
              </a:ext>
            </a:extLst>
          </p:cNvPr>
          <p:cNvSpPr>
            <a:spLocks noGrp="1"/>
          </p:cNvSpPr>
          <p:nvPr>
            <p:ph type="sldNum" sz="quarter" idx="5"/>
          </p:nvPr>
        </p:nvSpPr>
        <p:spPr/>
        <p:txBody>
          <a:bodyPr/>
          <a:lstStyle/>
          <a:p>
            <a:fld id="{8446DA44-74A0-5C45-A34A-10668028980F}" type="slidenum">
              <a:rPr lang="en-US" smtClean="0"/>
              <a:pPr/>
              <a:t>7</a:t>
            </a:fld>
            <a:endParaRPr lang="en-US"/>
          </a:p>
        </p:txBody>
      </p:sp>
    </p:spTree>
    <p:extLst>
      <p:ext uri="{BB962C8B-B14F-4D97-AF65-F5344CB8AC3E}">
        <p14:creationId xmlns:p14="http://schemas.microsoft.com/office/powerpoint/2010/main" val="16284585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PRACTICE: GIVE CHOICES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t>EXPLAIN THE PRACTICE </a:t>
            </a:r>
            <a:r>
              <a:rPr lang="en-GB" b="0" i="0" dirty="0"/>
              <a:t>(NB: you can change the times for scripting, practice and feedback as needed.)</a:t>
            </a:r>
            <a:endParaRPr lang="en-GB" i="0" dirty="0"/>
          </a:p>
          <a:p>
            <a:r>
              <a:rPr lang="en-GB" b="0" i="0" dirty="0"/>
              <a:t>We are now going to practise using the technique give choices: </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b="0" i="0" dirty="0"/>
              <a:t>When might you use the technique of giving choices? Think about a prisoner or group of prisoners you are working with when you have needed to, or will need to, use this technique. For example, w</a:t>
            </a:r>
            <a:r>
              <a:rPr lang="en-GB" i="0" dirty="0"/>
              <a:t>hen conducting a cell move, giving a final warning before issuing an IEP or to prevent using force, etc.  </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b="0" i="0" dirty="0"/>
              <a:t>To remind you, the success checks for this practice are: </a:t>
            </a:r>
          </a:p>
          <a:p>
            <a:pPr marL="664357" lvl="1" indent="-181188">
              <a:buFont typeface="Univers" panose="020B0503020202020204" pitchFamily="34" charset="0"/>
              <a:buChar char="–"/>
            </a:pPr>
            <a:r>
              <a:rPr lang="en-GB" b="0" i="0" dirty="0"/>
              <a:t>READ SUCCESS CHECKS FROM SLIDE</a:t>
            </a:r>
          </a:p>
          <a:p>
            <a:pPr marL="181188" indent="-181188">
              <a:buFont typeface="Univers" panose="020B0503020202020204" pitchFamily="34" charset="0"/>
              <a:buChar char="–"/>
            </a:pPr>
            <a:r>
              <a:rPr lang="en-GB" b="0" i="0" dirty="0"/>
              <a:t>(Check all have chosen a real-life scenario – choose people to share theirs if time.)</a:t>
            </a:r>
          </a:p>
          <a:p>
            <a:pPr marL="181188" indent="-181188">
              <a:buFont typeface="Univers" panose="020B0503020202020204" pitchFamily="34" charset="0"/>
              <a:buChar char="–"/>
            </a:pPr>
            <a:r>
              <a:rPr lang="en-GB" b="0" i="0" dirty="0"/>
              <a:t>You each now have 1 minute to script what you would say and do in the scenario you have chosen, using the success checks. </a:t>
            </a:r>
          </a:p>
          <a:p>
            <a:pPr marL="181188" indent="-181188">
              <a:buFont typeface="Univers" panose="020B0503020202020204" pitchFamily="34" charset="0"/>
              <a:buChar char="–"/>
            </a:pPr>
            <a:r>
              <a:rPr lang="en-GB" b="0" i="0" dirty="0"/>
              <a:t>(Trainer then allocate pairs.)</a:t>
            </a:r>
          </a:p>
          <a:p>
            <a:pPr marL="181188" indent="-181188">
              <a:buFont typeface="Univers" panose="020B0503020202020204" pitchFamily="34" charset="0"/>
              <a:buChar char="–"/>
            </a:pPr>
            <a:r>
              <a:rPr lang="en-GB" b="0" i="0" dirty="0"/>
              <a:t>Person nearest the door is going to be the prisoner first (Participant A) and the other will be the officer (Participant B).</a:t>
            </a:r>
          </a:p>
          <a:p>
            <a:pPr marL="181188" indent="-181188">
              <a:buFont typeface="Univers" panose="020B0503020202020204" pitchFamily="34" charset="0"/>
              <a:buChar char="–"/>
            </a:pPr>
            <a:r>
              <a:rPr lang="en-GB" b="0" i="0" dirty="0"/>
              <a:t>For practice round 1, Participant B explain your scenario to your partner – they will be playing the role of the prisoner. </a:t>
            </a:r>
          </a:p>
          <a:p>
            <a:pPr marL="181188" indent="-181188" defTabSz="966338">
              <a:buFont typeface="Univers" panose="020B0503020202020204" pitchFamily="34" charset="0"/>
              <a:buChar char="–"/>
              <a:defRPr/>
            </a:pPr>
            <a:r>
              <a:rPr lang="en-GB" b="0" i="0" dirty="0"/>
              <a:t>Ok, when I say go, you will have 2 minutes to run the practice using the scenario Participant B has given. If you finish before the 2 minutes, give feedback and practice again, making improvements.</a:t>
            </a:r>
          </a:p>
          <a:p>
            <a:pPr marL="181188" indent="-181188" defTabSz="966338">
              <a:buFont typeface="Univers" panose="020B0503020202020204" pitchFamily="34" charset="0"/>
              <a:buChar char="–"/>
              <a:defRPr/>
            </a:pPr>
            <a:r>
              <a:rPr lang="en-GB" b="0" i="0" dirty="0"/>
              <a:t>Remember to stay in role throughout. </a:t>
            </a:r>
          </a:p>
          <a:p>
            <a:pPr marL="181188" indent="-181188">
              <a:buFont typeface="Univers" panose="020B0503020202020204" pitchFamily="34" charset="0"/>
              <a:buChar char="–"/>
            </a:pPr>
            <a:r>
              <a:rPr lang="en-GB" b="0" i="0" dirty="0"/>
              <a:t>Go. </a:t>
            </a:r>
          </a:p>
          <a:p>
            <a:endParaRPr lang="en-GB" b="0" i="0" dirty="0"/>
          </a:p>
          <a:p>
            <a:r>
              <a:rPr lang="en-GB" b="1" i="0" dirty="0"/>
              <a:t>START PRACTICE </a:t>
            </a:r>
          </a:p>
          <a:p>
            <a:r>
              <a:rPr lang="en-GB" b="0" i="0" dirty="0"/>
              <a:t>(Circulate during practice and give live feedback to pairs, as necessary.) </a:t>
            </a:r>
          </a:p>
          <a:p>
            <a:pPr marL="181188" indent="-181188">
              <a:buFont typeface="Arial" panose="020B0604020202020204" pitchFamily="34" charset="0"/>
              <a:buChar char="•"/>
            </a:pPr>
            <a:endParaRPr lang="en-GB" b="0" i="0" dirty="0"/>
          </a:p>
          <a:p>
            <a:r>
              <a:rPr lang="en-GB" b="1" i="0" dirty="0"/>
              <a:t>EXPLAIN THE FEEDBACK</a:t>
            </a:r>
          </a:p>
          <a:p>
            <a:pPr marL="181188" indent="-181188">
              <a:buFont typeface="Univers" panose="020B0503020202020204" pitchFamily="34" charset="0"/>
              <a:buChar char="–"/>
            </a:pPr>
            <a:r>
              <a:rPr lang="en-GB" b="0" i="0" dirty="0"/>
              <a:t>Participant A, you will now give feedback to your partner. </a:t>
            </a:r>
          </a:p>
          <a:p>
            <a:pPr marL="181188" indent="-181188">
              <a:buFont typeface="Univers" panose="020B0503020202020204" pitchFamily="34" charset="0"/>
              <a:buChar char="–"/>
            </a:pPr>
            <a:r>
              <a:rPr lang="en-GB" b="0" i="0" dirty="0"/>
              <a:t>Referring to the success checks, tell them what they did well and what could they improve on?</a:t>
            </a:r>
          </a:p>
          <a:p>
            <a:pPr marL="181188" indent="-181188">
              <a:buFont typeface="Univers" panose="020B0503020202020204" pitchFamily="34" charset="0"/>
              <a:buChar char="–"/>
            </a:pPr>
            <a:r>
              <a:rPr lang="en-GB" b="0" i="0" dirty="0"/>
              <a:t>(If there is time, you could ask the participants to do a second round of practice implementing the feedback.)</a:t>
            </a:r>
          </a:p>
          <a:p>
            <a:pPr marL="181188" indent="-181188">
              <a:buFont typeface="Arial" panose="020B0604020202020204" pitchFamily="34" charset="0"/>
              <a:buChar char="•"/>
            </a:pPr>
            <a:endParaRPr lang="en-GB" b="0" i="0" dirty="0"/>
          </a:p>
          <a:p>
            <a:r>
              <a:rPr lang="en-GB" b="1" i="0" dirty="0"/>
              <a:t>SWITCH ROLES</a:t>
            </a:r>
          </a:p>
          <a:p>
            <a:pPr marL="181188" indent="-181188">
              <a:buFont typeface="Univers" panose="020B0503020202020204" pitchFamily="34" charset="0"/>
              <a:buChar char="–"/>
            </a:pPr>
            <a:r>
              <a:rPr lang="en-GB" b="0" i="0" dirty="0"/>
              <a:t>Now switch roles and repeat the practice and feedback cycle. </a:t>
            </a:r>
          </a:p>
          <a:p>
            <a:endParaRPr lang="en-GB" b="1" i="0" dirty="0"/>
          </a:p>
          <a:p>
            <a:pPr marL="0" indent="0">
              <a:buFont typeface="Univers" panose="020B0503020202020204" pitchFamily="34" charset="0"/>
              <a:buNone/>
            </a:pPr>
            <a:r>
              <a:rPr lang="en-GB" b="1" i="0" dirty="0"/>
              <a:t>WHOLE GROUP FEEDBACK</a:t>
            </a:r>
          </a:p>
          <a:p>
            <a:pPr marL="191534" indent="-191534">
              <a:buFont typeface="Univers" panose="020B0503020202020204" pitchFamily="34" charset="0"/>
              <a:buChar char="–"/>
            </a:pPr>
            <a:r>
              <a:rPr lang="en-GB" b="0" i="0" dirty="0"/>
              <a:t>How was it?</a:t>
            </a:r>
          </a:p>
          <a:p>
            <a:pPr marL="191534" indent="-191534">
              <a:buFont typeface="Univers" panose="020B0503020202020204" pitchFamily="34" charset="0"/>
              <a:buChar char="–"/>
            </a:pPr>
            <a:r>
              <a:rPr lang="en-GB" b="0" i="0" dirty="0"/>
              <a:t>How did it feel?</a:t>
            </a:r>
          </a:p>
          <a:p>
            <a:pPr marL="191534" indent="-191534">
              <a:buFont typeface="Univers" panose="020B0503020202020204" pitchFamily="34" charset="0"/>
              <a:buChar char="–"/>
            </a:pPr>
            <a:r>
              <a:rPr lang="en-GB" b="0" i="0" dirty="0"/>
              <a:t>What feedback did you get?</a:t>
            </a:r>
            <a:endParaRPr lang="en-GB" b="1" i="0" dirty="0"/>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8</a:t>
            </a:fld>
            <a:endParaRPr lang="en-US"/>
          </a:p>
        </p:txBody>
      </p:sp>
    </p:spTree>
    <p:extLst>
      <p:ext uri="{BB962C8B-B14F-4D97-AF65-F5344CB8AC3E}">
        <p14:creationId xmlns:p14="http://schemas.microsoft.com/office/powerpoint/2010/main" val="19252664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40F03-2076-E2CF-B67A-4A94E26C1A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FB1397-8390-0271-626C-3D13F4B290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7C9FA8-F049-D67A-A94A-BF9C618A0EFD}"/>
              </a:ext>
            </a:extLst>
          </p:cNvPr>
          <p:cNvSpPr>
            <a:spLocks noGrp="1"/>
          </p:cNvSpPr>
          <p:nvPr>
            <p:ph type="body" idx="1"/>
          </p:nvPr>
        </p:nvSpPr>
        <p:spPr/>
        <p:txBody>
          <a:bodyPr/>
          <a:lstStyle/>
          <a:p>
            <a:r>
              <a:rPr lang="en-GB" b="1" dirty="0"/>
              <a:t>EXPLAIN NEXT STEPS FOR OBSERVATIONS </a:t>
            </a:r>
          </a:p>
          <a:p>
            <a:pPr marL="181188" indent="-181188">
              <a:buFont typeface="Univers" panose="020B0503020202020204" pitchFamily="34" charset="0"/>
              <a:buChar char="–"/>
            </a:pPr>
            <a:r>
              <a:rPr lang="en-GB" b="0" dirty="0"/>
              <a:t>When will next observations take place? </a:t>
            </a:r>
          </a:p>
          <a:p>
            <a:pPr marL="181188" indent="-181188">
              <a:buFont typeface="Univers" panose="020B0503020202020204" pitchFamily="34" charset="0"/>
              <a:buChar char="–"/>
            </a:pPr>
            <a:r>
              <a:rPr lang="en-GB" b="0" dirty="0"/>
              <a:t>Who will be conducting the observations? </a:t>
            </a:r>
          </a:p>
          <a:p>
            <a:pPr marL="181188" indent="-181188">
              <a:buFont typeface="Arial" panose="020B0604020202020204" pitchFamily="34" charset="0"/>
              <a:buChar char="•"/>
            </a:pPr>
            <a:endParaRPr lang="en-GB" b="0" dirty="0"/>
          </a:p>
          <a:p>
            <a:pPr defTabSz="966338">
              <a:defRPr/>
            </a:pPr>
            <a:r>
              <a:rPr lang="en-GB" b="1" dirty="0"/>
              <a:t>EXPLAIN NEXT STEPS FOR FEEDBACK</a:t>
            </a:r>
          </a:p>
          <a:p>
            <a:pPr marL="181188" indent="-181188" defTabSz="966338">
              <a:buFont typeface="Univers" panose="020B0503020202020204" pitchFamily="34" charset="0"/>
              <a:buChar char="–"/>
              <a:defRPr/>
            </a:pPr>
            <a:r>
              <a:rPr lang="en-GB" b="0" dirty="0"/>
              <a:t>When can they expect to get feedback on their observations?</a:t>
            </a:r>
          </a:p>
          <a:p>
            <a:pPr marL="181188" indent="-181188" defTabSz="966338">
              <a:buFont typeface="Univers" panose="020B0503020202020204" pitchFamily="34" charset="0"/>
              <a:buChar char="–"/>
              <a:defRPr/>
            </a:pPr>
            <a:r>
              <a:rPr lang="en-GB" b="0" dirty="0"/>
              <a:t>How will feedback be delivered?</a:t>
            </a:r>
          </a:p>
          <a:p>
            <a:pPr marL="181188" indent="-181188" defTabSz="966338">
              <a:buFont typeface="Arial" panose="020B0604020202020204" pitchFamily="34" charset="0"/>
              <a:buChar char="•"/>
              <a:defRPr/>
            </a:pPr>
            <a:endParaRPr lang="en-GB" b="0" dirty="0"/>
          </a:p>
          <a:p>
            <a:pPr defTabSz="966338">
              <a:defRPr/>
            </a:pPr>
            <a:r>
              <a:rPr lang="en-GB" b="1" dirty="0"/>
              <a:t>EXPLAIN NEXT STEPS FOR TRACKING </a:t>
            </a:r>
          </a:p>
          <a:p>
            <a:pPr marL="181188" indent="-181188" defTabSz="966338">
              <a:buFont typeface="Univers" panose="020B0503020202020204" pitchFamily="34" charset="0"/>
              <a:buChar char="–"/>
              <a:defRPr/>
            </a:pPr>
            <a:r>
              <a:rPr lang="en-GB" b="0" dirty="0"/>
              <a:t>How will observations and feedback be tracked? </a:t>
            </a:r>
          </a:p>
          <a:p>
            <a:pPr marL="181188" indent="-181188" defTabSz="966338">
              <a:buFont typeface="Univers" panose="020B0503020202020204" pitchFamily="34" charset="0"/>
              <a:buChar char="–"/>
              <a:defRPr/>
            </a:pPr>
            <a:r>
              <a:rPr lang="en-GB" b="0" dirty="0"/>
              <a:t>Are there any updates to share with staff?</a:t>
            </a:r>
          </a:p>
          <a:p>
            <a:endParaRPr lang="en-GB" b="0" dirty="0"/>
          </a:p>
        </p:txBody>
      </p:sp>
      <p:sp>
        <p:nvSpPr>
          <p:cNvPr id="4" name="Slide Number Placeholder 3">
            <a:extLst>
              <a:ext uri="{FF2B5EF4-FFF2-40B4-BE49-F238E27FC236}">
                <a16:creationId xmlns:a16="http://schemas.microsoft.com/office/drawing/2014/main" id="{3480632E-DC85-C0EC-456C-5377BA449691}"/>
              </a:ext>
            </a:extLst>
          </p:cNvPr>
          <p:cNvSpPr>
            <a:spLocks noGrp="1"/>
          </p:cNvSpPr>
          <p:nvPr>
            <p:ph type="sldNum" sz="quarter" idx="5"/>
          </p:nvPr>
        </p:nvSpPr>
        <p:spPr/>
        <p:txBody>
          <a:bodyPr/>
          <a:lstStyle/>
          <a:p>
            <a:fld id="{8446DA44-74A0-5C45-A34A-10668028980F}" type="slidenum">
              <a:rPr lang="en-US" smtClean="0"/>
              <a:pPr/>
              <a:t>9</a:t>
            </a:fld>
            <a:endParaRPr lang="en-US"/>
          </a:p>
        </p:txBody>
      </p:sp>
    </p:spTree>
    <p:extLst>
      <p:ext uri="{BB962C8B-B14F-4D97-AF65-F5344CB8AC3E}">
        <p14:creationId xmlns:p14="http://schemas.microsoft.com/office/powerpoint/2010/main" val="4022807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 Title slide">
    <p:bg>
      <p:bgPr>
        <a:solidFill>
          <a:schemeClr val="accent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5C1A23E3-B0FC-7743-91A8-5C9D00EC790D}"/>
              </a:ext>
            </a:extLst>
          </p:cNvPr>
          <p:cNvSpPr>
            <a:spLocks noGrp="1"/>
          </p:cNvSpPr>
          <p:nvPr>
            <p:ph type="subTitle" idx="1"/>
          </p:nvPr>
        </p:nvSpPr>
        <p:spPr>
          <a:xfrm>
            <a:off x="323850" y="3017224"/>
            <a:ext cx="6839998" cy="410638"/>
          </a:xfrm>
        </p:spPr>
        <p:txBody>
          <a:bodyPr lIns="0" tIns="0" rIns="0" bIns="0">
            <a:normAutofit/>
          </a:bodyPr>
          <a:lstStyle>
            <a:lvl1pPr marL="0" indent="0" algn="l">
              <a:buNone/>
              <a:defRPr sz="2400" b="1" i="0"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20" name="Picture 19" descr="unlocked_logo_with_strap_reversed.png">
            <a:extLst>
              <a:ext uri="{FF2B5EF4-FFF2-40B4-BE49-F238E27FC236}">
                <a16:creationId xmlns:a16="http://schemas.microsoft.com/office/drawing/2014/main" id="{8E643377-05F2-4743-AC13-E473A39EFCF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324213"/>
            <a:ext cx="2096774" cy="507060"/>
          </a:xfrm>
          <a:prstGeom prst="rect">
            <a:avLst/>
          </a:prstGeom>
        </p:spPr>
      </p:pic>
      <p:sp>
        <p:nvSpPr>
          <p:cNvPr id="10" name="Title Placeholder 1">
            <a:extLst>
              <a:ext uri="{FF2B5EF4-FFF2-40B4-BE49-F238E27FC236}">
                <a16:creationId xmlns:a16="http://schemas.microsoft.com/office/drawing/2014/main" id="{4CDC50E5-0619-2647-BEC8-87C9EC68A5C3}"/>
              </a:ext>
            </a:extLst>
          </p:cNvPr>
          <p:cNvSpPr>
            <a:spLocks noGrp="1" noChangeAspect="1"/>
          </p:cNvSpPr>
          <p:nvPr>
            <p:ph type="title" hasCustomPrompt="1"/>
          </p:nvPr>
        </p:nvSpPr>
        <p:spPr>
          <a:xfrm>
            <a:off x="323848" y="1872044"/>
            <a:ext cx="6840000" cy="1145180"/>
          </a:xfrm>
          <a:prstGeom prst="rect">
            <a:avLst/>
          </a:prstGeom>
        </p:spPr>
        <p:txBody>
          <a:bodyPr vert="horz" wrap="square" lIns="0" tIns="0" rIns="0" bIns="0" rtlCol="0" anchor="t" anchorCtr="0">
            <a:spAutoFit/>
          </a:bodyPr>
          <a:lstStyle>
            <a:lvl1pPr>
              <a:lnSpc>
                <a:spcPts val="4400"/>
              </a:lnSpc>
              <a:defRPr sz="4800" b="1" i="0" cap="all" spc="0" baseline="0">
                <a:solidFill>
                  <a:schemeClr val="accent2"/>
                </a:solidFill>
                <a:latin typeface="Univers Condensed" panose="020F050202020403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40522319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898980-9037-4682-742A-68166D26F96B}"/>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444614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FC9DA0-0CB6-06EF-F689-1F6E90231542}"/>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235801855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 Section Title">
    <p:bg>
      <p:bgPr>
        <a:solidFill>
          <a:srgbClr val="E2463A"/>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552449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d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2463A"/>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2463A"/>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1393002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2463A"/>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2386678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1D5F97-6856-8A95-5059-1716B12AD1FB}"/>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530423565"/>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8. Activity - Discussion poi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721B4F-379F-500E-5D0B-84C31774850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927691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_7. Activity - Practice tas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88724F2-59B5-1DBE-71F6-C55F91F375F3}"/>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119999101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range Section Title">
    <p:bg>
      <p:bgPr>
        <a:solidFill>
          <a:srgbClr val="ED772C"/>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10037783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rang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D772C"/>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D772C"/>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2992703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ue Section Title">
    <p:bg>
      <p:bgPr>
        <a:solidFill>
          <a:srgbClr val="245195"/>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78465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rang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D772C"/>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95549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9992C4-D16D-63A9-67BA-CA3895558918}"/>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72002362"/>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99E72B-3CA7-3FE2-5150-1E64CCA72885}"/>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226368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3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F0BE45-E84C-57CF-54E3-0F9976A4894A}"/>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9385531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50BB51-5F72-B34D-BEA8-239B31FD061F}"/>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765644868"/>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u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245195"/>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245195"/>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1112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245195"/>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356651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F5ABB2-337B-19D5-81A6-108A932E16E8}"/>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221520055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urple Section Title">
    <p:bg>
      <p:bgPr>
        <a:solidFill>
          <a:srgbClr val="834586"/>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69568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urpl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834586"/>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834586"/>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031013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834586"/>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1029353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2A3632-5A89-0A7B-CF3B-0CC123C19949}"/>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085006"/>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fld id="{05E573A7-A576-1A4F-A6D2-2E63EA922DE4}" type="datetime1">
              <a:rPr lang="en-GB" smtClean="0"/>
              <a:pPr/>
              <a:t>13/08/2026</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r>
              <a:rPr lang="en-US"/>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fld id="{712CBD5C-D18A-7D4B-9113-EC1B828AC27C}" type="slidenum">
              <a:rPr lang="en-US" smtClean="0"/>
              <a:pPr/>
              <a:t>‹#›</a:t>
            </a:fld>
            <a:endParaRPr lang="en-US"/>
          </a:p>
        </p:txBody>
      </p:sp>
    </p:spTree>
    <p:extLst>
      <p:ext uri="{BB962C8B-B14F-4D97-AF65-F5344CB8AC3E}">
        <p14:creationId xmlns:p14="http://schemas.microsoft.com/office/powerpoint/2010/main" val="2460629482"/>
      </p:ext>
    </p:extLst>
  </p:cSld>
  <p:clrMap bg1="lt1" tx1="dk1" bg2="lt2" tx2="dk2" accent1="accent1" accent2="accent2" accent3="accent3" accent4="accent4" accent5="accent5" accent6="accent6" hlink="hlink" folHlink="folHlink"/>
  <p:sldLayoutIdLst>
    <p:sldLayoutId id="2147483785" r:id="rId1"/>
    <p:sldLayoutId id="2147483828" r:id="rId2"/>
    <p:sldLayoutId id="2147483830" r:id="rId3"/>
    <p:sldLayoutId id="2147483829" r:id="rId4"/>
    <p:sldLayoutId id="2147483874" r:id="rId5"/>
    <p:sldLayoutId id="2147483853" r:id="rId6"/>
    <p:sldLayoutId id="2147483856" r:id="rId7"/>
    <p:sldLayoutId id="2147483859" r:id="rId8"/>
    <p:sldLayoutId id="2147483865" r:id="rId9"/>
    <p:sldLayoutId id="2147483866" r:id="rId10"/>
    <p:sldLayoutId id="2147483867" r:id="rId11"/>
    <p:sldLayoutId id="2147483854" r:id="rId12"/>
    <p:sldLayoutId id="2147483857" r:id="rId13"/>
    <p:sldLayoutId id="2147483860" r:id="rId14"/>
    <p:sldLayoutId id="2147483868" r:id="rId15"/>
    <p:sldLayoutId id="2147483869" r:id="rId16"/>
    <p:sldLayoutId id="2147483870" r:id="rId17"/>
    <p:sldLayoutId id="2147483855" r:id="rId18"/>
    <p:sldLayoutId id="2147483858" r:id="rId19"/>
    <p:sldLayoutId id="2147483861" r:id="rId20"/>
    <p:sldLayoutId id="2147483871" r:id="rId21"/>
    <p:sldLayoutId id="2147483872" r:id="rId22"/>
    <p:sldLayoutId id="2147483873" r:id="rId23"/>
  </p:sldLayoutIdLst>
  <p:hf hdr="0" dt="0"/>
  <p:txStyles>
    <p:titleStyle>
      <a:lvl1pPr algn="l" defTabSz="685800" rtl="0" eaLnBrk="1" latinLnBrk="0" hangingPunct="1">
        <a:lnSpc>
          <a:spcPct val="90000"/>
        </a:lnSpc>
        <a:spcBef>
          <a:spcPct val="0"/>
        </a:spcBef>
        <a:buNone/>
        <a:defRPr sz="2400" b="1" i="0" kern="1200">
          <a:solidFill>
            <a:schemeClr val="tx2"/>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127A84"/>
        </a:buClr>
        <a:buFont typeface="Arial" panose="020B0604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204" userDrawn="1">
          <p15:clr>
            <a:srgbClr val="F26B43"/>
          </p15:clr>
        </p15:guide>
        <p15:guide id="4" pos="5556" userDrawn="1">
          <p15:clr>
            <a:srgbClr val="F26B43"/>
          </p15:clr>
        </p15:guide>
        <p15:guide id="5" orient="horz" pos="667" userDrawn="1">
          <p15:clr>
            <a:srgbClr val="F26B43"/>
          </p15:clr>
        </p15:guide>
        <p15:guide id="6" orient="horz" pos="25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850" y="1058863"/>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05E573A7-A576-1A4F-A6D2-2E63EA922DE4}" type="datetime1">
              <a:rPr kumimoji="0" lang="en-GB"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13/08/2026</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rPr>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12CBD5C-D18A-7D4B-9113-EC1B828AC27C}" type="slidenum">
              <a:rPr kumimoji="0" lang="en-US"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9" name="Title Placeholder 1">
            <a:extLst>
              <a:ext uri="{FF2B5EF4-FFF2-40B4-BE49-F238E27FC236}">
                <a16:creationId xmlns:a16="http://schemas.microsoft.com/office/drawing/2014/main" id="{2418878E-9209-262B-DAB2-6606DF4B1EB9}"/>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MASTER HEADING</a:t>
            </a:r>
            <a:endParaRPr lang="en-GB"/>
          </a:p>
        </p:txBody>
      </p:sp>
    </p:spTree>
    <p:extLst>
      <p:ext uri="{BB962C8B-B14F-4D97-AF65-F5344CB8AC3E}">
        <p14:creationId xmlns:p14="http://schemas.microsoft.com/office/powerpoint/2010/main" val="55287480"/>
      </p:ext>
    </p:extLst>
  </p:cSld>
  <p:clrMap bg1="lt1" tx1="dk1" bg2="lt2" tx2="dk2" accent1="accent1" accent2="accent2" accent3="accent3" accent4="accent4" accent5="accent5" accent6="accent6" hlink="hlink" folHlink="folHlink"/>
  <p:sldLayoutIdLst>
    <p:sldLayoutId id="2147483827" r:id="rId1"/>
  </p:sldLayoutIdLst>
  <p:hf hdr="0" dt="0"/>
  <p:txStyles>
    <p:titleStyle>
      <a:lvl1pPr algn="l" defTabSz="685800" rtl="0" eaLnBrk="1" latinLnBrk="0" hangingPunct="1">
        <a:lnSpc>
          <a:spcPct val="90000"/>
        </a:lnSpc>
        <a:spcBef>
          <a:spcPct val="0"/>
        </a:spcBef>
        <a:buNone/>
        <a:defRPr sz="2400" b="1" i="0" kern="1200" cap="all" baseline="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204">
          <p15:clr>
            <a:srgbClr val="F26B43"/>
          </p15:clr>
        </p15:guide>
        <p15:guide id="4" pos="5556">
          <p15:clr>
            <a:srgbClr val="F26B43"/>
          </p15:clr>
        </p15:guide>
        <p15:guide id="5" orient="horz" pos="667">
          <p15:clr>
            <a:srgbClr val="F26B43"/>
          </p15:clr>
        </p15:guide>
        <p15:guide id="6" orient="horz" pos="25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hyperlink" Target="https://unlockedgrads.org.uk/leading-prison-landings/the-videos/)" TargetMode="External"/><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svg"/></Relationships>
</file>

<file path=ppt/slides/_rels/slide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15.svg"/><Relationship Id="rId4"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94FA7-4F7B-2927-192B-F7523284F14B}"/>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65D4B9BB-B2D5-C88F-4D18-8252AD226705}"/>
              </a:ext>
            </a:extLst>
          </p:cNvPr>
          <p:cNvSpPr>
            <a:spLocks noGrp="1"/>
          </p:cNvSpPr>
          <p:nvPr>
            <p:ph type="subTitle" idx="1"/>
          </p:nvPr>
        </p:nvSpPr>
        <p:spPr>
          <a:xfrm>
            <a:off x="323848" y="2444317"/>
            <a:ext cx="6839998" cy="410638"/>
          </a:xfrm>
        </p:spPr>
        <p:txBody>
          <a:bodyPr/>
          <a:lstStyle/>
          <a:p>
            <a:r>
              <a:rPr lang="en-US"/>
              <a:t>Training slides</a:t>
            </a:r>
            <a:endParaRPr lang="en-GB"/>
          </a:p>
        </p:txBody>
      </p:sp>
      <p:sp>
        <p:nvSpPr>
          <p:cNvPr id="3" name="Title 2">
            <a:extLst>
              <a:ext uri="{FF2B5EF4-FFF2-40B4-BE49-F238E27FC236}">
                <a16:creationId xmlns:a16="http://schemas.microsoft.com/office/drawing/2014/main" id="{B11DD14B-624A-8246-D78E-5720F60030A3}"/>
              </a:ext>
            </a:extLst>
          </p:cNvPr>
          <p:cNvSpPr>
            <a:spLocks noGrp="1"/>
          </p:cNvSpPr>
          <p:nvPr>
            <p:ph type="title"/>
          </p:nvPr>
        </p:nvSpPr>
        <p:spPr>
          <a:xfrm>
            <a:off x="323848" y="1872044"/>
            <a:ext cx="6840000" cy="572273"/>
          </a:xfrm>
        </p:spPr>
        <p:txBody>
          <a:bodyPr/>
          <a:lstStyle/>
          <a:p>
            <a:r>
              <a:rPr lang="en-US"/>
              <a:t>#16 give choices</a:t>
            </a:r>
            <a:endParaRPr lang="en-GB"/>
          </a:p>
        </p:txBody>
      </p:sp>
    </p:spTree>
    <p:extLst>
      <p:ext uri="{BB962C8B-B14F-4D97-AF65-F5344CB8AC3E}">
        <p14:creationId xmlns:p14="http://schemas.microsoft.com/office/powerpoint/2010/main" val="2514051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25B1A-ABD1-0D6F-5290-4A0869114043}"/>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9824AEFD-BD11-C717-43B4-0F01A18B4DC6}"/>
              </a:ext>
            </a:extLst>
          </p:cNvPr>
          <p:cNvSpPr>
            <a:spLocks noGrp="1"/>
          </p:cNvSpPr>
          <p:nvPr>
            <p:ph type="subTitle" idx="1"/>
          </p:nvPr>
        </p:nvSpPr>
        <p:spPr>
          <a:xfrm>
            <a:off x="323850" y="1917083"/>
            <a:ext cx="8496300" cy="1511913"/>
          </a:xfrm>
        </p:spPr>
        <p:txBody>
          <a:bodyPr>
            <a:normAutofit/>
          </a:bodyPr>
          <a:lstStyle/>
          <a:p>
            <a:r>
              <a:rPr lang="en-GB"/>
              <a:t>As you use this technique in your everyday work, you may find it useful to refer back to </a:t>
            </a:r>
            <a:r>
              <a:rPr lang="en-GB" i="1"/>
              <a:t>Leading Prison Landings: A Pocket Guide, </a:t>
            </a:r>
            <a:r>
              <a:rPr lang="en-GB"/>
              <a:t>or the full training manual, </a:t>
            </a:r>
            <a:r>
              <a:rPr lang="en-GB" i="1"/>
              <a:t>Leading Prison Landings: The Unlocked Guide to </a:t>
            </a:r>
            <a:r>
              <a:rPr lang="en-GB" i="1" err="1"/>
              <a:t>Jailcraft</a:t>
            </a:r>
            <a:r>
              <a:rPr lang="en-GB"/>
              <a:t>.</a:t>
            </a:r>
          </a:p>
        </p:txBody>
      </p:sp>
    </p:spTree>
    <p:extLst>
      <p:ext uri="{BB962C8B-B14F-4D97-AF65-F5344CB8AC3E}">
        <p14:creationId xmlns:p14="http://schemas.microsoft.com/office/powerpoint/2010/main" val="184770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CE01E-5CBA-A210-66DB-33E1C357FD2F}"/>
            </a:ext>
          </a:extLst>
        </p:cNvPr>
        <p:cNvGrpSpPr/>
        <p:nvPr/>
      </p:nvGrpSpPr>
      <p:grpSpPr>
        <a:xfrm>
          <a:off x="0" y="0"/>
          <a:ext cx="0" cy="0"/>
          <a:chOff x="0" y="0"/>
          <a:chExt cx="0" cy="0"/>
        </a:xfrm>
      </p:grpSpPr>
      <p:sp>
        <p:nvSpPr>
          <p:cNvPr id="4" name="Text Placeholder 19">
            <a:extLst>
              <a:ext uri="{FF2B5EF4-FFF2-40B4-BE49-F238E27FC236}">
                <a16:creationId xmlns:a16="http://schemas.microsoft.com/office/drawing/2014/main" id="{C6150DB5-E35F-6F1C-7399-1B8344EF2B37}"/>
              </a:ext>
            </a:extLst>
          </p:cNvPr>
          <p:cNvSpPr txBox="1">
            <a:spLocks/>
          </p:cNvSpPr>
          <p:nvPr/>
        </p:nvSpPr>
        <p:spPr>
          <a:xfrm>
            <a:off x="323849" y="396876"/>
            <a:ext cx="4960420" cy="4223250"/>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800"/>
              <a:t>PREVENTING AND ADDRESSING CONFLICT</a:t>
            </a:r>
            <a:endParaRPr lang="en-GB" sz="2800" b="0" i="0" u="none" strike="noStrike" baseline="0">
              <a:solidFill>
                <a:srgbClr val="000000"/>
              </a:solidFill>
            </a:endParaRPr>
          </a:p>
          <a:p>
            <a:r>
              <a:rPr lang="en-US" sz="1600" b="0" i="0" u="none" strike="noStrike" baseline="0">
                <a:solidFill>
                  <a:srgbClr val="FFFFFF"/>
                </a:solidFill>
              </a:rPr>
              <a:t>The first five strategies in this section support you to pre-empt conflict and address issues authoritatively, effectively and warmly. This helps maintain a safe environment and lays the foundations to help prisoners change. These techniques promote dynamic security and safety, allowing you to build relationships and promote change.</a:t>
            </a:r>
          </a:p>
          <a:p>
            <a:endParaRPr lang="en-US" sz="1600" b="0" i="0" u="none" strike="noStrike" baseline="0">
              <a:solidFill>
                <a:srgbClr val="FFFFFF"/>
              </a:solidFill>
            </a:endParaRPr>
          </a:p>
          <a:p>
            <a:r>
              <a:rPr lang="en-US" sz="1600" b="0">
                <a:solidFill>
                  <a:srgbClr val="FFFFFF"/>
                </a:solidFill>
              </a:rPr>
              <a:t>The following five strategies should be used to de-escalate conflict, resolve incidents and promote positive choices. They can be treated as steps followed in order or individually, as appropriate.</a:t>
            </a:r>
          </a:p>
          <a:p>
            <a:endParaRPr lang="en-GB" sz="1800"/>
          </a:p>
        </p:txBody>
      </p:sp>
      <p:sp>
        <p:nvSpPr>
          <p:cNvPr id="5" name="Text Placeholder 19">
            <a:extLst>
              <a:ext uri="{FF2B5EF4-FFF2-40B4-BE49-F238E27FC236}">
                <a16:creationId xmlns:a16="http://schemas.microsoft.com/office/drawing/2014/main" id="{1FA2F3C0-D7C4-5F01-0F3F-82CD9BC47862}"/>
              </a:ext>
            </a:extLst>
          </p:cNvPr>
          <p:cNvSpPr txBox="1">
            <a:spLocks/>
          </p:cNvSpPr>
          <p:nvPr/>
        </p:nvSpPr>
        <p:spPr>
          <a:xfrm>
            <a:off x="6134100" y="411163"/>
            <a:ext cx="2686050" cy="3960787"/>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600" b="1" i="0" u="none" strike="noStrike" baseline="0" dirty="0">
                <a:solidFill>
                  <a:srgbClr val="FFFFFF"/>
                </a:solidFill>
              </a:rPr>
              <a:t>#07 Warm / firm</a:t>
            </a:r>
          </a:p>
          <a:p>
            <a:r>
              <a:rPr lang="en-US" sz="1600" b="1" i="0" u="none" strike="noStrike" baseline="0" dirty="0">
                <a:solidFill>
                  <a:srgbClr val="FFFFFF"/>
                </a:solidFill>
              </a:rPr>
              <a:t>#08 Pre-empting problems</a:t>
            </a:r>
          </a:p>
          <a:p>
            <a:r>
              <a:rPr lang="en-US" sz="1600" b="1" i="0" u="none" strike="noStrike" baseline="0" dirty="0">
                <a:solidFill>
                  <a:srgbClr val="FFFFFF"/>
                </a:solidFill>
              </a:rPr>
              <a:t>#09 Least invasive intervention</a:t>
            </a:r>
          </a:p>
          <a:p>
            <a:r>
              <a:rPr lang="en-US" sz="1600" b="1" i="0" u="none" strike="noStrike" baseline="0" dirty="0">
                <a:solidFill>
                  <a:srgbClr val="FFFFFF"/>
                </a:solidFill>
              </a:rPr>
              <a:t>#10 Emotional constancy</a:t>
            </a:r>
          </a:p>
          <a:p>
            <a:r>
              <a:rPr lang="en-US" sz="1600" b="1" i="0" u="none" strike="noStrike" baseline="0" dirty="0">
                <a:solidFill>
                  <a:srgbClr val="FFFFFF"/>
                </a:solidFill>
              </a:rPr>
              <a:t>#11 Giving effective consequences</a:t>
            </a:r>
          </a:p>
          <a:p>
            <a:endParaRPr lang="en-US" sz="1600" dirty="0">
              <a:solidFill>
                <a:srgbClr val="FFFFFF"/>
              </a:solidFill>
            </a:endParaRPr>
          </a:p>
          <a:p>
            <a:r>
              <a:rPr lang="en-US" sz="1600" dirty="0"/>
              <a:t>#12 Create space to de-escalate</a:t>
            </a:r>
          </a:p>
          <a:p>
            <a:r>
              <a:rPr lang="en-US" sz="1600" dirty="0"/>
              <a:t>#13 Identify wants</a:t>
            </a:r>
          </a:p>
          <a:p>
            <a:r>
              <a:rPr lang="en-US" sz="1600" dirty="0"/>
              <a:t>#14 Tactical agreement</a:t>
            </a:r>
          </a:p>
          <a:p>
            <a:r>
              <a:rPr lang="en-US" sz="1600" dirty="0"/>
              <a:t>#15 Clarify expectations</a:t>
            </a:r>
          </a:p>
          <a:p>
            <a:r>
              <a:rPr lang="en-US" sz="1600" dirty="0"/>
              <a:t>#16 Give choices</a:t>
            </a:r>
            <a:endParaRPr lang="en-GB" sz="1600" dirty="0"/>
          </a:p>
        </p:txBody>
      </p:sp>
      <p:sp>
        <p:nvSpPr>
          <p:cNvPr id="6" name="Rectangle 5">
            <a:extLst>
              <a:ext uri="{FF2B5EF4-FFF2-40B4-BE49-F238E27FC236}">
                <a16:creationId xmlns:a16="http://schemas.microsoft.com/office/drawing/2014/main" id="{E0607116-095E-1B2E-9DE9-D63B3242F439}"/>
              </a:ext>
            </a:extLst>
          </p:cNvPr>
          <p:cNvSpPr/>
          <p:nvPr/>
        </p:nvSpPr>
        <p:spPr>
          <a:xfrm>
            <a:off x="6012179" y="4250687"/>
            <a:ext cx="1543653" cy="4648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212504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D9CCA-649E-D059-18C6-F412F9A925A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3A2A262-2964-4087-501B-D8A79058A546}"/>
              </a:ext>
            </a:extLst>
          </p:cNvPr>
          <p:cNvSpPr>
            <a:spLocks noGrp="1"/>
          </p:cNvSpPr>
          <p:nvPr>
            <p:ph type="subTitle" idx="1"/>
          </p:nvPr>
        </p:nvSpPr>
        <p:spPr/>
        <p:txBody>
          <a:bodyPr>
            <a:normAutofit lnSpcReduction="10000"/>
          </a:bodyPr>
          <a:lstStyle/>
          <a:p>
            <a:r>
              <a:rPr lang="en-GB"/>
              <a:t>Recap of previous technique </a:t>
            </a:r>
          </a:p>
        </p:txBody>
      </p:sp>
      <p:pic>
        <p:nvPicPr>
          <p:cNvPr id="35" name="Graphic 34" descr="Clapping hands with solid fill">
            <a:extLst>
              <a:ext uri="{FF2B5EF4-FFF2-40B4-BE49-F238E27FC236}">
                <a16:creationId xmlns:a16="http://schemas.microsoft.com/office/drawing/2014/main" id="{BBBC6117-78EC-65FF-7DB3-6F61E82BA61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9252" y="1608283"/>
            <a:ext cx="1629207" cy="1629207"/>
          </a:xfrm>
          <a:prstGeom prst="rect">
            <a:avLst/>
          </a:prstGeom>
        </p:spPr>
      </p:pic>
      <p:pic>
        <p:nvPicPr>
          <p:cNvPr id="8" name="Graphic 7" descr="Arrow circle with solid fill">
            <a:extLst>
              <a:ext uri="{FF2B5EF4-FFF2-40B4-BE49-F238E27FC236}">
                <a16:creationId xmlns:a16="http://schemas.microsoft.com/office/drawing/2014/main" id="{153DDE8B-6D33-5032-4B02-E7158DC3A40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43274" y="1707756"/>
            <a:ext cx="1629206" cy="1629206"/>
          </a:xfrm>
          <a:prstGeom prst="rect">
            <a:avLst/>
          </a:prstGeom>
        </p:spPr>
      </p:pic>
    </p:spTree>
    <p:extLst>
      <p:ext uri="{BB962C8B-B14F-4D97-AF65-F5344CB8AC3E}">
        <p14:creationId xmlns:p14="http://schemas.microsoft.com/office/powerpoint/2010/main" val="19520909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76152-CA57-3425-FE03-AC4D2D3BAA6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88EA68D-F880-A590-550A-7EA595BA98F8}"/>
              </a:ext>
            </a:extLst>
          </p:cNvPr>
          <p:cNvSpPr>
            <a:spLocks noGrp="1"/>
          </p:cNvSpPr>
          <p:nvPr>
            <p:ph type="body" sz="quarter" idx="23"/>
          </p:nvPr>
        </p:nvSpPr>
        <p:spPr/>
        <p:txBody>
          <a:bodyPr/>
          <a:lstStyle/>
          <a:p>
            <a:r>
              <a:rPr lang="en-US"/>
              <a:t>#16 Preventing and addressing conflict</a:t>
            </a:r>
          </a:p>
          <a:p>
            <a:pPr lvl="1"/>
            <a:r>
              <a:rPr lang="en-US"/>
              <a:t>GIVE CHOICES</a:t>
            </a:r>
          </a:p>
          <a:p>
            <a:pPr lvl="2"/>
            <a:r>
              <a:rPr lang="en-GB"/>
              <a:t>Offer a range of options and invite a prisoner to act appropriately by committing to one.</a:t>
            </a:r>
            <a:endParaRPr lang="en-US"/>
          </a:p>
        </p:txBody>
      </p:sp>
      <p:pic>
        <p:nvPicPr>
          <p:cNvPr id="3" name="Picture Placeholder 2">
            <a:extLst>
              <a:ext uri="{FF2B5EF4-FFF2-40B4-BE49-F238E27FC236}">
                <a16:creationId xmlns:a16="http://schemas.microsoft.com/office/drawing/2014/main" id="{88CD3C57-A576-7CE5-FFCB-49DF4B36AE5B}"/>
              </a:ext>
            </a:extLst>
          </p:cNvPr>
          <p:cNvPicPr>
            <a:picLocks noGrp="1" noChangeAspect="1"/>
          </p:cNvPicPr>
          <p:nvPr>
            <p:ph type="pic" sz="quarter" idx="21"/>
          </p:nvPr>
        </p:nvPicPr>
        <p:blipFill>
          <a:blip r:embed="rId3"/>
          <a:srcRect l="502" r="502"/>
          <a:stretch>
            <a:fillRect/>
          </a:stretch>
        </p:blipFill>
        <p:spPr>
          <a:prstGeom prst="rect">
            <a:avLst/>
          </a:prstGeom>
          <a:solidFill>
            <a:srgbClr val="834586"/>
          </a:solidFill>
        </p:spPr>
      </p:pic>
    </p:spTree>
    <p:extLst>
      <p:ext uri="{BB962C8B-B14F-4D97-AF65-F5344CB8AC3E}">
        <p14:creationId xmlns:p14="http://schemas.microsoft.com/office/powerpoint/2010/main" val="869973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8484A-029B-A6A7-C890-339292EF4EC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B57819C-A446-3373-89E1-EA5BAAA98AE4}"/>
              </a:ext>
            </a:extLst>
          </p:cNvPr>
          <p:cNvSpPr>
            <a:spLocks noGrp="1"/>
          </p:cNvSpPr>
          <p:nvPr>
            <p:ph type="body" sz="quarter" idx="17"/>
          </p:nvPr>
        </p:nvSpPr>
        <p:spPr>
          <a:xfrm>
            <a:off x="1000927" y="3147814"/>
            <a:ext cx="1930134" cy="580672"/>
          </a:xfrm>
        </p:spPr>
        <p:txBody>
          <a:bodyPr/>
          <a:lstStyle/>
          <a:p>
            <a:r>
              <a:rPr lang="en-US"/>
              <a:t>Give options</a:t>
            </a:r>
          </a:p>
          <a:p>
            <a:pPr lvl="1">
              <a:defRPr/>
            </a:pPr>
            <a:r>
              <a:rPr lang="en-GB"/>
              <a:t>Look for opportunities for prisoners to make choices.</a:t>
            </a:r>
          </a:p>
        </p:txBody>
      </p:sp>
      <p:sp>
        <p:nvSpPr>
          <p:cNvPr id="9" name="Text Placeholder 8">
            <a:extLst>
              <a:ext uri="{FF2B5EF4-FFF2-40B4-BE49-F238E27FC236}">
                <a16:creationId xmlns:a16="http://schemas.microsoft.com/office/drawing/2014/main" id="{0DAE2501-316B-6500-D7C4-5EB645081412}"/>
              </a:ext>
            </a:extLst>
          </p:cNvPr>
          <p:cNvSpPr>
            <a:spLocks noGrp="1"/>
          </p:cNvSpPr>
          <p:nvPr>
            <p:ph type="body" sz="quarter" idx="18"/>
          </p:nvPr>
        </p:nvSpPr>
        <p:spPr>
          <a:xfrm>
            <a:off x="3603326" y="3147814"/>
            <a:ext cx="1937067" cy="580672"/>
          </a:xfrm>
        </p:spPr>
        <p:txBody>
          <a:bodyPr/>
          <a:lstStyle/>
          <a:p>
            <a:r>
              <a:rPr lang="en-US"/>
              <a:t>Offer genuine choices</a:t>
            </a:r>
          </a:p>
          <a:p>
            <a:pPr lvl="1">
              <a:defRPr/>
            </a:pPr>
            <a:r>
              <a:rPr lang="en-GB"/>
              <a:t>Ensure every option you offer is a good one.</a:t>
            </a:r>
            <a:endParaRPr lang="en-US"/>
          </a:p>
        </p:txBody>
      </p:sp>
      <p:sp>
        <p:nvSpPr>
          <p:cNvPr id="10" name="Text Placeholder 9">
            <a:extLst>
              <a:ext uri="{FF2B5EF4-FFF2-40B4-BE49-F238E27FC236}">
                <a16:creationId xmlns:a16="http://schemas.microsoft.com/office/drawing/2014/main" id="{2B8C9B48-5388-11CE-D5A8-691938B8A8CE}"/>
              </a:ext>
            </a:extLst>
          </p:cNvPr>
          <p:cNvSpPr>
            <a:spLocks noGrp="1"/>
          </p:cNvSpPr>
          <p:nvPr>
            <p:ph type="body" sz="quarter" idx="19"/>
          </p:nvPr>
        </p:nvSpPr>
        <p:spPr>
          <a:xfrm>
            <a:off x="6205726" y="3147814"/>
            <a:ext cx="1930134" cy="580672"/>
          </a:xfrm>
        </p:spPr>
        <p:txBody>
          <a:bodyPr/>
          <a:lstStyle/>
          <a:p>
            <a:r>
              <a:rPr lang="en-US"/>
              <a:t>Follow through</a:t>
            </a:r>
          </a:p>
          <a:p>
            <a:pPr lvl="1">
              <a:defRPr/>
            </a:pPr>
            <a:r>
              <a:rPr lang="en-GB"/>
              <a:t>Once a prisoner has made a choice, ensure it happens.</a:t>
            </a:r>
            <a:endParaRPr lang="en-US"/>
          </a:p>
        </p:txBody>
      </p:sp>
      <p:pic>
        <p:nvPicPr>
          <p:cNvPr id="3" name="Picture Placeholder 2">
            <a:extLst>
              <a:ext uri="{FF2B5EF4-FFF2-40B4-BE49-F238E27FC236}">
                <a16:creationId xmlns:a16="http://schemas.microsoft.com/office/drawing/2014/main" id="{73969074-D3EE-A1BA-6E4D-2B84B93EB0D2}"/>
              </a:ext>
            </a:extLst>
          </p:cNvPr>
          <p:cNvPicPr>
            <a:picLocks noGrp="1" noChangeAspect="1"/>
          </p:cNvPicPr>
          <p:nvPr>
            <p:ph type="pic" sz="quarter" idx="21"/>
          </p:nvPr>
        </p:nvPicPr>
        <p:blipFill>
          <a:blip r:embed="rId3"/>
          <a:srcRect l="543" r="543"/>
          <a:stretch>
            <a:fillRect/>
          </a:stretch>
        </p:blipFill>
        <p:spPr>
          <a:prstGeom prst="rect">
            <a:avLst/>
          </a:prstGeom>
          <a:solidFill>
            <a:srgbClr val="834586"/>
          </a:solidFill>
        </p:spPr>
      </p:pic>
      <p:pic>
        <p:nvPicPr>
          <p:cNvPr id="5" name="Picture Placeholder 4">
            <a:extLst>
              <a:ext uri="{FF2B5EF4-FFF2-40B4-BE49-F238E27FC236}">
                <a16:creationId xmlns:a16="http://schemas.microsoft.com/office/drawing/2014/main" id="{C262024D-21A5-50F2-2D50-E8868FDBFCC3}"/>
              </a:ext>
            </a:extLst>
          </p:cNvPr>
          <p:cNvPicPr>
            <a:picLocks noGrp="1" noChangeAspect="1"/>
          </p:cNvPicPr>
          <p:nvPr>
            <p:ph type="pic" sz="quarter" idx="22"/>
          </p:nvPr>
        </p:nvPicPr>
        <p:blipFill>
          <a:blip r:embed="rId4"/>
          <a:srcRect l="502" r="502"/>
          <a:stretch>
            <a:fillRect/>
          </a:stretch>
        </p:blipFill>
        <p:spPr>
          <a:prstGeom prst="rect">
            <a:avLst/>
          </a:prstGeom>
          <a:solidFill>
            <a:srgbClr val="834586"/>
          </a:solidFill>
        </p:spPr>
      </p:pic>
      <p:pic>
        <p:nvPicPr>
          <p:cNvPr id="7" name="Picture Placeholder 6">
            <a:extLst>
              <a:ext uri="{FF2B5EF4-FFF2-40B4-BE49-F238E27FC236}">
                <a16:creationId xmlns:a16="http://schemas.microsoft.com/office/drawing/2014/main" id="{84C99690-996D-E591-7413-5C826711C48F}"/>
              </a:ext>
            </a:extLst>
          </p:cNvPr>
          <p:cNvPicPr>
            <a:picLocks noGrp="1" noChangeAspect="1"/>
          </p:cNvPicPr>
          <p:nvPr>
            <p:ph type="pic" sz="quarter" idx="23"/>
          </p:nvPr>
        </p:nvPicPr>
        <p:blipFill>
          <a:blip r:embed="rId5"/>
          <a:srcRect l="502" r="502"/>
          <a:stretch>
            <a:fillRect/>
          </a:stretch>
        </p:blipFill>
        <p:spPr>
          <a:prstGeom prst="rect">
            <a:avLst/>
          </a:prstGeom>
          <a:solidFill>
            <a:srgbClr val="834586"/>
          </a:solidFill>
        </p:spPr>
      </p:pic>
    </p:spTree>
    <p:extLst>
      <p:ext uri="{BB962C8B-B14F-4D97-AF65-F5344CB8AC3E}">
        <p14:creationId xmlns:p14="http://schemas.microsoft.com/office/powerpoint/2010/main" val="1375381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E142A-F1F6-F6B7-956F-D6FA267603A5}"/>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22294EDC-A9FC-3B95-4720-86449197E7C5}"/>
              </a:ext>
            </a:extLst>
          </p:cNvPr>
          <p:cNvSpPr>
            <a:spLocks noGrp="1"/>
          </p:cNvSpPr>
          <p:nvPr>
            <p:ph type="subTitle" idx="1"/>
          </p:nvPr>
        </p:nvSpPr>
        <p:spPr/>
        <p:txBody>
          <a:bodyPr/>
          <a:lstStyle/>
          <a:p>
            <a:r>
              <a:rPr lang="en-GB"/>
              <a:t>Turn and talk</a:t>
            </a:r>
          </a:p>
        </p:txBody>
      </p:sp>
      <p:sp>
        <p:nvSpPr>
          <p:cNvPr id="3" name="Text Placeholder 2">
            <a:extLst>
              <a:ext uri="{FF2B5EF4-FFF2-40B4-BE49-F238E27FC236}">
                <a16:creationId xmlns:a16="http://schemas.microsoft.com/office/drawing/2014/main" id="{B26B4A84-472F-8FA9-1FE6-B5FC28F941CB}"/>
              </a:ext>
            </a:extLst>
          </p:cNvPr>
          <p:cNvSpPr>
            <a:spLocks noGrp="1"/>
          </p:cNvSpPr>
          <p:nvPr>
            <p:ph type="body" sz="quarter" idx="15"/>
          </p:nvPr>
        </p:nvSpPr>
        <p:spPr/>
        <p:txBody>
          <a:bodyPr/>
          <a:lstStyle/>
          <a:p>
            <a:r>
              <a:rPr lang="en-GB"/>
              <a:t>Using the Pocket Guide as a reference:</a:t>
            </a:r>
          </a:p>
          <a:p>
            <a:pPr marL="457200" indent="-457200">
              <a:buFont typeface="Univers" panose="020B0503020202020204" pitchFamily="34" charset="0"/>
              <a:buChar char="–"/>
            </a:pPr>
            <a:r>
              <a:rPr lang="en-GB"/>
              <a:t>Do you use this technique as part of your practice? If so, how and when?</a:t>
            </a:r>
          </a:p>
          <a:p>
            <a:pPr marL="457200" indent="-457200">
              <a:buFont typeface="Univers" panose="020B0503020202020204" pitchFamily="34" charset="0"/>
              <a:buChar char="–"/>
            </a:pPr>
            <a:r>
              <a:rPr lang="en-GB"/>
              <a:t>Which of the steps do you use?</a:t>
            </a:r>
          </a:p>
          <a:p>
            <a:pPr marL="457200" indent="-457200">
              <a:buFont typeface="Univers" panose="020B0503020202020204" pitchFamily="34" charset="0"/>
              <a:buChar char="–"/>
            </a:pPr>
            <a:r>
              <a:rPr lang="en-GB"/>
              <a:t>Which of the steps do you want to work on?</a:t>
            </a:r>
          </a:p>
          <a:p>
            <a:endParaRPr lang="en-GB"/>
          </a:p>
        </p:txBody>
      </p:sp>
    </p:spTree>
    <p:extLst>
      <p:ext uri="{BB962C8B-B14F-4D97-AF65-F5344CB8AC3E}">
        <p14:creationId xmlns:p14="http://schemas.microsoft.com/office/powerpoint/2010/main" val="25333320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49830-BC1D-711F-347F-0D5D8CD4D2C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615D29A-99BB-5D6E-D564-16DF98D52565}"/>
              </a:ext>
            </a:extLst>
          </p:cNvPr>
          <p:cNvSpPr>
            <a:spLocks noGrp="1"/>
          </p:cNvSpPr>
          <p:nvPr>
            <p:ph type="subTitle" idx="1"/>
          </p:nvPr>
        </p:nvSpPr>
        <p:spPr/>
        <p:txBody>
          <a:bodyPr>
            <a:normAutofit lnSpcReduction="10000"/>
          </a:bodyPr>
          <a:lstStyle/>
          <a:p>
            <a:r>
              <a:rPr lang="en-GB"/>
              <a:t>Model video</a:t>
            </a:r>
          </a:p>
        </p:txBody>
      </p:sp>
      <p:sp>
        <p:nvSpPr>
          <p:cNvPr id="4" name="TextBox 3">
            <a:hlinkClick r:id="rId3"/>
            <a:extLst>
              <a:ext uri="{FF2B5EF4-FFF2-40B4-BE49-F238E27FC236}">
                <a16:creationId xmlns:a16="http://schemas.microsoft.com/office/drawing/2014/main" id="{7E08E95D-4D11-A0E6-F14C-0F6C15B49063}"/>
              </a:ext>
            </a:extLst>
          </p:cNvPr>
          <p:cNvSpPr txBox="1"/>
          <p:nvPr/>
        </p:nvSpPr>
        <p:spPr>
          <a:xfrm>
            <a:off x="999443" y="797247"/>
            <a:ext cx="7145114" cy="3549006"/>
          </a:xfrm>
          <a:prstGeom prst="roundRect">
            <a:avLst/>
          </a:prstGeom>
          <a:solidFill>
            <a:schemeClr val="accent1"/>
          </a:solidFill>
        </p:spPr>
        <p:txBody>
          <a:bodyPr wrap="square" rtlCol="0" anchor="ctr">
            <a:noAutofit/>
          </a:bodyPr>
          <a:lstStyle/>
          <a:p>
            <a:pPr algn="ctr" fontAlgn="t">
              <a:lnSpc>
                <a:spcPct val="75000"/>
              </a:lnSpc>
              <a:spcBef>
                <a:spcPts val="0"/>
              </a:spcBef>
            </a:pPr>
            <a:r>
              <a:rPr lang="en-GB" sz="3200" b="1" dirty="0">
                <a:solidFill>
                  <a:schemeClr val="bg1"/>
                </a:solidFill>
                <a:latin typeface="Univers Condensed" panose="020F0502020204030204" pitchFamily="34" charset="0"/>
                <a:cs typeface="Univers Condensed" panose="020F0502020204030204" pitchFamily="34" charset="0"/>
              </a:rPr>
              <a:t>INSERT MODEL VIDEO ONTO SLIDE</a:t>
            </a:r>
            <a:endParaRPr lang="en-GB" sz="3200" b="1" i="0" dirty="0">
              <a:solidFill>
                <a:schemeClr val="bg1"/>
              </a:solidFill>
              <a:latin typeface="Univers Condensed" panose="020F0502020204030204" pitchFamily="34" charset="0"/>
              <a:cs typeface="Univers Condensed" panose="020F0502020204030204" pitchFamily="34" charset="0"/>
            </a:endParaRPr>
          </a:p>
        </p:txBody>
      </p:sp>
    </p:spTree>
    <p:extLst>
      <p:ext uri="{BB962C8B-B14F-4D97-AF65-F5344CB8AC3E}">
        <p14:creationId xmlns:p14="http://schemas.microsoft.com/office/powerpoint/2010/main" val="4065841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9C911-36A9-2685-C5B2-53450149A3D0}"/>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C0DF9063-F559-C898-7265-32702BE633F3}"/>
              </a:ext>
            </a:extLst>
          </p:cNvPr>
          <p:cNvSpPr>
            <a:spLocks noGrp="1"/>
          </p:cNvSpPr>
          <p:nvPr>
            <p:ph type="subTitle" idx="1"/>
          </p:nvPr>
        </p:nvSpPr>
        <p:spPr/>
        <p:txBody>
          <a:bodyPr/>
          <a:lstStyle/>
          <a:p>
            <a:r>
              <a:rPr lang="en-US"/>
              <a:t>Practice – give choices</a:t>
            </a:r>
          </a:p>
          <a:p>
            <a:endParaRPr lang="en-GB"/>
          </a:p>
        </p:txBody>
      </p:sp>
      <p:sp>
        <p:nvSpPr>
          <p:cNvPr id="4" name="Subtitle 2">
            <a:extLst>
              <a:ext uri="{FF2B5EF4-FFF2-40B4-BE49-F238E27FC236}">
                <a16:creationId xmlns:a16="http://schemas.microsoft.com/office/drawing/2014/main" id="{86649774-26E4-2AB7-45A6-D2A71FE140A7}"/>
              </a:ext>
            </a:extLst>
          </p:cNvPr>
          <p:cNvSpPr txBox="1">
            <a:spLocks/>
          </p:cNvSpPr>
          <p:nvPr/>
        </p:nvSpPr>
        <p:spPr>
          <a:xfrm>
            <a:off x="323850"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Roles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5" name="Graphic 15">
            <a:extLst>
              <a:ext uri="{FF2B5EF4-FFF2-40B4-BE49-F238E27FC236}">
                <a16:creationId xmlns:a16="http://schemas.microsoft.com/office/drawing/2014/main" id="{67F625FB-E7A4-B0F3-C0D8-12ED32A6AB4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1331" y="1635646"/>
            <a:ext cx="494590" cy="494590"/>
          </a:xfrm>
          <a:prstGeom prst="rect">
            <a:avLst/>
          </a:prstGeom>
        </p:spPr>
      </p:pic>
      <p:pic>
        <p:nvPicPr>
          <p:cNvPr id="6" name="Graphic 14">
            <a:extLst>
              <a:ext uri="{FF2B5EF4-FFF2-40B4-BE49-F238E27FC236}">
                <a16:creationId xmlns:a16="http://schemas.microsoft.com/office/drawing/2014/main" id="{770EE02B-091A-C4D8-64EE-09F28A2738B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1331" y="2211710"/>
            <a:ext cx="494590" cy="494590"/>
          </a:xfrm>
          <a:prstGeom prst="rect">
            <a:avLst/>
          </a:prstGeom>
        </p:spPr>
      </p:pic>
      <p:sp>
        <p:nvSpPr>
          <p:cNvPr id="7" name="Subtitle 2">
            <a:extLst>
              <a:ext uri="{FF2B5EF4-FFF2-40B4-BE49-F238E27FC236}">
                <a16:creationId xmlns:a16="http://schemas.microsoft.com/office/drawing/2014/main" id="{FBDF9ACC-F9E3-73D2-76A2-CA2FA8EE8816}"/>
              </a:ext>
            </a:extLst>
          </p:cNvPr>
          <p:cNvSpPr txBox="1">
            <a:spLocks/>
          </p:cNvSpPr>
          <p:nvPr/>
        </p:nvSpPr>
        <p:spPr>
          <a:xfrm>
            <a:off x="323850" y="2931790"/>
            <a:ext cx="201060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Success checks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sp>
        <p:nvSpPr>
          <p:cNvPr id="8" name="Text Placeholder 1">
            <a:extLst>
              <a:ext uri="{FF2B5EF4-FFF2-40B4-BE49-F238E27FC236}">
                <a16:creationId xmlns:a16="http://schemas.microsoft.com/office/drawing/2014/main" id="{E2F7B29F-B154-5DB0-C990-E2A57BCE750F}"/>
              </a:ext>
            </a:extLst>
          </p:cNvPr>
          <p:cNvSpPr txBox="1">
            <a:spLocks/>
          </p:cNvSpPr>
          <p:nvPr/>
        </p:nvSpPr>
        <p:spPr>
          <a:xfrm>
            <a:off x="291331" y="3258920"/>
            <a:ext cx="3992637" cy="1040982"/>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Give options</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Offer genuine choices</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Follow through to ensure it happens</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9" name="Text Placeholder 1">
            <a:extLst>
              <a:ext uri="{FF2B5EF4-FFF2-40B4-BE49-F238E27FC236}">
                <a16:creationId xmlns:a16="http://schemas.microsoft.com/office/drawing/2014/main" id="{29F768D1-A1B5-F925-F4E3-370E229D1B0F}"/>
              </a:ext>
            </a:extLst>
          </p:cNvPr>
          <p:cNvSpPr txBox="1">
            <a:spLocks/>
          </p:cNvSpPr>
          <p:nvPr/>
        </p:nvSpPr>
        <p:spPr>
          <a:xfrm>
            <a:off x="899593" y="1779662"/>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A</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0" name="Text Placeholder 1">
            <a:extLst>
              <a:ext uri="{FF2B5EF4-FFF2-40B4-BE49-F238E27FC236}">
                <a16:creationId xmlns:a16="http://schemas.microsoft.com/office/drawing/2014/main" id="{32F23F85-F87C-DD86-DA1E-E48E4CCE2D1C}"/>
              </a:ext>
            </a:extLst>
          </p:cNvPr>
          <p:cNvSpPr txBox="1">
            <a:spLocks/>
          </p:cNvSpPr>
          <p:nvPr/>
        </p:nvSpPr>
        <p:spPr>
          <a:xfrm>
            <a:off x="899593" y="2355726"/>
            <a:ext cx="3384375"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B</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 officer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1" name="Subtitle 2">
            <a:extLst>
              <a:ext uri="{FF2B5EF4-FFF2-40B4-BE49-F238E27FC236}">
                <a16:creationId xmlns:a16="http://schemas.microsoft.com/office/drawing/2014/main" id="{0EA6982B-D97E-8625-C35A-1A2AE68DD826}"/>
              </a:ext>
            </a:extLst>
          </p:cNvPr>
          <p:cNvSpPr txBox="1">
            <a:spLocks/>
          </p:cNvSpPr>
          <p:nvPr/>
        </p:nvSpPr>
        <p:spPr>
          <a:xfrm>
            <a:off x="4685799"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Timing</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12" name="Graphic 11">
            <a:extLst>
              <a:ext uri="{FF2B5EF4-FFF2-40B4-BE49-F238E27FC236}">
                <a16:creationId xmlns:a16="http://schemas.microsoft.com/office/drawing/2014/main" id="{8485D594-EC3F-26C5-1945-2DBB981B28E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85799" y="1716270"/>
            <a:ext cx="423432" cy="423432"/>
          </a:xfrm>
          <a:prstGeom prst="rect">
            <a:avLst/>
          </a:prstGeom>
        </p:spPr>
      </p:pic>
      <p:pic>
        <p:nvPicPr>
          <p:cNvPr id="13" name="Picture 12">
            <a:extLst>
              <a:ext uri="{FF2B5EF4-FFF2-40B4-BE49-F238E27FC236}">
                <a16:creationId xmlns:a16="http://schemas.microsoft.com/office/drawing/2014/main" id="{6576628B-0B5D-4DD6-FE86-F097191A5043}"/>
              </a:ext>
            </a:extLst>
          </p:cNvPr>
          <p:cNvPicPr>
            <a:picLocks noChangeAspect="1"/>
          </p:cNvPicPr>
          <p:nvPr/>
        </p:nvPicPr>
        <p:blipFill>
          <a:blip r:embed="rId6"/>
          <a:stretch>
            <a:fillRect/>
          </a:stretch>
        </p:blipFill>
        <p:spPr>
          <a:xfrm>
            <a:off x="4638990" y="2202246"/>
            <a:ext cx="539519" cy="499686"/>
          </a:xfrm>
          <a:prstGeom prst="rect">
            <a:avLst/>
          </a:prstGeom>
        </p:spPr>
      </p:pic>
      <p:pic>
        <p:nvPicPr>
          <p:cNvPr id="14" name="Graphic 13">
            <a:extLst>
              <a:ext uri="{FF2B5EF4-FFF2-40B4-BE49-F238E27FC236}">
                <a16:creationId xmlns:a16="http://schemas.microsoft.com/office/drawing/2014/main" id="{B9B98CF3-7224-68D5-98F5-28FC74B49D7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72650" y="2819045"/>
            <a:ext cx="449730" cy="449730"/>
          </a:xfrm>
          <a:prstGeom prst="rect">
            <a:avLst/>
          </a:prstGeom>
        </p:spPr>
      </p:pic>
      <p:pic>
        <p:nvPicPr>
          <p:cNvPr id="15" name="Picture 14">
            <a:extLst>
              <a:ext uri="{FF2B5EF4-FFF2-40B4-BE49-F238E27FC236}">
                <a16:creationId xmlns:a16="http://schemas.microsoft.com/office/drawing/2014/main" id="{6BE599B7-DA0D-6EC9-C89C-5E8DAED9DFF2}"/>
              </a:ext>
            </a:extLst>
          </p:cNvPr>
          <p:cNvPicPr>
            <a:picLocks noChangeAspect="1"/>
          </p:cNvPicPr>
          <p:nvPr/>
        </p:nvPicPr>
        <p:blipFill>
          <a:blip r:embed="rId6"/>
          <a:stretch>
            <a:fillRect/>
          </a:stretch>
        </p:blipFill>
        <p:spPr>
          <a:xfrm>
            <a:off x="4648357" y="3310139"/>
            <a:ext cx="539519" cy="499686"/>
          </a:xfrm>
          <a:prstGeom prst="rect">
            <a:avLst/>
          </a:prstGeom>
        </p:spPr>
      </p:pic>
      <p:pic>
        <p:nvPicPr>
          <p:cNvPr id="16" name="Graphic 15">
            <a:extLst>
              <a:ext uri="{FF2B5EF4-FFF2-40B4-BE49-F238E27FC236}">
                <a16:creationId xmlns:a16="http://schemas.microsoft.com/office/drawing/2014/main" id="{A88F03D6-59EA-1A65-1288-F3B04040F13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85764" y="3926695"/>
            <a:ext cx="449730" cy="449730"/>
          </a:xfrm>
          <a:prstGeom prst="rect">
            <a:avLst/>
          </a:prstGeom>
        </p:spPr>
      </p:pic>
      <p:cxnSp>
        <p:nvCxnSpPr>
          <p:cNvPr id="17" name="Straight Connector 16">
            <a:extLst>
              <a:ext uri="{FF2B5EF4-FFF2-40B4-BE49-F238E27FC236}">
                <a16:creationId xmlns:a16="http://schemas.microsoft.com/office/drawing/2014/main" id="{024ED3F3-7F5C-7651-19A4-24F9420E7BAC}"/>
              </a:ext>
            </a:extLst>
          </p:cNvPr>
          <p:cNvCxnSpPr/>
          <p:nvPr/>
        </p:nvCxnSpPr>
        <p:spPr>
          <a:xfrm>
            <a:off x="4427984" y="1358319"/>
            <a:ext cx="0" cy="298439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8" name="Text Placeholder 1">
            <a:extLst>
              <a:ext uri="{FF2B5EF4-FFF2-40B4-BE49-F238E27FC236}">
                <a16:creationId xmlns:a16="http://schemas.microsoft.com/office/drawing/2014/main" id="{E7010895-58EC-D4EC-E778-8F8C564F78CB}"/>
              </a:ext>
            </a:extLst>
          </p:cNvPr>
          <p:cNvSpPr txBox="1">
            <a:spLocks/>
          </p:cNvSpPr>
          <p:nvPr/>
        </p:nvSpPr>
        <p:spPr>
          <a:xfrm>
            <a:off x="5219328" y="1797616"/>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Scripting: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19" name="Text Placeholder 1">
            <a:extLst>
              <a:ext uri="{FF2B5EF4-FFF2-40B4-BE49-F238E27FC236}">
                <a16:creationId xmlns:a16="http://schemas.microsoft.com/office/drawing/2014/main" id="{C3619A4C-7367-2A5B-83A4-015FE8952EE6}"/>
              </a:ext>
            </a:extLst>
          </p:cNvPr>
          <p:cNvSpPr txBox="1">
            <a:spLocks/>
          </p:cNvSpPr>
          <p:nvPr/>
        </p:nvSpPr>
        <p:spPr>
          <a:xfrm>
            <a:off x="5219328" y="2346778"/>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sp>
        <p:nvSpPr>
          <p:cNvPr id="20" name="Text Placeholder 1">
            <a:extLst>
              <a:ext uri="{FF2B5EF4-FFF2-40B4-BE49-F238E27FC236}">
                <a16:creationId xmlns:a16="http://schemas.microsoft.com/office/drawing/2014/main" id="{4A0B539E-BD64-B8C7-0E8E-7D0CA6672D1F}"/>
              </a:ext>
            </a:extLst>
          </p:cNvPr>
          <p:cNvSpPr txBox="1">
            <a:spLocks/>
          </p:cNvSpPr>
          <p:nvPr/>
        </p:nvSpPr>
        <p:spPr>
          <a:xfrm>
            <a:off x="5219328" y="2892819"/>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21" name="Text Placeholder 1">
            <a:extLst>
              <a:ext uri="{FF2B5EF4-FFF2-40B4-BE49-F238E27FC236}">
                <a16:creationId xmlns:a16="http://schemas.microsoft.com/office/drawing/2014/main" id="{C2887F30-39A9-F67C-07B5-62E36CEFF72F}"/>
              </a:ext>
            </a:extLst>
          </p:cNvPr>
          <p:cNvSpPr txBox="1">
            <a:spLocks/>
          </p:cNvSpPr>
          <p:nvPr/>
        </p:nvSpPr>
        <p:spPr>
          <a:xfrm>
            <a:off x="5219328" y="3441981"/>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sp>
        <p:nvSpPr>
          <p:cNvPr id="22" name="Text Placeholder 1">
            <a:extLst>
              <a:ext uri="{FF2B5EF4-FFF2-40B4-BE49-F238E27FC236}">
                <a16:creationId xmlns:a16="http://schemas.microsoft.com/office/drawing/2014/main" id="{5354CBB7-490C-4BF5-C8A5-537879DCDC25}"/>
              </a:ext>
            </a:extLst>
          </p:cNvPr>
          <p:cNvSpPr txBox="1">
            <a:spLocks/>
          </p:cNvSpPr>
          <p:nvPr/>
        </p:nvSpPr>
        <p:spPr>
          <a:xfrm>
            <a:off x="5219328" y="3991143"/>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Tree>
    <p:extLst>
      <p:ext uri="{BB962C8B-B14F-4D97-AF65-F5344CB8AC3E}">
        <p14:creationId xmlns:p14="http://schemas.microsoft.com/office/powerpoint/2010/main" val="2307836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85CE1-D2C4-9324-A163-93199627CEB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7401F96-2179-15A0-E812-8A00D9CD3BCC}"/>
              </a:ext>
            </a:extLst>
          </p:cNvPr>
          <p:cNvSpPr>
            <a:spLocks noGrp="1"/>
          </p:cNvSpPr>
          <p:nvPr>
            <p:ph type="subTitle" idx="1"/>
          </p:nvPr>
        </p:nvSpPr>
        <p:spPr/>
        <p:txBody>
          <a:bodyPr>
            <a:normAutofit fontScale="92500"/>
          </a:bodyPr>
          <a:lstStyle/>
          <a:p>
            <a:r>
              <a:rPr lang="en-GB"/>
              <a:t>Next steps: Observations, feedback and tracking</a:t>
            </a:r>
          </a:p>
        </p:txBody>
      </p:sp>
      <p:pic>
        <p:nvPicPr>
          <p:cNvPr id="9" name="Graphic 8" descr="Eye with solid fill">
            <a:extLst>
              <a:ext uri="{FF2B5EF4-FFF2-40B4-BE49-F238E27FC236}">
                <a16:creationId xmlns:a16="http://schemas.microsoft.com/office/drawing/2014/main" id="{A9FE9E08-2A1D-3E9F-EDC0-9337B076F6D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5110" y="1705255"/>
            <a:ext cx="1756087" cy="1756087"/>
          </a:xfrm>
          <a:prstGeom prst="rect">
            <a:avLst/>
          </a:prstGeom>
        </p:spPr>
      </p:pic>
      <p:pic>
        <p:nvPicPr>
          <p:cNvPr id="10" name="Graphic 9">
            <a:extLst>
              <a:ext uri="{FF2B5EF4-FFF2-40B4-BE49-F238E27FC236}">
                <a16:creationId xmlns:a16="http://schemas.microsoft.com/office/drawing/2014/main" id="{FEC3516F-8055-89E1-FD08-6050A9AC661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79799" y="1891097"/>
            <a:ext cx="1384402" cy="1384402"/>
          </a:xfrm>
          <a:prstGeom prst="rect">
            <a:avLst/>
          </a:prstGeom>
        </p:spPr>
      </p:pic>
      <p:pic>
        <p:nvPicPr>
          <p:cNvPr id="11" name="Graphic 10" descr="Workflow with solid fill">
            <a:extLst>
              <a:ext uri="{FF2B5EF4-FFF2-40B4-BE49-F238E27FC236}">
                <a16:creationId xmlns:a16="http://schemas.microsoft.com/office/drawing/2014/main" id="{FB9887B7-0D65-8546-E247-413B5F6C710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72804" y="1787780"/>
            <a:ext cx="1591036" cy="1591036"/>
          </a:xfrm>
          <a:prstGeom prst="rect">
            <a:avLst/>
          </a:prstGeom>
        </p:spPr>
      </p:pic>
    </p:spTree>
    <p:extLst>
      <p:ext uri="{BB962C8B-B14F-4D97-AF65-F5344CB8AC3E}">
        <p14:creationId xmlns:p14="http://schemas.microsoft.com/office/powerpoint/2010/main" val="589465397"/>
      </p:ext>
    </p:extLst>
  </p:cSld>
  <p:clrMapOvr>
    <a:masterClrMapping/>
  </p:clrMapOvr>
</p:sld>
</file>

<file path=ppt/theme/theme1.xml><?xml version="1.0" encoding="utf-8"?>
<a:theme xmlns:a="http://schemas.openxmlformats.org/drawingml/2006/main" name="LEADING PRISON LANDINGS -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F4D9C48A-D4E6-42BF-BEA2-65D936E2A279}"/>
    </a:ext>
  </a:extLst>
</a:theme>
</file>

<file path=ppt/theme/theme2.xml><?xml version="1.0" encoding="utf-8"?>
<a:theme xmlns:a="http://schemas.openxmlformats.org/drawingml/2006/main" name="LEADING PRISON LANDINGS - CONTENT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83384F8E-B013-4483-BF33-575890010F6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288989c-8d13-4cf6-98c5-14abe6b013cd" xsi:nil="true"/>
    <lcf76f155ced4ddcb4097134ff3c332f xmlns="81392dbb-0c2e-426d-b80f-55bf4a0eded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B0F1A86E85B6A4E826130A154410D26" ma:contentTypeVersion="19" ma:contentTypeDescription="Create a new document." ma:contentTypeScope="" ma:versionID="43f0e134798a4d6e03c30f789a5f6445">
  <xsd:schema xmlns:xsd="http://www.w3.org/2001/XMLSchema" xmlns:xs="http://www.w3.org/2001/XMLSchema" xmlns:p="http://schemas.microsoft.com/office/2006/metadata/properties" xmlns:ns2="81392dbb-0c2e-426d-b80f-55bf4a0ededd" xmlns:ns3="9288989c-8d13-4cf6-98c5-14abe6b013cd" targetNamespace="http://schemas.microsoft.com/office/2006/metadata/properties" ma:root="true" ma:fieldsID="de18b2b07f1a1c5c29da306678b7a82a" ns2:_="" ns3:_="">
    <xsd:import namespace="81392dbb-0c2e-426d-b80f-55bf4a0ededd"/>
    <xsd:import namespace="9288989c-8d13-4cf6-98c5-14abe6b013c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392dbb-0c2e-426d-b80f-55bf4a0ed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c47501a-0161-4e23-9205-6d5de36982d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288989c-8d13-4cf6-98c5-14abe6b013c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81f2719-049f-40f3-ac5d-58c4a9e41ada}" ma:internalName="TaxCatchAll" ma:showField="CatchAllData" ma:web="9288989c-8d13-4cf6-98c5-14abe6b013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1C1452-6BF3-466E-AB90-EBDB81530A2F}">
  <ds:schemaRefs>
    <ds:schemaRef ds:uri="61293615-1dac-44c6-ba3e-bfda57c030e4"/>
    <ds:schemaRef ds:uri="9288989c-8d13-4cf6-98c5-14abe6b013c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4DAD370-E690-4916-AAAA-1C6F54E3A52F}"/>
</file>

<file path=customXml/itemProps3.xml><?xml version="1.0" encoding="utf-8"?>
<ds:datastoreItem xmlns:ds="http://schemas.openxmlformats.org/officeDocument/2006/customXml" ds:itemID="{E9FB7645-CDFB-4F8E-A128-6D5A0E72DE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Unlocked Powerpoint Template - Updated May 2026</Template>
  <TotalTime>37</TotalTime>
  <Words>2211</Words>
  <Application>Microsoft Office PowerPoint</Application>
  <PresentationFormat>On-screen Show (16:9)</PresentationFormat>
  <Paragraphs>162</Paragraphs>
  <Slides>10</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Arial</vt:lpstr>
      <vt:lpstr>Univers</vt:lpstr>
      <vt:lpstr>Univers Condensed</vt:lpstr>
      <vt:lpstr>Univers LT Std 67 Bold Condense</vt:lpstr>
      <vt:lpstr>Univers LT Std 47 Cn Lt</vt:lpstr>
      <vt:lpstr>LEADING PRISON LANDINGS - SLIDES</vt:lpstr>
      <vt:lpstr>LEADING PRISON LANDINGS - CONTENT SLIDES</vt:lpstr>
      <vt:lpstr>#16 give choices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George Cristin-Marks</dc:creator>
  <cp:keywords/>
  <dc:description/>
  <cp:lastModifiedBy>Frances Steel</cp:lastModifiedBy>
  <cp:revision>2</cp:revision>
  <dcterms:created xsi:type="dcterms:W3CDTF">2026-07-10T08:25:51Z</dcterms:created>
  <dcterms:modified xsi:type="dcterms:W3CDTF">2026-08-13T09:32:05Z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0x010100CB0F1A86E85B6A4E826130A154410D26</vt:lpwstr>
  </property>
</Properties>
</file>