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autoCompressPictures="0">
  <p:sldMasterIdLst>
    <p:sldMasterId id="2147483744" r:id="rId4"/>
    <p:sldMasterId id="2147483844" r:id="rId5"/>
  </p:sldMasterIdLst>
  <p:notesMasterIdLst>
    <p:notesMasterId r:id="rId16"/>
  </p:notesMasterIdLst>
  <p:handoutMasterIdLst>
    <p:handoutMasterId r:id="rId17"/>
  </p:handoutMasterIdLst>
  <p:sldIdLst>
    <p:sldId id="3429" r:id="rId6"/>
    <p:sldId id="3576" r:id="rId7"/>
    <p:sldId id="3437" r:id="rId8"/>
    <p:sldId id="362" r:id="rId9"/>
    <p:sldId id="363" r:id="rId10"/>
    <p:sldId id="3476" r:id="rId11"/>
    <p:sldId id="3477" r:id="rId12"/>
    <p:sldId id="3452" r:id="rId13"/>
    <p:sldId id="3478" r:id="rId14"/>
    <p:sldId id="3607" r:id="rId15"/>
  </p:sldIdLst>
  <p:sldSz cx="9144000" cy="5143500" type="screen16x9"/>
  <p:notesSz cx="6889750" cy="10021888"/>
  <p:embeddedFontLst>
    <p:embeddedFont>
      <p:font typeface="Univers" panose="020B0503020202020204" pitchFamily="34" charset="0"/>
      <p:regular r:id="rId18"/>
      <p:bold r:id="rId19"/>
    </p:embeddedFont>
    <p:embeddedFont>
      <p:font typeface="Univers Condensed" panose="020B0506020202050204" pitchFamily="34" charset="0"/>
      <p:regular r:id="rId20"/>
      <p:bold r:id="rId21"/>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Guidance" id="{471E79FC-C327-44AD-91D1-BED208CC5CBF}">
          <p14:sldIdLst>
            <p14:sldId id="3429"/>
            <p14:sldId id="3576"/>
            <p14:sldId id="3437"/>
            <p14:sldId id="362"/>
            <p14:sldId id="363"/>
            <p14:sldId id="3476"/>
            <p14:sldId id="3477"/>
            <p14:sldId id="3452"/>
            <p14:sldId id="3478"/>
            <p14:sldId id="3607"/>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2BF8811-461A-98FA-E127-34E8BF6E53B9}" name="Samantha Wilson" initials="SW" userId="S::Samantha.Wilson@unlockedgrads.org.uk::14d3afe5-1696-4518-b662-46eedebd4596" providerId="AD"/>
  <p188:author id="{9E811227-F8F6-1591-46AD-E6874B5EBE34}" name="Frances Steel" initials="FS" userId="S::frances.steel@unlockedgrads.org.uk::79d46658-80de-4106-bb59-cad1b389c72e" providerId="AD"/>
  <p188:author id="{82A8D7B6-B8FD-1E32-2996-892E060C1FF0}" name="Katherine Gartland" initials="KG" userId="S::Katherine.Gartland@unlockedgrads.org.uk::30cb6bf3-3405-430e-b4b6-80b450bf79d9" providerId="AD"/>
  <p188:author id="{5E3B41C8-D2FD-FA58-44E6-A3425FA815BE}" name="Jack Anderson" initials="JA" userId="S::Jack.Anderson@unlockedgrads.org.uk::4789e7fc-df34-4b1d-a3ca-3f1c50f66c27" providerId="AD"/>
  <p188:author id="{E48197DA-D3FF-1ABD-C552-DC46C4E0A3C7}" name="George Cristin-Marks" initials="GC" userId="S::george.cristinmarks@unlockedgrads.org.uk::6e49c787-c396-458a-9b44-6bd0f396b9d9" providerId="AD"/>
  <p188:author id="{3EA9E8E0-D16F-18C3-48CF-E4927EEF4D44}" name="Mike Sheppard" initials="MS" userId="S::mike.sheppard@unlockedgrads.org.uk::3332e290-0592-45fc-8388-de746b38e890" providerId="AD"/>
  <p188:author id="{BB84ECFE-7F96-BD93-FF82-8FD36419378E}" name="Jack Anderson" initials="JA" userId="S::jack.anderson@unlockedgrads.org.uk::4789e7fc-df34-4b1d-a3ca-3f1c50f66c27"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ED772C"/>
    <a:srgbClr val="E2463A"/>
    <a:srgbClr val="834586"/>
    <a:srgbClr val="245195"/>
    <a:srgbClr val="2D2D2A"/>
    <a:srgbClr val="555558"/>
    <a:srgbClr val="127A84"/>
    <a:srgbClr val="CDD615"/>
    <a:srgbClr val="56565A"/>
    <a:srgbClr val="93308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7B0311F-9814-40E6-A607-48D108D12786}" v="1" dt="2026-10-13T10:13:58.63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192" autoAdjust="0"/>
    <p:restoredTop sz="58475" autoAdjust="0"/>
  </p:normalViewPr>
  <p:slideViewPr>
    <p:cSldViewPr snapToGrid="0">
      <p:cViewPr varScale="1">
        <p:scale>
          <a:sx n="80" d="100"/>
          <a:sy n="80" d="100"/>
        </p:scale>
        <p:origin x="2802"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font" Target="fonts/font1.fntdata"/><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font" Target="fonts/font4.fntdata"/><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handoutMaster" Target="handoutMasters/handoutMaster1.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font" Target="fonts/font3.fntdata"/><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viewProps" Target="viewProps.xml"/><Relationship Id="rId28" Type="http://schemas.microsoft.com/office/2018/10/relationships/authors" Target="authors.xml"/><Relationship Id="rId10" Type="http://schemas.openxmlformats.org/officeDocument/2006/relationships/slide" Target="slides/slide5.xml"/><Relationship Id="rId19" Type="http://schemas.openxmlformats.org/officeDocument/2006/relationships/font" Target="fonts/font2.fntdata"/><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ances Steel" userId="79d46658-80de-4106-bb59-cad1b389c72e" providerId="ADAL" clId="{C9A650DF-FC12-494D-9C76-2639CC59E8C5}"/>
    <pc:docChg chg="custSel delSld modSld modSection">
      <pc:chgData name="Frances Steel" userId="79d46658-80de-4106-bb59-cad1b389c72e" providerId="ADAL" clId="{C9A650DF-FC12-494D-9C76-2639CC59E8C5}" dt="2026-10-13T10:14:37.613" v="336" actId="20577"/>
      <pc:docMkLst>
        <pc:docMk/>
      </pc:docMkLst>
      <pc:sldChg chg="modSp mod modNotesTx">
        <pc:chgData name="Frances Steel" userId="79d46658-80de-4106-bb59-cad1b389c72e" providerId="ADAL" clId="{C9A650DF-FC12-494D-9C76-2639CC59E8C5}" dt="2026-10-13T10:14:37.613" v="336" actId="20577"/>
        <pc:sldMkLst>
          <pc:docMk/>
          <pc:sldMk cId="3969832966" sldId="363"/>
        </pc:sldMkLst>
        <pc:spChg chg="mod">
          <ac:chgData name="Frances Steel" userId="79d46658-80de-4106-bb59-cad1b389c72e" providerId="ADAL" clId="{C9A650DF-FC12-494D-9C76-2639CC59E8C5}" dt="2026-10-13T10:13:18.363" v="56" actId="20577"/>
          <ac:spMkLst>
            <pc:docMk/>
            <pc:sldMk cId="3969832966" sldId="363"/>
            <ac:spMk id="10" creationId="{134ACFB8-37E3-D9C3-2198-1FCCD02EC274}"/>
          </ac:spMkLst>
        </pc:spChg>
        <pc:spChg chg="mod">
          <ac:chgData name="Frances Steel" userId="79d46658-80de-4106-bb59-cad1b389c72e" providerId="ADAL" clId="{C9A650DF-FC12-494D-9C76-2639CC59E8C5}" dt="2026-10-13T10:14:05.294" v="165" actId="108"/>
          <ac:spMkLst>
            <pc:docMk/>
            <pc:sldMk cId="3969832966" sldId="363"/>
            <ac:spMk id="11" creationId="{9DE2E8CD-209E-216C-DF15-91CA49023098}"/>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97A01C3-3731-3149-B56D-C246E1170E13}"/>
              </a:ext>
            </a:extLst>
          </p:cNvPr>
          <p:cNvSpPr>
            <a:spLocks noGrp="1"/>
          </p:cNvSpPr>
          <p:nvPr>
            <p:ph type="hdr" sz="quarter"/>
          </p:nvPr>
        </p:nvSpPr>
        <p:spPr>
          <a:xfrm>
            <a:off x="0" y="0"/>
            <a:ext cx="2985558" cy="502835"/>
          </a:xfrm>
          <a:prstGeom prst="rect">
            <a:avLst/>
          </a:prstGeom>
        </p:spPr>
        <p:txBody>
          <a:bodyPr vert="horz" lIns="96634" tIns="48317" rIns="96634" bIns="48317" rtlCol="0"/>
          <a:lstStyle>
            <a:lvl1pPr algn="l">
              <a:defRPr sz="1300"/>
            </a:lvl1pPr>
          </a:lstStyle>
          <a:p>
            <a:endParaRPr lang="en-US">
              <a:latin typeface="Univers" panose="020B0503020202020204" pitchFamily="34" charset="0"/>
            </a:endParaRPr>
          </a:p>
        </p:txBody>
      </p:sp>
      <p:sp>
        <p:nvSpPr>
          <p:cNvPr id="3" name="Date Placeholder 2">
            <a:extLst>
              <a:ext uri="{FF2B5EF4-FFF2-40B4-BE49-F238E27FC236}">
                <a16:creationId xmlns:a16="http://schemas.microsoft.com/office/drawing/2014/main" id="{6F5B06F8-01A1-1548-9718-59895D60D98F}"/>
              </a:ext>
            </a:extLst>
          </p:cNvPr>
          <p:cNvSpPr>
            <a:spLocks noGrp="1"/>
          </p:cNvSpPr>
          <p:nvPr>
            <p:ph type="dt" sz="quarter" idx="1"/>
          </p:nvPr>
        </p:nvSpPr>
        <p:spPr>
          <a:xfrm>
            <a:off x="3902597" y="0"/>
            <a:ext cx="2985558" cy="502835"/>
          </a:xfrm>
          <a:prstGeom prst="rect">
            <a:avLst/>
          </a:prstGeom>
        </p:spPr>
        <p:txBody>
          <a:bodyPr vert="horz" lIns="96634" tIns="48317" rIns="96634" bIns="48317" rtlCol="0"/>
          <a:lstStyle>
            <a:lvl1pPr algn="r">
              <a:defRPr sz="1300"/>
            </a:lvl1pPr>
          </a:lstStyle>
          <a:p>
            <a:fld id="{2428D250-D686-D349-854D-330834D24D10}" type="datetimeFigureOut">
              <a:rPr lang="en-US" smtClean="0">
                <a:latin typeface="Univers" panose="020B0503020202020204" pitchFamily="34" charset="0"/>
              </a:rPr>
              <a:t>10/13/2026</a:t>
            </a:fld>
            <a:endParaRPr lang="en-US">
              <a:latin typeface="Univers" panose="020B0503020202020204" pitchFamily="34" charset="0"/>
            </a:endParaRPr>
          </a:p>
        </p:txBody>
      </p:sp>
      <p:sp>
        <p:nvSpPr>
          <p:cNvPr id="4" name="Footer Placeholder 3">
            <a:extLst>
              <a:ext uri="{FF2B5EF4-FFF2-40B4-BE49-F238E27FC236}">
                <a16:creationId xmlns:a16="http://schemas.microsoft.com/office/drawing/2014/main" id="{694E7B7F-7065-0B48-A334-2BBD5DF442D8}"/>
              </a:ext>
            </a:extLst>
          </p:cNvPr>
          <p:cNvSpPr>
            <a:spLocks noGrp="1"/>
          </p:cNvSpPr>
          <p:nvPr>
            <p:ph type="ftr" sz="quarter" idx="2"/>
          </p:nvPr>
        </p:nvSpPr>
        <p:spPr>
          <a:xfrm>
            <a:off x="0" y="9519055"/>
            <a:ext cx="2985558" cy="502834"/>
          </a:xfrm>
          <a:prstGeom prst="rect">
            <a:avLst/>
          </a:prstGeom>
        </p:spPr>
        <p:txBody>
          <a:bodyPr vert="horz" lIns="96634" tIns="48317" rIns="96634" bIns="48317" rtlCol="0" anchor="b"/>
          <a:lstStyle>
            <a:lvl1pPr algn="l">
              <a:defRPr sz="1300"/>
            </a:lvl1pPr>
          </a:lstStyle>
          <a:p>
            <a:endParaRPr lang="en-US">
              <a:latin typeface="Univers" panose="020B0503020202020204" pitchFamily="34" charset="0"/>
            </a:endParaRPr>
          </a:p>
        </p:txBody>
      </p:sp>
      <p:sp>
        <p:nvSpPr>
          <p:cNvPr id="5" name="Slide Number Placeholder 4">
            <a:extLst>
              <a:ext uri="{FF2B5EF4-FFF2-40B4-BE49-F238E27FC236}">
                <a16:creationId xmlns:a16="http://schemas.microsoft.com/office/drawing/2014/main" id="{054B06A6-CA63-EA40-A8AC-4D635A353158}"/>
              </a:ext>
            </a:extLst>
          </p:cNvPr>
          <p:cNvSpPr>
            <a:spLocks noGrp="1"/>
          </p:cNvSpPr>
          <p:nvPr>
            <p:ph type="sldNum" sz="quarter" idx="3"/>
          </p:nvPr>
        </p:nvSpPr>
        <p:spPr>
          <a:xfrm>
            <a:off x="3902597" y="9519055"/>
            <a:ext cx="2985558" cy="502834"/>
          </a:xfrm>
          <a:prstGeom prst="rect">
            <a:avLst/>
          </a:prstGeom>
        </p:spPr>
        <p:txBody>
          <a:bodyPr vert="horz" lIns="96634" tIns="48317" rIns="96634" bIns="48317" rtlCol="0" anchor="b"/>
          <a:lstStyle>
            <a:lvl1pPr algn="r">
              <a:defRPr sz="1300"/>
            </a:lvl1pPr>
          </a:lstStyle>
          <a:p>
            <a:fld id="{6C3F419A-F528-474E-8687-794CB20D1279}" type="slidenum">
              <a:rPr lang="en-US" smtClean="0">
                <a:latin typeface="Univers" panose="020B0503020202020204" pitchFamily="34" charset="0"/>
              </a:rPr>
              <a:t>‹#›</a:t>
            </a:fld>
            <a:endParaRPr lang="en-US">
              <a:latin typeface="Univers" panose="020B0503020202020204" pitchFamily="34" charset="0"/>
            </a:endParaRPr>
          </a:p>
        </p:txBody>
      </p:sp>
    </p:spTree>
    <p:extLst>
      <p:ext uri="{BB962C8B-B14F-4D97-AF65-F5344CB8AC3E}">
        <p14:creationId xmlns:p14="http://schemas.microsoft.com/office/powerpoint/2010/main" val="1007289126"/>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157" userDrawn="1">
          <p15:clr>
            <a:srgbClr val="F26B43"/>
          </p15:clr>
        </p15:guide>
        <p15:guide id="2" pos="217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5558" cy="502835"/>
          </a:xfrm>
          <a:prstGeom prst="rect">
            <a:avLst/>
          </a:prstGeom>
        </p:spPr>
        <p:txBody>
          <a:bodyPr vert="horz" lIns="96634" tIns="48317" rIns="96634" bIns="48317" rtlCol="0"/>
          <a:lstStyle>
            <a:lvl1pPr algn="l">
              <a:defRPr sz="1300" b="0" i="0">
                <a:latin typeface="Univers" panose="020B0503020202020204" pitchFamily="34" charset="0"/>
              </a:defRPr>
            </a:lvl1pPr>
          </a:lstStyle>
          <a:p>
            <a:endParaRPr lang="en-US"/>
          </a:p>
        </p:txBody>
      </p:sp>
      <p:sp>
        <p:nvSpPr>
          <p:cNvPr id="3" name="Date Placeholder 2"/>
          <p:cNvSpPr>
            <a:spLocks noGrp="1"/>
          </p:cNvSpPr>
          <p:nvPr>
            <p:ph type="dt" idx="1"/>
          </p:nvPr>
        </p:nvSpPr>
        <p:spPr>
          <a:xfrm>
            <a:off x="3902597" y="0"/>
            <a:ext cx="2985558" cy="502835"/>
          </a:xfrm>
          <a:prstGeom prst="rect">
            <a:avLst/>
          </a:prstGeom>
        </p:spPr>
        <p:txBody>
          <a:bodyPr vert="horz" lIns="96634" tIns="48317" rIns="96634" bIns="48317" rtlCol="0"/>
          <a:lstStyle>
            <a:lvl1pPr algn="r">
              <a:defRPr sz="1300" b="0" i="0">
                <a:latin typeface="Univers" panose="020B0503020202020204" pitchFamily="34" charset="0"/>
              </a:defRPr>
            </a:lvl1pPr>
          </a:lstStyle>
          <a:p>
            <a:fld id="{60D25A1C-ACC7-4C40-B413-7D889B1398B0}" type="datetimeFigureOut">
              <a:rPr lang="en-US" smtClean="0"/>
              <a:pPr/>
              <a:t>10/13/2026</a:t>
            </a:fld>
            <a:endParaRPr lang="en-US"/>
          </a:p>
        </p:txBody>
      </p:sp>
      <p:sp>
        <p:nvSpPr>
          <p:cNvPr id="4" name="Slide Image Placeholder 3"/>
          <p:cNvSpPr>
            <a:spLocks noGrp="1" noRot="1" noChangeAspect="1"/>
          </p:cNvSpPr>
          <p:nvPr>
            <p:ph type="sldImg" idx="2"/>
          </p:nvPr>
        </p:nvSpPr>
        <p:spPr>
          <a:xfrm>
            <a:off x="438150" y="1252538"/>
            <a:ext cx="6013450" cy="3382962"/>
          </a:xfrm>
          <a:prstGeom prst="rect">
            <a:avLst/>
          </a:prstGeom>
          <a:noFill/>
          <a:ln w="12700">
            <a:solidFill>
              <a:prstClr val="black"/>
            </a:solidFill>
          </a:ln>
        </p:spPr>
        <p:txBody>
          <a:bodyPr vert="horz" lIns="96634" tIns="48317" rIns="96634" bIns="48317" rtlCol="0" anchor="ctr"/>
          <a:lstStyle/>
          <a:p>
            <a:endParaRPr lang="en-US"/>
          </a:p>
        </p:txBody>
      </p:sp>
      <p:sp>
        <p:nvSpPr>
          <p:cNvPr id="5" name="Notes Placeholder 4"/>
          <p:cNvSpPr>
            <a:spLocks noGrp="1"/>
          </p:cNvSpPr>
          <p:nvPr>
            <p:ph type="body" sz="quarter" idx="3"/>
          </p:nvPr>
        </p:nvSpPr>
        <p:spPr>
          <a:xfrm>
            <a:off x="688975" y="4823034"/>
            <a:ext cx="5511800" cy="3946118"/>
          </a:xfrm>
          <a:prstGeom prst="rect">
            <a:avLst/>
          </a:prstGeom>
        </p:spPr>
        <p:txBody>
          <a:bodyPr vert="horz" lIns="96634" tIns="48317" rIns="96634" bIns="48317"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519055"/>
            <a:ext cx="2985558" cy="502834"/>
          </a:xfrm>
          <a:prstGeom prst="rect">
            <a:avLst/>
          </a:prstGeom>
        </p:spPr>
        <p:txBody>
          <a:bodyPr vert="horz" lIns="96634" tIns="48317" rIns="96634" bIns="48317" rtlCol="0" anchor="b"/>
          <a:lstStyle>
            <a:lvl1pPr algn="l">
              <a:defRPr sz="1300" b="0" i="0">
                <a:latin typeface="Univers" panose="020B0503020202020204" pitchFamily="34" charset="0"/>
              </a:defRPr>
            </a:lvl1pPr>
          </a:lstStyle>
          <a:p>
            <a:endParaRPr lang="en-US"/>
          </a:p>
        </p:txBody>
      </p:sp>
      <p:sp>
        <p:nvSpPr>
          <p:cNvPr id="7" name="Slide Number Placeholder 6"/>
          <p:cNvSpPr>
            <a:spLocks noGrp="1"/>
          </p:cNvSpPr>
          <p:nvPr>
            <p:ph type="sldNum" sz="quarter" idx="5"/>
          </p:nvPr>
        </p:nvSpPr>
        <p:spPr>
          <a:xfrm>
            <a:off x="3902597" y="9519055"/>
            <a:ext cx="2985558" cy="502834"/>
          </a:xfrm>
          <a:prstGeom prst="rect">
            <a:avLst/>
          </a:prstGeom>
        </p:spPr>
        <p:txBody>
          <a:bodyPr vert="horz" lIns="96634" tIns="48317" rIns="96634" bIns="48317" rtlCol="0" anchor="b"/>
          <a:lstStyle>
            <a:lvl1pPr algn="r">
              <a:defRPr sz="1300" b="0" i="0">
                <a:latin typeface="Univers" panose="020B0503020202020204" pitchFamily="34" charset="0"/>
              </a:defRPr>
            </a:lvl1pPr>
          </a:lstStyle>
          <a:p>
            <a:fld id="{8446DA44-74A0-5C45-A34A-10668028980F}" type="slidenum">
              <a:rPr lang="en-US" smtClean="0"/>
              <a:pPr/>
              <a:t>‹#›</a:t>
            </a:fld>
            <a:endParaRPr lang="en-US"/>
          </a:p>
        </p:txBody>
      </p:sp>
    </p:spTree>
    <p:extLst>
      <p:ext uri="{BB962C8B-B14F-4D97-AF65-F5344CB8AC3E}">
        <p14:creationId xmlns:p14="http://schemas.microsoft.com/office/powerpoint/2010/main" val="874818467"/>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Univers" panose="020B0503020202020204" pitchFamily="34" charset="0"/>
        <a:ea typeface="+mn-ea"/>
        <a:cs typeface="+mn-cs"/>
      </a:defRPr>
    </a:lvl1pPr>
    <a:lvl2pPr marL="457200" algn="l" defTabSz="914400" rtl="0" eaLnBrk="1" latinLnBrk="0" hangingPunct="1">
      <a:defRPr sz="1200" b="0" i="0" kern="1200">
        <a:solidFill>
          <a:schemeClr val="tx1"/>
        </a:solidFill>
        <a:latin typeface="Univers" panose="020B0503020202020204" pitchFamily="34" charset="0"/>
        <a:ea typeface="+mn-ea"/>
        <a:cs typeface="+mn-cs"/>
      </a:defRPr>
    </a:lvl2pPr>
    <a:lvl3pPr marL="914400" algn="l" defTabSz="914400" rtl="0" eaLnBrk="1" latinLnBrk="0" hangingPunct="1">
      <a:defRPr sz="1200" b="0" i="0" kern="1200">
        <a:solidFill>
          <a:schemeClr val="tx1"/>
        </a:solidFill>
        <a:latin typeface="Univers" panose="020B0503020202020204" pitchFamily="34" charset="0"/>
        <a:ea typeface="+mn-ea"/>
        <a:cs typeface="+mn-cs"/>
      </a:defRPr>
    </a:lvl3pPr>
    <a:lvl4pPr marL="1371600" algn="l" defTabSz="914400" rtl="0" eaLnBrk="1" latinLnBrk="0" hangingPunct="1">
      <a:defRPr sz="1200" b="0" i="0" kern="1200">
        <a:solidFill>
          <a:schemeClr val="tx1"/>
        </a:solidFill>
        <a:latin typeface="Univers" panose="020B0503020202020204" pitchFamily="34" charset="0"/>
        <a:ea typeface="+mn-ea"/>
        <a:cs typeface="+mn-cs"/>
      </a:defRPr>
    </a:lvl4pPr>
    <a:lvl5pPr marL="1828800" algn="l" defTabSz="914400" rtl="0" eaLnBrk="1" latinLnBrk="0" hangingPunct="1">
      <a:defRPr sz="1200" b="0" i="0" kern="1200">
        <a:solidFill>
          <a:schemeClr val="tx1"/>
        </a:solidFill>
        <a:latin typeface="Univers" panose="020B0503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446DA44-74A0-5C45-A34A-10668028980F}" type="slidenum">
              <a:rPr lang="en-US" smtClean="0"/>
              <a:pPr/>
              <a:t>1</a:t>
            </a:fld>
            <a:endParaRPr lang="en-US"/>
          </a:p>
        </p:txBody>
      </p:sp>
    </p:spTree>
    <p:extLst>
      <p:ext uri="{BB962C8B-B14F-4D97-AF65-F5344CB8AC3E}">
        <p14:creationId xmlns:p14="http://schemas.microsoft.com/office/powerpoint/2010/main" val="24713951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1F3269-1CB9-E35C-9686-B6C2CA9B04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CE06FC-48BA-5D6A-780A-2A0DB7AB19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B3CF0A-B28C-EF46-DDFC-E8BC7A9043EB}"/>
              </a:ext>
            </a:extLst>
          </p:cNvPr>
          <p:cNvSpPr>
            <a:spLocks noGrp="1"/>
          </p:cNvSpPr>
          <p:nvPr>
            <p:ph type="body" idx="1"/>
          </p:nvPr>
        </p:nvSpPr>
        <p:spPr/>
        <p:txBody>
          <a:bodyPr/>
          <a:lstStyle/>
          <a:p>
            <a:r>
              <a:rPr lang="en-GB" b="1" dirty="0"/>
              <a:t>PROMOTING CHANGE</a:t>
            </a:r>
          </a:p>
          <a:p>
            <a:endParaRPr lang="en-GB"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EXPLAIN </a:t>
            </a:r>
            <a:br>
              <a:rPr lang="en-GB" b="1" dirty="0"/>
            </a:br>
            <a:r>
              <a:rPr lang="en-GB" b="0" dirty="0"/>
              <a:t>The final seven techniques are the promoting change techniques. </a:t>
            </a:r>
            <a:r>
              <a:rPr lang="en-GB" sz="1200" b="0" i="0" kern="1200" dirty="0">
                <a:solidFill>
                  <a:schemeClr val="tx1"/>
                </a:solidFill>
                <a:effectLst/>
                <a:latin typeface="Univers" panose="020B0503020202020204" pitchFamily="34" charset="0"/>
                <a:ea typeface="+mn-ea"/>
                <a:cs typeface="+mn-cs"/>
              </a:rPr>
              <a:t>They equip officers with practical skills to encourage and support prisoners in making positive changes, no matter how big or small. By helping officers build strong relationships, explore and develop prisoners' goals, and provide ongoing support, these techniques can play a key role in fostering lasting change. Used effectively, they can influence the decisions prisoners make and contribute to more positive outcomes both in custody and beyond.</a:t>
            </a:r>
          </a:p>
          <a:p>
            <a:endParaRPr lang="en-GB" b="1" dirty="0"/>
          </a:p>
        </p:txBody>
      </p:sp>
      <p:sp>
        <p:nvSpPr>
          <p:cNvPr id="4" name="Slide Number Placeholder 3">
            <a:extLst>
              <a:ext uri="{FF2B5EF4-FFF2-40B4-BE49-F238E27FC236}">
                <a16:creationId xmlns:a16="http://schemas.microsoft.com/office/drawing/2014/main" id="{36A2155C-269E-6719-9E98-EC55A5232F2C}"/>
              </a:ext>
            </a:extLst>
          </p:cNvPr>
          <p:cNvSpPr>
            <a:spLocks noGrp="1"/>
          </p:cNvSpPr>
          <p:nvPr>
            <p:ph type="sldNum" sz="quarter" idx="5"/>
          </p:nvPr>
        </p:nvSpPr>
        <p:spPr/>
        <p:txBody>
          <a:bodyPr/>
          <a:lstStyle/>
          <a:p>
            <a:fld id="{8446DA44-74A0-5C45-A34A-10668028980F}" type="slidenum">
              <a:rPr lang="en-US" smtClean="0"/>
              <a:pPr/>
              <a:t>2</a:t>
            </a:fld>
            <a:endParaRPr lang="en-US"/>
          </a:p>
        </p:txBody>
      </p:sp>
    </p:spTree>
    <p:extLst>
      <p:ext uri="{BB962C8B-B14F-4D97-AF65-F5344CB8AC3E}">
        <p14:creationId xmlns:p14="http://schemas.microsoft.com/office/powerpoint/2010/main" val="42463953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5A6F25-5BDD-867A-E35D-B4F4660EF3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001BAD-6363-E382-DCE8-5237F102F6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16CA80-3A80-6DD7-5767-6713721FB97D}"/>
              </a:ext>
            </a:extLst>
          </p:cNvPr>
          <p:cNvSpPr>
            <a:spLocks noGrp="1"/>
          </p:cNvSpPr>
          <p:nvPr>
            <p:ph type="body" idx="1"/>
          </p:nvPr>
        </p:nvSpPr>
        <p:spPr/>
        <p:txBody>
          <a:bodyPr/>
          <a:lstStyle/>
          <a:p>
            <a:r>
              <a:rPr lang="en-GB" b="1" dirty="0"/>
              <a:t>RECAP PREVIOUS TECHNIQUE</a:t>
            </a:r>
          </a:p>
          <a:p>
            <a:r>
              <a:rPr lang="en-GB" dirty="0"/>
              <a:t>What was the technique we covered last week?</a:t>
            </a:r>
          </a:p>
          <a:p>
            <a:r>
              <a:rPr lang="en-GB" dirty="0"/>
              <a:t>What does the technique look to do? </a:t>
            </a:r>
          </a:p>
          <a:p>
            <a:r>
              <a:rPr lang="en-GB" dirty="0"/>
              <a:t>What are the success checks for the technique? </a:t>
            </a:r>
          </a:p>
          <a:p>
            <a:endParaRPr lang="en-GB" dirty="0"/>
          </a:p>
          <a:p>
            <a:r>
              <a:rPr lang="en-GB" b="1" dirty="0"/>
              <a:t>CELEBRATE SUCCESSES</a:t>
            </a:r>
          </a:p>
          <a:p>
            <a:r>
              <a:rPr lang="en-GB" b="0" dirty="0"/>
              <a:t>We have had some great successes this week including…</a:t>
            </a:r>
          </a:p>
          <a:p>
            <a:r>
              <a:rPr lang="en-GB" b="0" dirty="0"/>
              <a:t>I would like to shoutout XXXXX because…</a:t>
            </a:r>
          </a:p>
          <a:p>
            <a:r>
              <a:rPr lang="en-GB" b="0" dirty="0"/>
              <a:t>Does anyone want to shout out one of their colleagues?</a:t>
            </a:r>
          </a:p>
        </p:txBody>
      </p:sp>
      <p:sp>
        <p:nvSpPr>
          <p:cNvPr id="4" name="Slide Number Placeholder 3">
            <a:extLst>
              <a:ext uri="{FF2B5EF4-FFF2-40B4-BE49-F238E27FC236}">
                <a16:creationId xmlns:a16="http://schemas.microsoft.com/office/drawing/2014/main" id="{C1F3ACCE-4DCE-5350-BA36-7C31F64AD39D}"/>
              </a:ext>
            </a:extLst>
          </p:cNvPr>
          <p:cNvSpPr>
            <a:spLocks noGrp="1"/>
          </p:cNvSpPr>
          <p:nvPr>
            <p:ph type="sldNum" sz="quarter" idx="5"/>
          </p:nvPr>
        </p:nvSpPr>
        <p:spPr/>
        <p:txBody>
          <a:bodyPr/>
          <a:lstStyle/>
          <a:p>
            <a:fld id="{8446DA44-74A0-5C45-A34A-10668028980F}" type="slidenum">
              <a:rPr lang="en-US" smtClean="0"/>
              <a:pPr/>
              <a:t>3</a:t>
            </a:fld>
            <a:endParaRPr lang="en-US"/>
          </a:p>
        </p:txBody>
      </p:sp>
    </p:spTree>
    <p:extLst>
      <p:ext uri="{BB962C8B-B14F-4D97-AF65-F5344CB8AC3E}">
        <p14:creationId xmlns:p14="http://schemas.microsoft.com/office/powerpoint/2010/main" val="18422676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dirty="0"/>
              <a:t>INTRODUCE NEW TECHNIQUE: ACTIVE LISTENING </a:t>
            </a:r>
          </a:p>
          <a:p>
            <a:endParaRPr lang="en-GB" sz="1200" b="1" dirty="0"/>
          </a:p>
          <a:p>
            <a:r>
              <a:rPr lang="en-GB" sz="1200" b="1" dirty="0"/>
              <a:t>TRAINER NOTE: </a:t>
            </a:r>
            <a:r>
              <a:rPr lang="en-GB" sz="1200" b="0" dirty="0"/>
              <a:t>(Pause a moment to allow people to read the overview of the technique on slide.) </a:t>
            </a:r>
            <a:endParaRPr lang="en-GB" sz="1200" b="1" dirty="0"/>
          </a:p>
          <a:p>
            <a:endParaRPr lang="en-GB" sz="1200" b="1" dirty="0"/>
          </a:p>
          <a:p>
            <a:r>
              <a:rPr lang="en-GB" sz="1200" b="1" dirty="0"/>
              <a:t>EXPLAIN</a:t>
            </a:r>
          </a:p>
          <a:p>
            <a:pPr marL="181188" marR="0" lvl="0" indent="-181188" algn="l" defTabSz="914400" rtl="0" eaLnBrk="1" fontAlgn="auto" latinLnBrk="0" hangingPunct="1">
              <a:lnSpc>
                <a:spcPct val="100000"/>
              </a:lnSpc>
              <a:spcBef>
                <a:spcPts val="0"/>
              </a:spcBef>
              <a:spcAft>
                <a:spcPts val="0"/>
              </a:spcAft>
              <a:buClrTx/>
              <a:buSzTx/>
              <a:buFont typeface="Univers" panose="020B0503020202020204" pitchFamily="34" charset="0"/>
              <a:buChar char="–"/>
              <a:tabLst/>
              <a:defRPr/>
            </a:pPr>
            <a:r>
              <a:rPr lang="en-GB" sz="1200" b="0" i="0" kern="1200" dirty="0">
                <a:solidFill>
                  <a:schemeClr val="tx1"/>
                </a:solidFill>
                <a:latin typeface="Univers" panose="020B0503020202020204" pitchFamily="34" charset="0"/>
                <a:ea typeface="+mn-ea"/>
                <a:cs typeface="+mn-cs"/>
              </a:rPr>
              <a:t>A person speaking is constantly monitoring their listeners’ reactions. If we want prisoners to share their hopes, feelings and worries honestly, we need to show that we’re listening, we’re interested, and we want the prisoner to keep talking. </a:t>
            </a:r>
          </a:p>
          <a:p>
            <a:pPr marL="181188" marR="0" lvl="0" indent="-181188" algn="l" defTabSz="914400" rtl="0" eaLnBrk="1" fontAlgn="auto" latinLnBrk="0" hangingPunct="1">
              <a:lnSpc>
                <a:spcPct val="100000"/>
              </a:lnSpc>
              <a:spcBef>
                <a:spcPts val="0"/>
              </a:spcBef>
              <a:spcAft>
                <a:spcPts val="0"/>
              </a:spcAft>
              <a:buClrTx/>
              <a:buSzTx/>
              <a:buFont typeface="Univers" panose="020B0503020202020204" pitchFamily="34" charset="0"/>
              <a:buChar char="–"/>
              <a:tabLst/>
              <a:defRPr/>
            </a:pPr>
            <a:r>
              <a:rPr lang="en-GB" sz="1200" b="0" i="0" kern="1200" dirty="0">
                <a:solidFill>
                  <a:schemeClr val="tx1"/>
                </a:solidFill>
                <a:latin typeface="Univers" panose="020B0503020202020204" pitchFamily="34" charset="0"/>
                <a:ea typeface="+mn-ea"/>
                <a:cs typeface="+mn-cs"/>
              </a:rPr>
              <a:t>We’re not listening to prove a point or show we’re clever – we’re listening to understand, and to bring out the best in them. This is active listening.</a:t>
            </a:r>
          </a:p>
          <a:p>
            <a:pPr marL="181188" marR="0" lvl="0" indent="-181188" algn="l" defTabSz="914400" rtl="0" eaLnBrk="1" fontAlgn="auto" latinLnBrk="0" hangingPunct="1">
              <a:lnSpc>
                <a:spcPct val="100000"/>
              </a:lnSpc>
              <a:spcBef>
                <a:spcPts val="0"/>
              </a:spcBef>
              <a:spcAft>
                <a:spcPts val="0"/>
              </a:spcAft>
              <a:buClrTx/>
              <a:buSzTx/>
              <a:buFont typeface="Univers" panose="020B0503020202020204" pitchFamily="34" charset="0"/>
              <a:buChar char="–"/>
              <a:tabLst/>
              <a:defRPr/>
            </a:pPr>
            <a:r>
              <a:rPr lang="en-GB" sz="1200" b="0" i="0" kern="1200" dirty="0">
                <a:solidFill>
                  <a:schemeClr val="tx1"/>
                </a:solidFill>
                <a:latin typeface="Univers" panose="020B0503020202020204" pitchFamily="34" charset="0"/>
                <a:ea typeface="+mn-ea"/>
                <a:cs typeface="+mn-cs"/>
              </a:rPr>
              <a:t>Active listening means taking practical steps to encourage prisoners to speak, and to attend to what they say. It’s the opposite of half listening – while waiting for our chance to speak. </a:t>
            </a:r>
          </a:p>
          <a:p>
            <a:pPr marL="181188" marR="0" lvl="0" indent="-181188" algn="l" defTabSz="914400" rtl="0" eaLnBrk="1" fontAlgn="auto" latinLnBrk="0" hangingPunct="1">
              <a:lnSpc>
                <a:spcPct val="100000"/>
              </a:lnSpc>
              <a:spcBef>
                <a:spcPts val="0"/>
              </a:spcBef>
              <a:spcAft>
                <a:spcPts val="0"/>
              </a:spcAft>
              <a:buClrTx/>
              <a:buSzTx/>
              <a:buFont typeface="Univers" panose="020B0503020202020204" pitchFamily="34" charset="0"/>
              <a:buChar char="–"/>
              <a:tabLst/>
              <a:defRPr/>
            </a:pPr>
            <a:r>
              <a:rPr lang="en-GB" sz="1200" b="0" i="0" kern="1200" dirty="0">
                <a:solidFill>
                  <a:schemeClr val="tx1"/>
                </a:solidFill>
                <a:latin typeface="Univers" panose="020B0503020202020204" pitchFamily="34" charset="0"/>
                <a:ea typeface="+mn-ea"/>
                <a:cs typeface="+mn-cs"/>
              </a:rPr>
              <a:t>When we listen </a:t>
            </a:r>
            <a:r>
              <a:rPr lang="en-GB" sz="1200" dirty="0"/>
              <a:t>actively, we try to clear our minds of the desire to interrupt, chip in or argue. </a:t>
            </a:r>
          </a:p>
          <a:p>
            <a:pPr marL="181188" marR="0" lvl="0" indent="-181188" algn="l" defTabSz="914400" rtl="0" eaLnBrk="1" fontAlgn="auto" latinLnBrk="0" hangingPunct="1">
              <a:lnSpc>
                <a:spcPct val="100000"/>
              </a:lnSpc>
              <a:spcBef>
                <a:spcPts val="0"/>
              </a:spcBef>
              <a:spcAft>
                <a:spcPts val="0"/>
              </a:spcAft>
              <a:buClrTx/>
              <a:buSzTx/>
              <a:buFont typeface="Univers" panose="020B0503020202020204" pitchFamily="34" charset="0"/>
              <a:buChar char="–"/>
              <a:tabLst/>
              <a:defRPr/>
            </a:pPr>
            <a:r>
              <a:rPr lang="en-GB" sz="1200" dirty="0"/>
              <a:t>Evidence shows that active listening improves relationships and well-being by making people feel more understood, and it boosts communication effectiveness, leading to better problem-solving and higher satisfaction in both personal and professional settings. </a:t>
            </a:r>
          </a:p>
          <a:p>
            <a:pPr marL="0" indent="0">
              <a:buFont typeface="Univers" panose="020B0503020202020204" pitchFamily="34" charset="0"/>
              <a:buNone/>
            </a:pPr>
            <a:endParaRPr lang="en-GB" sz="1200" dirty="0"/>
          </a:p>
          <a:p>
            <a:endParaRPr lang="en-GB" sz="1200" dirty="0"/>
          </a:p>
        </p:txBody>
      </p:sp>
      <p:sp>
        <p:nvSpPr>
          <p:cNvPr id="4" name="Slide Number Placeholder 3"/>
          <p:cNvSpPr>
            <a:spLocks noGrp="1"/>
          </p:cNvSpPr>
          <p:nvPr>
            <p:ph type="sldNum" sz="quarter" idx="5"/>
          </p:nvPr>
        </p:nvSpPr>
        <p:spPr/>
        <p:txBody>
          <a:bodyPr/>
          <a:lstStyle/>
          <a:p>
            <a:fld id="{8446DA44-74A0-5C45-A34A-10668028980F}" type="slidenum">
              <a:rPr lang="en-US" smtClean="0"/>
              <a:pPr/>
              <a:t>4</a:t>
            </a:fld>
            <a:endParaRPr lang="en-US"/>
          </a:p>
        </p:txBody>
      </p:sp>
    </p:spTree>
    <p:extLst>
      <p:ext uri="{BB962C8B-B14F-4D97-AF65-F5344CB8AC3E}">
        <p14:creationId xmlns:p14="http://schemas.microsoft.com/office/powerpoint/2010/main" val="18379580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338">
              <a:defRPr/>
            </a:pPr>
            <a:r>
              <a:rPr lang="en-GB" sz="1200" b="1" dirty="0"/>
              <a:t>INTRODUCE STEPS: ACTIVE LISTENING </a:t>
            </a:r>
          </a:p>
          <a:p>
            <a:pPr defTabSz="966338">
              <a:defRPr/>
            </a:pPr>
            <a:endParaRPr lang="en-GB" sz="1200" b="1" dirty="0"/>
          </a:p>
          <a:p>
            <a:r>
              <a:rPr lang="en-GB" sz="1200" b="1" dirty="0"/>
              <a:t>EXPLAIN </a:t>
            </a:r>
          </a:p>
          <a:p>
            <a:r>
              <a:rPr lang="en-GB" sz="1200" b="0" dirty="0"/>
              <a:t>We are now going to go through each of the steps for this technique. </a:t>
            </a:r>
          </a:p>
          <a:p>
            <a:endParaRPr lang="en-GB" sz="1200" b="0" dirty="0"/>
          </a:p>
          <a:p>
            <a:pPr marL="241584" indent="-241584">
              <a:buFont typeface="+mj-lt"/>
              <a:buAutoNum type="alphaUcPeriod"/>
            </a:pPr>
            <a:r>
              <a:rPr lang="en-GB" sz="1200" b="1" dirty="0"/>
              <a:t>Listen actively:</a:t>
            </a:r>
            <a:r>
              <a:rPr lang="en-GB" sz="1200" dirty="0"/>
              <a:t> This can be the hardest thing about active listening, but it’s crucial. We need to consciously decide that we’re listening – not talking. This means letting go of, or suppressing, the many things we could say. Perhaps we disagree, perhaps we know better, perhaps we have experienced something very similar. If we are to listen actively however, we aren’t going to comment on any of these things right now. Instead, we relax and let them go. You may, however, need to intervene if something inappropriate is said.</a:t>
            </a:r>
          </a:p>
          <a:p>
            <a:pPr marL="241584" indent="-241584">
              <a:buFont typeface="+mj-lt"/>
              <a:buAutoNum type="alphaUcPeriod"/>
            </a:pPr>
            <a:endParaRPr lang="en-GB" sz="1200" dirty="0"/>
          </a:p>
          <a:p>
            <a:pPr marL="241584" indent="-241584" defTabSz="966338">
              <a:buFont typeface="+mj-lt"/>
              <a:buAutoNum type="alphaUcPeriod"/>
              <a:defRPr/>
            </a:pPr>
            <a:r>
              <a:rPr lang="en-GB" sz="1200" b="1" dirty="0"/>
              <a:t>Show you’re listening: </a:t>
            </a:r>
            <a:r>
              <a:rPr lang="en-GB" sz="1200" dirty="0"/>
              <a:t>Do this through maintaining eye contact or nod along, say “yes” or “mmm” to show you are listening. When we stop trying to chip in, our body is likely to relax. But we also want to show we’re listening. Perhaps we’ll nod as the speaker talks or interject with “mmm” or “right.” We can maintain eye contact. We might also take on a relaxed posture – while maintaining an appropriate distance and stance for personal protection. There may be instances when you need to be attending to other things around you, for example, looking around, so explain this to </a:t>
            </a:r>
            <a:r>
              <a:rPr lang="en-GB" sz="1200"/>
              <a:t>the person talking to you. </a:t>
            </a:r>
            <a:endParaRPr lang="en-GB" sz="1200" dirty="0"/>
          </a:p>
          <a:p>
            <a:pPr marL="241584" indent="-241584" defTabSz="966338">
              <a:buFont typeface="+mj-lt"/>
              <a:buAutoNum type="alphaUcPeriod"/>
              <a:defRPr/>
            </a:pPr>
            <a:endParaRPr lang="en-GB" sz="1200" dirty="0"/>
          </a:p>
          <a:p>
            <a:pPr marL="241584" indent="-241584" defTabSz="966338">
              <a:buFont typeface="+mj-lt"/>
              <a:buAutoNum type="alphaUcPeriod"/>
              <a:defRPr/>
            </a:pPr>
            <a:r>
              <a:rPr lang="en-GB" sz="1200" b="1" dirty="0"/>
              <a:t>Encourage the prisoner to keep talking:</a:t>
            </a:r>
            <a:r>
              <a:rPr lang="en-GB" sz="1200" dirty="0"/>
              <a:t> You can do this by staying silent and when needed, ask open and clarifying questions. People usually use pauses to chip in or change the subject. With active listening however, a pause is the fragile moment in which we offer support to help the prisoner keep talking. So, rather than interrupting, we might remain attentively silent, waiting for what’s coming next. Or we could ask a clarifying question – “So what happened next?” Ask open questions to help the prisoner talk further. Generally, we prefer not to interrupt. But where we do want to encourage the prisoner to talk further, an open question may be a better way to invite them to speak at length or to go deeper into their feelings. For example, if we see a prisoner is upset, asking, “Are you OK?” doesn’t get us very far. “How did the visit go?” or “What’s on your mind?” may be better ways to get the prisoner talking.</a:t>
            </a:r>
          </a:p>
          <a:p>
            <a:pPr marL="241584" indent="-241584" defTabSz="966338">
              <a:buFont typeface="+mj-lt"/>
              <a:buAutoNum type="alphaUcPeriod"/>
              <a:defRPr/>
            </a:pPr>
            <a:endParaRPr lang="en-GB" sz="1200" dirty="0"/>
          </a:p>
          <a:p>
            <a:pPr marL="241584" indent="-241584" defTabSz="966338">
              <a:buFont typeface="+mj-lt"/>
              <a:buAutoNum type="alphaUcPeriod"/>
              <a:defRPr/>
            </a:pPr>
            <a:r>
              <a:rPr lang="en-GB" sz="1200" b="1" dirty="0"/>
              <a:t>Report back what you are hearing: </a:t>
            </a:r>
            <a:r>
              <a:rPr lang="en-GB" sz="1200" dirty="0"/>
              <a:t>Show you are truly listening and are engaged with the prisoner’s circumstances by repeating their words back to them. When the prisoner stops, or looks to us for a response, we can show that we’ve truly been listening, and that we are seeking to understand them, by reflecting back what we’ve heard. We might say something like “What I’m hearing is that you’re really disappointed about what’s happening.” Or “Can I check what you’re telling me, it sounds like you’re really excited about this.” If we hear something promising, we might switch from Active listening to supporting the prisoner to plan change, by emphasising something positive they’ve said.</a:t>
            </a:r>
          </a:p>
        </p:txBody>
      </p:sp>
      <p:sp>
        <p:nvSpPr>
          <p:cNvPr id="4" name="Slide Number Placeholder 3"/>
          <p:cNvSpPr>
            <a:spLocks noGrp="1"/>
          </p:cNvSpPr>
          <p:nvPr>
            <p:ph type="sldNum" sz="quarter" idx="5"/>
          </p:nvPr>
        </p:nvSpPr>
        <p:spPr/>
        <p:txBody>
          <a:bodyPr/>
          <a:lstStyle/>
          <a:p>
            <a:fld id="{8446DA44-74A0-5C45-A34A-10668028980F}" type="slidenum">
              <a:rPr lang="en-US" smtClean="0"/>
              <a:pPr/>
              <a:t>5</a:t>
            </a:fld>
            <a:endParaRPr lang="en-US"/>
          </a:p>
        </p:txBody>
      </p:sp>
    </p:spTree>
    <p:extLst>
      <p:ext uri="{BB962C8B-B14F-4D97-AF65-F5344CB8AC3E}">
        <p14:creationId xmlns:p14="http://schemas.microsoft.com/office/powerpoint/2010/main" val="6882374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TURN AND TALK: ACTIVE LISTENING</a:t>
            </a:r>
          </a:p>
          <a:p>
            <a:endParaRPr lang="en-GB" b="1" dirty="0"/>
          </a:p>
          <a:p>
            <a:r>
              <a:rPr lang="en-GB" b="1" dirty="0"/>
              <a:t>PAIRED DISCUSSION </a:t>
            </a:r>
          </a:p>
          <a:p>
            <a:r>
              <a:rPr lang="en-GB" b="0" dirty="0"/>
              <a:t>In pairs I would like you to discuss the following questions using the pocket guide as a reference </a:t>
            </a:r>
            <a:r>
              <a:rPr lang="en-GB" b="1" dirty="0"/>
              <a:t>(p46):</a:t>
            </a:r>
          </a:p>
          <a:p>
            <a:pPr marL="181188" marR="0" lvl="0" indent="-181188" algn="l" defTabSz="914400" rtl="0" eaLnBrk="1" fontAlgn="auto" latinLnBrk="0" hangingPunct="1">
              <a:lnSpc>
                <a:spcPct val="100000"/>
              </a:lnSpc>
              <a:spcBef>
                <a:spcPts val="0"/>
              </a:spcBef>
              <a:spcAft>
                <a:spcPts val="0"/>
              </a:spcAft>
              <a:buClrTx/>
              <a:buSzTx/>
              <a:buFont typeface="Univers" panose="020B0503020202020204" pitchFamily="34" charset="0"/>
              <a:buChar char="–"/>
              <a:tabLst/>
              <a:defRPr/>
            </a:pPr>
            <a:r>
              <a:rPr lang="en-GB" sz="1200" b="0" i="0" kern="1200" dirty="0">
                <a:solidFill>
                  <a:schemeClr val="tx1"/>
                </a:solidFill>
                <a:latin typeface="Univers" panose="020B0503020202020204" pitchFamily="34" charset="0"/>
                <a:ea typeface="+mn-ea"/>
                <a:cs typeface="+mn-cs"/>
              </a:rPr>
              <a:t>Do you use this technique as part of your practice? If so, how and when?</a:t>
            </a:r>
          </a:p>
          <a:p>
            <a:pPr marL="181188" marR="0" lvl="0" indent="-181188" algn="l" defTabSz="914400" rtl="0" eaLnBrk="1" fontAlgn="auto" latinLnBrk="0" hangingPunct="1">
              <a:lnSpc>
                <a:spcPct val="100000"/>
              </a:lnSpc>
              <a:spcBef>
                <a:spcPts val="0"/>
              </a:spcBef>
              <a:spcAft>
                <a:spcPts val="0"/>
              </a:spcAft>
              <a:buClrTx/>
              <a:buSzTx/>
              <a:buFont typeface="Univers" panose="020B0503020202020204" pitchFamily="34" charset="0"/>
              <a:buChar char="–"/>
              <a:tabLst/>
              <a:defRPr/>
            </a:pPr>
            <a:r>
              <a:rPr lang="en-GB" sz="1200" b="0" i="0" kern="1200" dirty="0">
                <a:solidFill>
                  <a:schemeClr val="tx1"/>
                </a:solidFill>
                <a:latin typeface="Univers" panose="020B0503020202020204" pitchFamily="34" charset="0"/>
                <a:ea typeface="+mn-ea"/>
                <a:cs typeface="+mn-cs"/>
              </a:rPr>
              <a:t>Which of the steps do you use?</a:t>
            </a:r>
          </a:p>
          <a:p>
            <a:pPr marL="181188" marR="0" lvl="0" indent="-181188" algn="l" defTabSz="914400" rtl="0" eaLnBrk="1" fontAlgn="auto" latinLnBrk="0" hangingPunct="1">
              <a:lnSpc>
                <a:spcPct val="100000"/>
              </a:lnSpc>
              <a:spcBef>
                <a:spcPts val="0"/>
              </a:spcBef>
              <a:spcAft>
                <a:spcPts val="0"/>
              </a:spcAft>
              <a:buClrTx/>
              <a:buSzTx/>
              <a:buFont typeface="Univers" panose="020B0503020202020204" pitchFamily="34" charset="0"/>
              <a:buChar char="–"/>
              <a:tabLst/>
              <a:defRPr/>
            </a:pPr>
            <a:r>
              <a:rPr lang="en-GB" sz="1200" b="0" i="0" kern="1200" dirty="0">
                <a:solidFill>
                  <a:schemeClr val="tx1"/>
                </a:solidFill>
                <a:latin typeface="Univers" panose="020B0503020202020204" pitchFamily="34" charset="0"/>
                <a:ea typeface="+mn-ea"/>
                <a:cs typeface="+mn-cs"/>
              </a:rPr>
              <a:t>Which of the steps do you want to work on?</a:t>
            </a:r>
          </a:p>
          <a:p>
            <a:pPr marL="181188" marR="0" lvl="0" indent="-181188" algn="l" defTabSz="914400" rtl="0" eaLnBrk="1" fontAlgn="auto" latinLnBrk="0" hangingPunct="1">
              <a:lnSpc>
                <a:spcPct val="100000"/>
              </a:lnSpc>
              <a:spcBef>
                <a:spcPts val="0"/>
              </a:spcBef>
              <a:spcAft>
                <a:spcPts val="0"/>
              </a:spcAft>
              <a:buClrTx/>
              <a:buSzTx/>
              <a:buFont typeface="Univers" panose="020B0503020202020204" pitchFamily="34" charset="0"/>
              <a:buChar char="–"/>
              <a:tabLst/>
              <a:defRPr/>
            </a:pPr>
            <a:endParaRPr lang="en-GB" sz="1200" b="0" i="0" kern="1200" dirty="0">
              <a:solidFill>
                <a:schemeClr val="tx1"/>
              </a:solidFill>
              <a:latin typeface="Univers" panose="020B0503020202020204" pitchFamily="34" charset="0"/>
              <a:ea typeface="+mn-ea"/>
              <a:cs typeface="+mn-cs"/>
            </a:endParaRPr>
          </a:p>
          <a:p>
            <a:r>
              <a:rPr lang="en-GB" b="1" dirty="0"/>
              <a:t>WHOLE GROUP FEEDBACK </a:t>
            </a:r>
          </a:p>
          <a:p>
            <a:r>
              <a:rPr lang="en-GB" b="0" dirty="0"/>
              <a:t>(Get whole group feedback following paired discussions.)</a:t>
            </a:r>
          </a:p>
        </p:txBody>
      </p:sp>
      <p:sp>
        <p:nvSpPr>
          <p:cNvPr id="4" name="Slide Number Placeholder 3"/>
          <p:cNvSpPr>
            <a:spLocks noGrp="1"/>
          </p:cNvSpPr>
          <p:nvPr>
            <p:ph type="sldNum" sz="quarter" idx="5"/>
          </p:nvPr>
        </p:nvSpPr>
        <p:spPr/>
        <p:txBody>
          <a:bodyPr/>
          <a:lstStyle/>
          <a:p>
            <a:fld id="{8446DA44-74A0-5C45-A34A-10668028980F}" type="slidenum">
              <a:rPr lang="en-US" smtClean="0"/>
              <a:pPr/>
              <a:t>6</a:t>
            </a:fld>
            <a:endParaRPr lang="en-US"/>
          </a:p>
        </p:txBody>
      </p:sp>
    </p:spTree>
    <p:extLst>
      <p:ext uri="{BB962C8B-B14F-4D97-AF65-F5344CB8AC3E}">
        <p14:creationId xmlns:p14="http://schemas.microsoft.com/office/powerpoint/2010/main" val="18232918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837F5A-1605-81D1-6127-5A6FF70E77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633933-FBC9-533B-3F39-E937E093E0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460255-2E51-E363-24AF-F4C72AD103E5}"/>
              </a:ext>
            </a:extLst>
          </p:cNvPr>
          <p:cNvSpPr>
            <a:spLocks noGrp="1"/>
          </p:cNvSpPr>
          <p:nvPr>
            <p:ph type="body" idx="1"/>
          </p:nvPr>
        </p:nvSpPr>
        <p:spPr/>
        <p:txBody>
          <a:bodyPr/>
          <a:lstStyle/>
          <a:p>
            <a:r>
              <a:rPr lang="en-GB" b="1" dirty="0"/>
              <a:t>MODEL VIDEO: ACTIVE LISTENING</a:t>
            </a:r>
          </a:p>
          <a:p>
            <a:endParaRPr lang="en-GB" b="1" dirty="0"/>
          </a:p>
          <a:p>
            <a:r>
              <a:rPr lang="en-GB" sz="1200" b="1" i="0" kern="1200" dirty="0">
                <a:solidFill>
                  <a:schemeClr val="tx1"/>
                </a:solidFill>
                <a:effectLst/>
                <a:latin typeface="Univers" panose="020B0503020202020204" pitchFamily="34" charset="0"/>
                <a:ea typeface="+mn-ea"/>
                <a:cs typeface="+mn-cs"/>
              </a:rPr>
              <a:t>TRAINER NOTE: </a:t>
            </a:r>
            <a:r>
              <a:rPr lang="en-GB" sz="1200" b="0" i="0" kern="1200" dirty="0">
                <a:solidFill>
                  <a:schemeClr val="tx1"/>
                </a:solidFill>
                <a:effectLst/>
                <a:latin typeface="Univers" panose="020B0503020202020204" pitchFamily="34" charset="0"/>
                <a:ea typeface="+mn-ea"/>
                <a:cs typeface="+mn-cs"/>
              </a:rPr>
              <a:t>If possible, insert the model video onto this slide ahead of starting your session. (You can find the online link to the videos here: https://unlockedgrads.org.uk/leading-prison-landings/the-videos/ or by pressing CTRL+CLICK on the box on the slide.)</a:t>
            </a:r>
          </a:p>
          <a:p>
            <a:endParaRPr lang="en-GB" b="1" dirty="0"/>
          </a:p>
          <a:p>
            <a:r>
              <a:rPr lang="en-GB" b="1" dirty="0"/>
              <a:t>EXPLAIN VIDEO </a:t>
            </a:r>
          </a:p>
          <a:p>
            <a:r>
              <a:rPr lang="en-GB" b="0" dirty="0"/>
              <a:t>We are now going to watch the model video for this technique. While you are watching the video try to see if you can identify the success checks as they are met. </a:t>
            </a:r>
          </a:p>
          <a:p>
            <a:endParaRPr lang="en-GB" sz="1200" b="0" dirty="0"/>
          </a:p>
          <a:p>
            <a:r>
              <a:rPr lang="en-GB" sz="1200" b="1" dirty="0"/>
              <a:t>EXPLAIN POTENTIAL PITFALLS</a:t>
            </a:r>
          </a:p>
          <a:p>
            <a:r>
              <a:rPr lang="en-GB" sz="1200" dirty="0"/>
              <a:t>Now that you have a better understanding of this technique, I want to explain some potential pitfalls that officers can make when trying to use it:</a:t>
            </a:r>
          </a:p>
          <a:p>
            <a:endParaRPr lang="en-GB" sz="1200" dirty="0"/>
          </a:p>
          <a:p>
            <a:pPr marL="181188" marR="0" lvl="0" indent="-181188" algn="l" defTabSz="914400" rtl="0" eaLnBrk="1" fontAlgn="auto" latinLnBrk="0" hangingPunct="1">
              <a:lnSpc>
                <a:spcPct val="100000"/>
              </a:lnSpc>
              <a:spcBef>
                <a:spcPts val="0"/>
              </a:spcBef>
              <a:spcAft>
                <a:spcPts val="0"/>
              </a:spcAft>
              <a:buClrTx/>
              <a:buSzTx/>
              <a:buFont typeface="Univers" panose="020B0503020202020204" pitchFamily="34" charset="0"/>
              <a:buChar char="–"/>
              <a:tabLst/>
              <a:defRPr/>
            </a:pPr>
            <a:r>
              <a:rPr lang="en-GB" sz="1200" b="1" i="0" kern="1200" dirty="0">
                <a:solidFill>
                  <a:schemeClr val="tx1"/>
                </a:solidFill>
                <a:latin typeface="Univers" panose="020B0503020202020204" pitchFamily="34" charset="0"/>
                <a:ea typeface="+mn-ea"/>
                <a:cs typeface="+mn-cs"/>
              </a:rPr>
              <a:t>Losing track of what is happening around you: </a:t>
            </a:r>
            <a:r>
              <a:rPr lang="en-GB" sz="1200" b="0" i="0" kern="1200" dirty="0">
                <a:solidFill>
                  <a:schemeClr val="tx1"/>
                </a:solidFill>
                <a:latin typeface="Univers" panose="020B0503020202020204" pitchFamily="34" charset="0"/>
                <a:ea typeface="+mn-ea"/>
                <a:cs typeface="+mn-cs"/>
              </a:rPr>
              <a:t>Ideally, active listening demands that we attend fully to the speaker. But no matter how intense the conversation, we need to keep scanning the landing and wing and attending to everything else that’s going on </a:t>
            </a:r>
            <a:r>
              <a:rPr lang="en-GB" sz="1200" b="1" i="0" kern="1200" dirty="0">
                <a:solidFill>
                  <a:schemeClr val="tx1"/>
                </a:solidFill>
                <a:latin typeface="Univers" panose="020B0503020202020204" pitchFamily="34" charset="0"/>
                <a:ea typeface="+mn-ea"/>
                <a:cs typeface="+mn-cs"/>
              </a:rPr>
              <a:t>(see radar be seen looking: technique 1). </a:t>
            </a:r>
            <a:r>
              <a:rPr lang="en-GB" sz="1200" b="0" i="0" kern="1200" dirty="0">
                <a:solidFill>
                  <a:schemeClr val="tx1"/>
                </a:solidFill>
                <a:latin typeface="Univers" panose="020B0503020202020204" pitchFamily="34" charset="0"/>
                <a:ea typeface="+mn-ea"/>
                <a:cs typeface="+mn-cs"/>
              </a:rPr>
              <a:t>We also need to consider personal safety, our positioning and the positioning of prisoners around us. Finally, we need to think about maintaining appropriate boundaries – and perceptions of appropriate boundaries – in terms of how long we spend with individual prisoners and where we talk to them.</a:t>
            </a:r>
          </a:p>
          <a:p>
            <a:pPr marL="181188" marR="0" lvl="0" indent="-181188" algn="l" defTabSz="914400" rtl="0" eaLnBrk="1" fontAlgn="auto" latinLnBrk="0" hangingPunct="1">
              <a:lnSpc>
                <a:spcPct val="100000"/>
              </a:lnSpc>
              <a:spcBef>
                <a:spcPts val="0"/>
              </a:spcBef>
              <a:spcAft>
                <a:spcPts val="0"/>
              </a:spcAft>
              <a:buClrTx/>
              <a:buSzTx/>
              <a:buFont typeface="Univers" panose="020B0503020202020204" pitchFamily="34" charset="0"/>
              <a:buChar char="–"/>
              <a:tabLst/>
              <a:defRPr/>
            </a:pPr>
            <a:endParaRPr lang="en-GB" sz="1200" b="0" i="0" kern="1200" dirty="0">
              <a:solidFill>
                <a:schemeClr val="tx1"/>
              </a:solidFill>
              <a:latin typeface="Univers" panose="020B0503020202020204" pitchFamily="34" charset="0"/>
              <a:ea typeface="+mn-ea"/>
              <a:cs typeface="+mn-cs"/>
            </a:endParaRPr>
          </a:p>
          <a:p>
            <a:pPr marL="181188" marR="0" lvl="0" indent="-181188" algn="l" defTabSz="914400" rtl="0" eaLnBrk="1" fontAlgn="auto" latinLnBrk="0" hangingPunct="1">
              <a:lnSpc>
                <a:spcPct val="100000"/>
              </a:lnSpc>
              <a:spcBef>
                <a:spcPts val="0"/>
              </a:spcBef>
              <a:spcAft>
                <a:spcPts val="0"/>
              </a:spcAft>
              <a:buClrTx/>
              <a:buSzTx/>
              <a:buFont typeface="Univers" panose="020B0503020202020204" pitchFamily="34" charset="0"/>
              <a:buChar char="–"/>
              <a:tabLst/>
              <a:defRPr/>
            </a:pPr>
            <a:r>
              <a:rPr lang="en-GB" sz="1200" b="1" i="0" kern="1200" dirty="0">
                <a:solidFill>
                  <a:schemeClr val="tx1"/>
                </a:solidFill>
                <a:latin typeface="Univers" panose="020B0503020202020204" pitchFamily="34" charset="0"/>
                <a:ea typeface="+mn-ea"/>
                <a:cs typeface="+mn-cs"/>
              </a:rPr>
              <a:t>Not</a:t>
            </a:r>
            <a:r>
              <a:rPr lang="en-GB" sz="1200" b="0" i="0" kern="1200" dirty="0">
                <a:solidFill>
                  <a:schemeClr val="tx1"/>
                </a:solidFill>
                <a:latin typeface="Univers" panose="020B0503020202020204" pitchFamily="34" charset="0"/>
                <a:ea typeface="+mn-ea"/>
                <a:cs typeface="+mn-cs"/>
              </a:rPr>
              <a:t> </a:t>
            </a:r>
            <a:r>
              <a:rPr lang="en-GB" sz="1200" b="1" i="0" kern="1200" dirty="0">
                <a:solidFill>
                  <a:schemeClr val="tx1"/>
                </a:solidFill>
                <a:effectLst/>
                <a:latin typeface="Univers" panose="020B0503020202020204" pitchFamily="34" charset="0"/>
                <a:ea typeface="+mn-ea"/>
                <a:cs typeface="+mn-cs"/>
              </a:rPr>
              <a:t>challenging appropriately:</a:t>
            </a:r>
            <a:r>
              <a:rPr lang="en-GB" sz="1200" b="0" i="0" kern="1200" dirty="0">
                <a:solidFill>
                  <a:schemeClr val="tx1"/>
                </a:solidFill>
                <a:effectLst/>
                <a:latin typeface="Univers" panose="020B0503020202020204" pitchFamily="34" charset="0"/>
                <a:ea typeface="+mn-ea"/>
                <a:cs typeface="+mn-cs"/>
              </a:rPr>
              <a:t> Understanding the prisoner’s perspective is important, but that doesn’t mean validating abhorrent, illegal or unethical suggestions. For example, if a prisoner makes a racist statement, or describes planning to take revenge after their release, we can listen and understand what they’re saying – then challenge their sentiments and the rationale behind them.</a:t>
            </a:r>
          </a:p>
        </p:txBody>
      </p:sp>
      <p:sp>
        <p:nvSpPr>
          <p:cNvPr id="4" name="Slide Number Placeholder 3">
            <a:extLst>
              <a:ext uri="{FF2B5EF4-FFF2-40B4-BE49-F238E27FC236}">
                <a16:creationId xmlns:a16="http://schemas.microsoft.com/office/drawing/2014/main" id="{645A4C18-68AB-F962-CA6D-0A8CAB14319F}"/>
              </a:ext>
            </a:extLst>
          </p:cNvPr>
          <p:cNvSpPr>
            <a:spLocks noGrp="1"/>
          </p:cNvSpPr>
          <p:nvPr>
            <p:ph type="sldNum" sz="quarter" idx="5"/>
          </p:nvPr>
        </p:nvSpPr>
        <p:spPr/>
        <p:txBody>
          <a:bodyPr/>
          <a:lstStyle/>
          <a:p>
            <a:fld id="{8446DA44-74A0-5C45-A34A-10668028980F}" type="slidenum">
              <a:rPr lang="en-US" smtClean="0"/>
              <a:pPr/>
              <a:t>7</a:t>
            </a:fld>
            <a:endParaRPr lang="en-US"/>
          </a:p>
        </p:txBody>
      </p:sp>
    </p:spTree>
    <p:extLst>
      <p:ext uri="{BB962C8B-B14F-4D97-AF65-F5344CB8AC3E}">
        <p14:creationId xmlns:p14="http://schemas.microsoft.com/office/powerpoint/2010/main" val="7100999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PRACTICE: ACTIVE LISTENING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i="0" dirty="0"/>
              <a:t>EXPLAIN THE PRACTICE </a:t>
            </a:r>
            <a:r>
              <a:rPr lang="en-GB" b="0" i="0" dirty="0"/>
              <a:t>(NB: you can change the times for scripting, practice and feedback as needed.)</a:t>
            </a:r>
            <a:endParaRPr lang="en-GB" i="0" dirty="0"/>
          </a:p>
          <a:p>
            <a:r>
              <a:rPr lang="en-GB" b="0" i="0" dirty="0"/>
              <a:t>We are now going to practise using the technique active listening: </a:t>
            </a:r>
          </a:p>
          <a:p>
            <a:pPr marL="181188" marR="0" lvl="0" indent="-181188" algn="l" defTabSz="914400" rtl="0" eaLnBrk="1" fontAlgn="auto" latinLnBrk="0" hangingPunct="1">
              <a:lnSpc>
                <a:spcPct val="100000"/>
              </a:lnSpc>
              <a:spcBef>
                <a:spcPts val="0"/>
              </a:spcBef>
              <a:spcAft>
                <a:spcPts val="0"/>
              </a:spcAft>
              <a:buClrTx/>
              <a:buSzTx/>
              <a:buFont typeface="Univers" panose="020B0503020202020204" pitchFamily="34" charset="0"/>
              <a:buChar char="–"/>
              <a:tabLst/>
              <a:defRPr/>
            </a:pPr>
            <a:r>
              <a:rPr lang="en-GB" b="0" i="0" dirty="0"/>
              <a:t>When might you use the technique of active listening? Think about a prisoner or group of prisoners you are working with when you have needed to, or will need to, use this technique. For example, during an ACCT assessment, during a key working session or when communicating with a frustrated prisoner on the landing, etc. </a:t>
            </a:r>
            <a:endParaRPr lang="en-GB" b="1" i="0" dirty="0"/>
          </a:p>
          <a:p>
            <a:pPr marL="181188" marR="0" lvl="0" indent="-181188" algn="l" defTabSz="914400" rtl="0" eaLnBrk="1" fontAlgn="auto" latinLnBrk="0" hangingPunct="1">
              <a:lnSpc>
                <a:spcPct val="100000"/>
              </a:lnSpc>
              <a:spcBef>
                <a:spcPts val="0"/>
              </a:spcBef>
              <a:spcAft>
                <a:spcPts val="0"/>
              </a:spcAft>
              <a:buClrTx/>
              <a:buSzTx/>
              <a:buFont typeface="Univers" panose="020B0503020202020204" pitchFamily="34" charset="0"/>
              <a:buChar char="–"/>
              <a:tabLst/>
              <a:defRPr/>
            </a:pPr>
            <a:r>
              <a:rPr lang="en-GB" b="0" i="0" dirty="0"/>
              <a:t>To remind you, the success checks for this practice are: </a:t>
            </a:r>
          </a:p>
          <a:p>
            <a:pPr marL="664357" lvl="1" indent="-181188">
              <a:buFont typeface="Univers" panose="020B0503020202020204" pitchFamily="34" charset="0"/>
              <a:buChar char="–"/>
            </a:pPr>
            <a:r>
              <a:rPr lang="en-GB" b="0" i="0" dirty="0"/>
              <a:t>READ SUCCESS CHECKS FROM SLIDE</a:t>
            </a:r>
          </a:p>
          <a:p>
            <a:pPr marL="181188" indent="-181188">
              <a:buFont typeface="Univers" panose="020B0503020202020204" pitchFamily="34" charset="0"/>
              <a:buChar char="–"/>
            </a:pPr>
            <a:r>
              <a:rPr lang="en-GB" b="0" i="0" dirty="0"/>
              <a:t>(Check all have chosen a real-life scenario – choose people to share theirs if time.)</a:t>
            </a:r>
          </a:p>
          <a:p>
            <a:pPr marL="181188" indent="-181188">
              <a:buFont typeface="Univers" panose="020B0503020202020204" pitchFamily="34" charset="0"/>
              <a:buChar char="–"/>
            </a:pPr>
            <a:r>
              <a:rPr lang="en-GB" b="0" i="0" dirty="0"/>
              <a:t>You each now have 1 minute to script what you would say and do in the scenario you have chosen, using the success checks. </a:t>
            </a:r>
          </a:p>
          <a:p>
            <a:pPr marL="181188" indent="-181188">
              <a:buFont typeface="Univers" panose="020B0503020202020204" pitchFamily="34" charset="0"/>
              <a:buChar char="–"/>
            </a:pPr>
            <a:r>
              <a:rPr lang="en-GB" b="0" i="0" dirty="0"/>
              <a:t>(Trainer then allocate pairs.)</a:t>
            </a:r>
          </a:p>
          <a:p>
            <a:pPr marL="181188" indent="-181188">
              <a:buFont typeface="Univers" panose="020B0503020202020204" pitchFamily="34" charset="0"/>
              <a:buChar char="–"/>
            </a:pPr>
            <a:r>
              <a:rPr lang="en-GB" b="0" i="0" dirty="0"/>
              <a:t>Person nearest the door is going to be the prisoner first (Participant A) and the other will be the officer (Participant B).</a:t>
            </a:r>
          </a:p>
          <a:p>
            <a:pPr marL="181188" indent="-181188">
              <a:buFont typeface="Univers" panose="020B0503020202020204" pitchFamily="34" charset="0"/>
              <a:buChar char="–"/>
            </a:pPr>
            <a:r>
              <a:rPr lang="en-GB" b="0" i="0" dirty="0"/>
              <a:t>For practice round 1, Participant B explain your scenario to your partner – they will be playing the role of the prisoner. </a:t>
            </a:r>
          </a:p>
          <a:p>
            <a:pPr marL="181188" indent="-181188" defTabSz="966338">
              <a:buFont typeface="Univers" panose="020B0503020202020204" pitchFamily="34" charset="0"/>
              <a:buChar char="–"/>
              <a:defRPr/>
            </a:pPr>
            <a:r>
              <a:rPr lang="en-GB" b="0" i="0" dirty="0"/>
              <a:t>Ok, when I say go, you will have 2 minutes to run the practice using the scenario Participant B has given. If you finish before the 2 minutes, give feedback and practice again, making improvements.</a:t>
            </a:r>
          </a:p>
          <a:p>
            <a:pPr marL="181188" indent="-181188" defTabSz="966338">
              <a:buFont typeface="Univers" panose="020B0503020202020204" pitchFamily="34" charset="0"/>
              <a:buChar char="–"/>
              <a:defRPr/>
            </a:pPr>
            <a:r>
              <a:rPr lang="en-GB" b="0" i="0" dirty="0"/>
              <a:t>Remember to stay in role throughout. </a:t>
            </a:r>
          </a:p>
          <a:p>
            <a:pPr marL="181188" indent="-181188">
              <a:buFont typeface="Univers" panose="020B0503020202020204" pitchFamily="34" charset="0"/>
              <a:buChar char="–"/>
            </a:pPr>
            <a:r>
              <a:rPr lang="en-GB" b="0" i="0" dirty="0"/>
              <a:t>Go. </a:t>
            </a:r>
          </a:p>
          <a:p>
            <a:endParaRPr lang="en-GB" b="0" i="0" dirty="0"/>
          </a:p>
          <a:p>
            <a:r>
              <a:rPr lang="en-GB" b="1" i="0" dirty="0"/>
              <a:t>START PRACTICE </a:t>
            </a:r>
          </a:p>
          <a:p>
            <a:r>
              <a:rPr lang="en-GB" b="0" i="0" dirty="0"/>
              <a:t>(Circulate during practice and give live feedback to pairs, as necessary.) </a:t>
            </a:r>
          </a:p>
          <a:p>
            <a:pPr marL="181188" indent="-181188">
              <a:buFont typeface="Arial" panose="020B0604020202020204" pitchFamily="34" charset="0"/>
              <a:buChar char="•"/>
            </a:pPr>
            <a:endParaRPr lang="en-GB" b="0" i="0" dirty="0"/>
          </a:p>
          <a:p>
            <a:r>
              <a:rPr lang="en-GB" b="1" i="0" dirty="0"/>
              <a:t>EXPLAIN THE FEEDBACK</a:t>
            </a:r>
          </a:p>
          <a:p>
            <a:pPr marL="181188" indent="-181188">
              <a:buFont typeface="Univers" panose="020B0503020202020204" pitchFamily="34" charset="0"/>
              <a:buChar char="–"/>
            </a:pPr>
            <a:r>
              <a:rPr lang="en-GB" b="0" i="0" dirty="0"/>
              <a:t>Participant A, you will now give feedback to your partner. </a:t>
            </a:r>
          </a:p>
          <a:p>
            <a:pPr marL="181188" indent="-181188">
              <a:buFont typeface="Univers" panose="020B0503020202020204" pitchFamily="34" charset="0"/>
              <a:buChar char="–"/>
            </a:pPr>
            <a:r>
              <a:rPr lang="en-GB" b="0" i="0" dirty="0"/>
              <a:t>Referring to the success checks, tell them what they did well and what could they improve on?</a:t>
            </a:r>
          </a:p>
          <a:p>
            <a:pPr marL="181188" indent="-181188">
              <a:buFont typeface="Univers" panose="020B0503020202020204" pitchFamily="34" charset="0"/>
              <a:buChar char="–"/>
            </a:pPr>
            <a:r>
              <a:rPr lang="en-GB" b="0" i="0" dirty="0"/>
              <a:t>(If there is time, you could ask the participants to do a second round of practice implementing the feedback.)</a:t>
            </a:r>
          </a:p>
          <a:p>
            <a:pPr marL="181188" indent="-181188">
              <a:buFont typeface="Arial" panose="020B0604020202020204" pitchFamily="34" charset="0"/>
              <a:buChar char="•"/>
            </a:pPr>
            <a:endParaRPr lang="en-GB" b="0" i="0" dirty="0"/>
          </a:p>
          <a:p>
            <a:r>
              <a:rPr lang="en-GB" b="1" i="0" dirty="0"/>
              <a:t>SWITCH ROLES</a:t>
            </a:r>
          </a:p>
          <a:p>
            <a:pPr marL="181188" indent="-181188">
              <a:buFont typeface="Univers" panose="020B0503020202020204" pitchFamily="34" charset="0"/>
              <a:buChar char="–"/>
            </a:pPr>
            <a:r>
              <a:rPr lang="en-GB" b="0" i="0" dirty="0"/>
              <a:t>Now switch roles and repeat the practice and feedback cycle. </a:t>
            </a:r>
          </a:p>
          <a:p>
            <a:endParaRPr lang="en-GB" b="1" i="0" dirty="0"/>
          </a:p>
          <a:p>
            <a:r>
              <a:rPr lang="en-GB" b="1" i="0" dirty="0"/>
              <a:t>WHOLE GROUP FEEDBACK</a:t>
            </a:r>
          </a:p>
          <a:p>
            <a:pPr marL="191534" indent="-191534">
              <a:buFont typeface="Univers" panose="020B0503020202020204" pitchFamily="34" charset="0"/>
              <a:buChar char="–"/>
            </a:pPr>
            <a:r>
              <a:rPr lang="en-GB" b="0" i="0" dirty="0"/>
              <a:t>How was it?</a:t>
            </a:r>
          </a:p>
          <a:p>
            <a:pPr marL="191534" indent="-191534">
              <a:buFont typeface="Univers" panose="020B0503020202020204" pitchFamily="34" charset="0"/>
              <a:buChar char="–"/>
            </a:pPr>
            <a:r>
              <a:rPr lang="en-GB" b="0" i="0" dirty="0"/>
              <a:t>How did it feel?</a:t>
            </a:r>
          </a:p>
          <a:p>
            <a:pPr marL="191534" indent="-191534">
              <a:buFont typeface="Univers" panose="020B0503020202020204" pitchFamily="34" charset="0"/>
              <a:buChar char="–"/>
            </a:pPr>
            <a:r>
              <a:rPr lang="en-GB" b="0" i="0" dirty="0"/>
              <a:t>What feedback did you get?</a:t>
            </a:r>
            <a:endParaRPr lang="en-GB" b="1" i="0" dirty="0"/>
          </a:p>
          <a:p>
            <a:endParaRPr lang="en-GB" dirty="0"/>
          </a:p>
        </p:txBody>
      </p:sp>
      <p:sp>
        <p:nvSpPr>
          <p:cNvPr id="4" name="Slide Number Placeholder 3"/>
          <p:cNvSpPr>
            <a:spLocks noGrp="1"/>
          </p:cNvSpPr>
          <p:nvPr>
            <p:ph type="sldNum" sz="quarter" idx="5"/>
          </p:nvPr>
        </p:nvSpPr>
        <p:spPr/>
        <p:txBody>
          <a:bodyPr/>
          <a:lstStyle/>
          <a:p>
            <a:fld id="{8446DA44-74A0-5C45-A34A-10668028980F}" type="slidenum">
              <a:rPr lang="en-US" smtClean="0"/>
              <a:pPr/>
              <a:t>8</a:t>
            </a:fld>
            <a:endParaRPr lang="en-US"/>
          </a:p>
        </p:txBody>
      </p:sp>
    </p:spTree>
    <p:extLst>
      <p:ext uri="{BB962C8B-B14F-4D97-AF65-F5344CB8AC3E}">
        <p14:creationId xmlns:p14="http://schemas.microsoft.com/office/powerpoint/2010/main" val="25905278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E06692-E659-674D-87C8-6AE0AA7298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AEC933-1FC4-79B8-92FE-592EA2FDD9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F7BBF0-6602-781B-F890-DF3DF78C90ED}"/>
              </a:ext>
            </a:extLst>
          </p:cNvPr>
          <p:cNvSpPr>
            <a:spLocks noGrp="1"/>
          </p:cNvSpPr>
          <p:nvPr>
            <p:ph type="body" idx="1"/>
          </p:nvPr>
        </p:nvSpPr>
        <p:spPr/>
        <p:txBody>
          <a:bodyPr/>
          <a:lstStyle/>
          <a:p>
            <a:r>
              <a:rPr lang="en-GB" b="1" dirty="0"/>
              <a:t>EXPLAIN NEXT STEPS FOR OBSERVATIONS </a:t>
            </a:r>
          </a:p>
          <a:p>
            <a:pPr marL="181188" indent="-181188">
              <a:buFont typeface="Univers" panose="020B0503020202020204" pitchFamily="34" charset="0"/>
              <a:buChar char="–"/>
            </a:pPr>
            <a:r>
              <a:rPr lang="en-GB" b="0" dirty="0"/>
              <a:t>When will next observations take place? </a:t>
            </a:r>
          </a:p>
          <a:p>
            <a:pPr marL="181188" indent="-181188">
              <a:buFont typeface="Univers" panose="020B0503020202020204" pitchFamily="34" charset="0"/>
              <a:buChar char="–"/>
            </a:pPr>
            <a:r>
              <a:rPr lang="en-GB" b="0" dirty="0"/>
              <a:t>Who will be conducting the observations? </a:t>
            </a:r>
          </a:p>
          <a:p>
            <a:pPr marL="181188" indent="-181188">
              <a:buFont typeface="Arial" panose="020B0604020202020204" pitchFamily="34" charset="0"/>
              <a:buChar char="•"/>
            </a:pPr>
            <a:endParaRPr lang="en-GB" b="0" dirty="0"/>
          </a:p>
          <a:p>
            <a:pPr defTabSz="966338">
              <a:defRPr/>
            </a:pPr>
            <a:r>
              <a:rPr lang="en-GB" b="1" dirty="0"/>
              <a:t>EXPLAIN NEXT STEPS FOR FEEDBACK</a:t>
            </a:r>
          </a:p>
          <a:p>
            <a:pPr marL="181188" indent="-181188" defTabSz="966338">
              <a:buFont typeface="Univers" panose="020B0503020202020204" pitchFamily="34" charset="0"/>
              <a:buChar char="–"/>
              <a:defRPr/>
            </a:pPr>
            <a:r>
              <a:rPr lang="en-GB" b="0" dirty="0"/>
              <a:t>When can they expect to get feedback on their observations?</a:t>
            </a:r>
          </a:p>
          <a:p>
            <a:pPr marL="181188" indent="-181188" defTabSz="966338">
              <a:buFont typeface="Univers" panose="020B0503020202020204" pitchFamily="34" charset="0"/>
              <a:buChar char="–"/>
              <a:defRPr/>
            </a:pPr>
            <a:r>
              <a:rPr lang="en-GB" b="0" dirty="0"/>
              <a:t>How will feedback be delivered?</a:t>
            </a:r>
          </a:p>
          <a:p>
            <a:pPr marL="181188" indent="-181188" defTabSz="966338">
              <a:buFont typeface="Arial" panose="020B0604020202020204" pitchFamily="34" charset="0"/>
              <a:buChar char="•"/>
              <a:defRPr/>
            </a:pPr>
            <a:endParaRPr lang="en-GB" b="0" dirty="0"/>
          </a:p>
          <a:p>
            <a:pPr defTabSz="966338">
              <a:defRPr/>
            </a:pPr>
            <a:r>
              <a:rPr lang="en-GB" b="1" dirty="0"/>
              <a:t>EXPLAIN NEXT STEPS FOR TRACKING </a:t>
            </a:r>
          </a:p>
          <a:p>
            <a:pPr marL="181188" indent="-181188" defTabSz="966338">
              <a:buFont typeface="Univers" panose="020B0503020202020204" pitchFamily="34" charset="0"/>
              <a:buChar char="–"/>
              <a:defRPr/>
            </a:pPr>
            <a:r>
              <a:rPr lang="en-GB" b="0" dirty="0"/>
              <a:t>How will coaching be tracked? </a:t>
            </a:r>
          </a:p>
          <a:p>
            <a:pPr marL="181188" indent="-181188" defTabSz="966338">
              <a:buFont typeface="Univers" panose="020B0503020202020204" pitchFamily="34" charset="0"/>
              <a:buChar char="–"/>
              <a:defRPr/>
            </a:pPr>
            <a:r>
              <a:rPr lang="en-GB" b="0" dirty="0"/>
              <a:t>Are there any updates to share with staff?</a:t>
            </a:r>
          </a:p>
          <a:p>
            <a:endParaRPr lang="en-GB" b="0" dirty="0"/>
          </a:p>
        </p:txBody>
      </p:sp>
      <p:sp>
        <p:nvSpPr>
          <p:cNvPr id="4" name="Slide Number Placeholder 3">
            <a:extLst>
              <a:ext uri="{FF2B5EF4-FFF2-40B4-BE49-F238E27FC236}">
                <a16:creationId xmlns:a16="http://schemas.microsoft.com/office/drawing/2014/main" id="{0EA5D730-19E6-271E-B153-176A5145F9E2}"/>
              </a:ext>
            </a:extLst>
          </p:cNvPr>
          <p:cNvSpPr>
            <a:spLocks noGrp="1"/>
          </p:cNvSpPr>
          <p:nvPr>
            <p:ph type="sldNum" sz="quarter" idx="5"/>
          </p:nvPr>
        </p:nvSpPr>
        <p:spPr/>
        <p:txBody>
          <a:bodyPr/>
          <a:lstStyle/>
          <a:p>
            <a:fld id="{8446DA44-74A0-5C45-A34A-10668028980F}" type="slidenum">
              <a:rPr lang="en-US" smtClean="0"/>
              <a:pPr/>
              <a:t>9</a:t>
            </a:fld>
            <a:endParaRPr lang="en-US"/>
          </a:p>
        </p:txBody>
      </p:sp>
    </p:spTree>
    <p:extLst>
      <p:ext uri="{BB962C8B-B14F-4D97-AF65-F5344CB8AC3E}">
        <p14:creationId xmlns:p14="http://schemas.microsoft.com/office/powerpoint/2010/main" val="43418004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1. Title slide">
    <p:bg>
      <p:bgPr>
        <a:solidFill>
          <a:schemeClr val="accent1"/>
        </a:solidFill>
        <a:effectLst/>
      </p:bgPr>
    </p:bg>
    <p:spTree>
      <p:nvGrpSpPr>
        <p:cNvPr id="1" name=""/>
        <p:cNvGrpSpPr/>
        <p:nvPr/>
      </p:nvGrpSpPr>
      <p:grpSpPr>
        <a:xfrm>
          <a:off x="0" y="0"/>
          <a:ext cx="0" cy="0"/>
          <a:chOff x="0" y="0"/>
          <a:chExt cx="0" cy="0"/>
        </a:xfrm>
      </p:grpSpPr>
      <p:sp>
        <p:nvSpPr>
          <p:cNvPr id="31" name="Subtitle 2">
            <a:extLst>
              <a:ext uri="{FF2B5EF4-FFF2-40B4-BE49-F238E27FC236}">
                <a16:creationId xmlns:a16="http://schemas.microsoft.com/office/drawing/2014/main" id="{5C1A23E3-B0FC-7743-91A8-5C9D00EC790D}"/>
              </a:ext>
            </a:extLst>
          </p:cNvPr>
          <p:cNvSpPr>
            <a:spLocks noGrp="1"/>
          </p:cNvSpPr>
          <p:nvPr>
            <p:ph type="subTitle" idx="1"/>
          </p:nvPr>
        </p:nvSpPr>
        <p:spPr>
          <a:xfrm>
            <a:off x="323850" y="3017224"/>
            <a:ext cx="6839998" cy="410638"/>
          </a:xfrm>
        </p:spPr>
        <p:txBody>
          <a:bodyPr lIns="0" tIns="0" rIns="0" bIns="0">
            <a:normAutofit/>
          </a:bodyPr>
          <a:lstStyle>
            <a:lvl1pPr marL="0" indent="0" algn="l">
              <a:buNone/>
              <a:defRPr sz="2400" b="1" i="0" baseline="0">
                <a:solidFill>
                  <a:schemeClr val="bg1"/>
                </a:solidFill>
                <a:latin typeface="Univers Condensed"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pic>
        <p:nvPicPr>
          <p:cNvPr id="20" name="Picture 19" descr="unlocked_logo_with_strap_reversed.png">
            <a:extLst>
              <a:ext uri="{FF2B5EF4-FFF2-40B4-BE49-F238E27FC236}">
                <a16:creationId xmlns:a16="http://schemas.microsoft.com/office/drawing/2014/main" id="{8E643377-05F2-4743-AC13-E473A39EFCF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324213"/>
            <a:ext cx="2096774" cy="507060"/>
          </a:xfrm>
          <a:prstGeom prst="rect">
            <a:avLst/>
          </a:prstGeom>
        </p:spPr>
      </p:pic>
      <p:sp>
        <p:nvSpPr>
          <p:cNvPr id="10" name="Title Placeholder 1">
            <a:extLst>
              <a:ext uri="{FF2B5EF4-FFF2-40B4-BE49-F238E27FC236}">
                <a16:creationId xmlns:a16="http://schemas.microsoft.com/office/drawing/2014/main" id="{4CDC50E5-0619-2647-BEC8-87C9EC68A5C3}"/>
              </a:ext>
            </a:extLst>
          </p:cNvPr>
          <p:cNvSpPr>
            <a:spLocks noGrp="1" noChangeAspect="1"/>
          </p:cNvSpPr>
          <p:nvPr>
            <p:ph type="title" hasCustomPrompt="1"/>
          </p:nvPr>
        </p:nvSpPr>
        <p:spPr>
          <a:xfrm>
            <a:off x="323848" y="1872044"/>
            <a:ext cx="6840000" cy="1145180"/>
          </a:xfrm>
          <a:prstGeom prst="rect">
            <a:avLst/>
          </a:prstGeom>
        </p:spPr>
        <p:txBody>
          <a:bodyPr vert="horz" wrap="square" lIns="0" tIns="0" rIns="0" bIns="0" rtlCol="0" anchor="t" anchorCtr="0">
            <a:spAutoFit/>
          </a:bodyPr>
          <a:lstStyle>
            <a:lvl1pPr>
              <a:lnSpc>
                <a:spcPts val="4400"/>
              </a:lnSpc>
              <a:defRPr sz="4800" b="1" i="0" cap="all" spc="0" baseline="0">
                <a:solidFill>
                  <a:schemeClr val="accent2"/>
                </a:solidFill>
                <a:latin typeface="Univers Condensed" panose="020F0502020204030204" pitchFamily="34" charset="0"/>
              </a:defRPr>
            </a:lvl1pPr>
          </a:lstStyle>
          <a:p>
            <a:r>
              <a:rPr lang="en-GB"/>
              <a:t>[Click to edit Master title style]</a:t>
            </a:r>
            <a:endParaRPr lang="en-US"/>
          </a:p>
        </p:txBody>
      </p:sp>
    </p:spTree>
    <p:extLst>
      <p:ext uri="{BB962C8B-B14F-4D97-AF65-F5344CB8AC3E}">
        <p14:creationId xmlns:p14="http://schemas.microsoft.com/office/powerpoint/2010/main" val="1405223193"/>
      </p:ext>
    </p:extLst>
  </p:cSld>
  <p:clrMapOvr>
    <a:masterClrMapping/>
  </p:clrMapOvr>
  <p:extLst>
    <p:ext uri="{DCECCB84-F9BA-43D5-87BE-67443E8EF086}">
      <p15:sldGuideLst xmlns:p15="http://schemas.microsoft.com/office/powerpoint/2012/main">
        <p15:guide id="1" orient="horz" pos="1620">
          <p15:clr>
            <a:srgbClr val="FBAE40"/>
          </p15:clr>
        </p15:guide>
        <p15:guide id="2" pos="204">
          <p15:clr>
            <a:srgbClr val="FBAE40"/>
          </p15:clr>
        </p15:guide>
        <p15:guide id="3" pos="2880">
          <p15:clr>
            <a:srgbClr val="FBAE40"/>
          </p15:clr>
        </p15:guide>
        <p15:guide id="4" pos="555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ue Section Title">
    <p:bg>
      <p:bgPr>
        <a:solidFill>
          <a:srgbClr val="245195"/>
        </a:solidFill>
        <a:effectLst/>
      </p:bgPr>
    </p:bg>
    <p:spTree>
      <p:nvGrpSpPr>
        <p:cNvPr id="1" name=""/>
        <p:cNvGrpSpPr/>
        <p:nvPr/>
      </p:nvGrpSpPr>
      <p:grpSpPr>
        <a:xfrm>
          <a:off x="0" y="0"/>
          <a:ext cx="0" cy="0"/>
          <a:chOff x="0" y="0"/>
          <a:chExt cx="0" cy="0"/>
        </a:xfrm>
      </p:grpSpPr>
      <p:pic>
        <p:nvPicPr>
          <p:cNvPr id="12" name="Picture 11" descr="unlocked_logo_with_strap_reversed.png">
            <a:extLst>
              <a:ext uri="{FF2B5EF4-FFF2-40B4-BE49-F238E27FC236}">
                <a16:creationId xmlns:a16="http://schemas.microsoft.com/office/drawing/2014/main" id="{09B3C216-0C2E-6645-81AC-466FE3C151F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14" name="Slide Number Placeholder 5">
            <a:extLst>
              <a:ext uri="{FF2B5EF4-FFF2-40B4-BE49-F238E27FC236}">
                <a16:creationId xmlns:a16="http://schemas.microsoft.com/office/drawing/2014/main" id="{34D02AA9-41BA-A44E-BC38-0728A877409C}"/>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2" name="Rectangle 1">
            <a:extLst>
              <a:ext uri="{FF2B5EF4-FFF2-40B4-BE49-F238E27FC236}">
                <a16:creationId xmlns:a16="http://schemas.microsoft.com/office/drawing/2014/main" id="{9BD5B00C-7805-9152-0D3D-D9E2A63C1B67}"/>
              </a:ext>
            </a:extLst>
          </p:cNvPr>
          <p:cNvSpPr/>
          <p:nvPr userDrawn="1"/>
        </p:nvSpPr>
        <p:spPr>
          <a:xfrm>
            <a:off x="0" y="4639501"/>
            <a:ext cx="9144000" cy="503999"/>
          </a:xfrm>
          <a:prstGeom prst="rect">
            <a:avLst/>
          </a:prstGeom>
          <a:solidFill>
            <a:srgbClr val="2451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pic>
        <p:nvPicPr>
          <p:cNvPr id="4" name="Picture 3" descr="unlocked_logo_with_strap_reversed.png">
            <a:extLst>
              <a:ext uri="{FF2B5EF4-FFF2-40B4-BE49-F238E27FC236}">
                <a16:creationId xmlns:a16="http://schemas.microsoft.com/office/drawing/2014/main" id="{778485C2-ED71-D443-C8D0-198D3CAF4D8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5" name="Slide Number Placeholder 5">
            <a:extLst>
              <a:ext uri="{FF2B5EF4-FFF2-40B4-BE49-F238E27FC236}">
                <a16:creationId xmlns:a16="http://schemas.microsoft.com/office/drawing/2014/main" id="{80770EAB-2A84-E901-FDD7-123A5B76566E}"/>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35" name="Picture Placeholder 33">
            <a:extLst>
              <a:ext uri="{FF2B5EF4-FFF2-40B4-BE49-F238E27FC236}">
                <a16:creationId xmlns:a16="http://schemas.microsoft.com/office/drawing/2014/main" id="{F28BE4D4-BB7C-3030-E75D-DB692C1839D3}"/>
              </a:ext>
            </a:extLst>
          </p:cNvPr>
          <p:cNvSpPr>
            <a:spLocks noGrp="1"/>
          </p:cNvSpPr>
          <p:nvPr>
            <p:ph type="pic" sz="quarter" idx="21"/>
          </p:nvPr>
        </p:nvSpPr>
        <p:spPr>
          <a:xfrm>
            <a:off x="335599" y="411162"/>
            <a:ext cx="1930133" cy="2339679"/>
          </a:xfrm>
          <a:solidFill>
            <a:srgbClr val="245195"/>
          </a:solidFill>
        </p:spPr>
        <p:txBody>
          <a:bodyPr/>
          <a:lstStyle/>
          <a:p>
            <a:endParaRPr lang="en-US"/>
          </a:p>
        </p:txBody>
      </p:sp>
      <p:sp>
        <p:nvSpPr>
          <p:cNvPr id="53" name="Text Placeholder 52">
            <a:extLst>
              <a:ext uri="{FF2B5EF4-FFF2-40B4-BE49-F238E27FC236}">
                <a16:creationId xmlns:a16="http://schemas.microsoft.com/office/drawing/2014/main" id="{A96463D8-A2FE-AFE5-695A-3F33CC6AA208}"/>
              </a:ext>
            </a:extLst>
          </p:cNvPr>
          <p:cNvSpPr>
            <a:spLocks noGrp="1"/>
          </p:cNvSpPr>
          <p:nvPr>
            <p:ph type="body" sz="quarter" idx="23" hasCustomPrompt="1"/>
          </p:nvPr>
        </p:nvSpPr>
        <p:spPr>
          <a:xfrm>
            <a:off x="2514176" y="411162"/>
            <a:ext cx="4722120" cy="3960787"/>
          </a:xfrm>
        </p:spPr>
        <p:txBody>
          <a:bodyPr lIns="0" tIns="0" rIns="0" bIns="0"/>
          <a:lstStyle>
            <a:lvl1pPr marL="0" indent="0">
              <a:spcAft>
                <a:spcPts val="600"/>
              </a:spcAft>
              <a:buFontTx/>
              <a:buNone/>
              <a:defRPr sz="2200" b="1" spc="-50" baseline="0">
                <a:solidFill>
                  <a:schemeClr val="bg1"/>
                </a:solidFill>
                <a:latin typeface="+mj-lt"/>
              </a:defRPr>
            </a:lvl1pPr>
            <a:lvl2pPr marL="0" indent="0">
              <a:lnSpc>
                <a:spcPct val="80000"/>
              </a:lnSpc>
              <a:spcBef>
                <a:spcPts val="600"/>
              </a:spcBef>
              <a:spcAft>
                <a:spcPts val="1200"/>
              </a:spcAft>
              <a:buFontTx/>
              <a:buNone/>
              <a:tabLst/>
              <a:defRPr sz="3600" b="1">
                <a:solidFill>
                  <a:schemeClr val="bg1"/>
                </a:solidFill>
                <a:latin typeface="+mj-lt"/>
              </a:defRPr>
            </a:lvl2pPr>
            <a:lvl3pPr marL="0" indent="0">
              <a:lnSpc>
                <a:spcPct val="110000"/>
              </a:lnSpc>
              <a:buFontTx/>
              <a:buNone/>
              <a:tabLst/>
              <a:defRPr sz="2000">
                <a:solidFill>
                  <a:schemeClr val="bg1"/>
                </a:solidFill>
              </a:defRPr>
            </a:lvl3pPr>
            <a:lvl4pPr marL="3175" indent="-3175">
              <a:buFontTx/>
              <a:buNone/>
              <a:tabLst/>
              <a:defRPr/>
            </a:lvl4pPr>
            <a:lvl5pPr marL="3175" indent="0">
              <a:buFontTx/>
              <a:buNone/>
              <a:tabLst/>
              <a:defRPr/>
            </a:lvl5pPr>
          </a:lstStyle>
          <a:p>
            <a:pPr lvl="0"/>
            <a:r>
              <a:rPr lang="en-GB"/>
              <a:t>[Number and Section title here]</a:t>
            </a:r>
          </a:p>
          <a:p>
            <a:pPr lvl="1"/>
            <a:r>
              <a:rPr lang="en-GB"/>
              <a:t>[INSERT THE TECHNIQUE TITLE HERE]</a:t>
            </a:r>
          </a:p>
          <a:p>
            <a:pPr lvl="2"/>
            <a:r>
              <a:rPr lang="en-GB"/>
              <a:t>[Insert body copy here]</a:t>
            </a:r>
          </a:p>
        </p:txBody>
      </p:sp>
    </p:spTree>
    <p:extLst>
      <p:ext uri="{BB962C8B-B14F-4D97-AF65-F5344CB8AC3E}">
        <p14:creationId xmlns:p14="http://schemas.microsoft.com/office/powerpoint/2010/main" val="36784653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Blue Section x4cols">
    <p:bg>
      <p:bgPr>
        <a:solidFill>
          <a:schemeClr val="bg1"/>
        </a:solidFill>
        <a:effectLst/>
      </p:bgPr>
    </p:bg>
    <p:spTree>
      <p:nvGrpSpPr>
        <p:cNvPr id="1" name=""/>
        <p:cNvGrpSpPr/>
        <p:nvPr/>
      </p:nvGrpSpPr>
      <p:grpSpPr>
        <a:xfrm>
          <a:off x="0" y="0"/>
          <a:ext cx="0" cy="0"/>
          <a:chOff x="0" y="0"/>
          <a:chExt cx="0" cy="0"/>
        </a:xfrm>
      </p:grpSpPr>
      <p:pic>
        <p:nvPicPr>
          <p:cNvPr id="12" name="Picture 11" descr="unlocked_logo_with_strap_reversed.png">
            <a:extLst>
              <a:ext uri="{FF2B5EF4-FFF2-40B4-BE49-F238E27FC236}">
                <a16:creationId xmlns:a16="http://schemas.microsoft.com/office/drawing/2014/main" id="{09B3C216-0C2E-6645-81AC-466FE3C151F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14" name="Slide Number Placeholder 5">
            <a:extLst>
              <a:ext uri="{FF2B5EF4-FFF2-40B4-BE49-F238E27FC236}">
                <a16:creationId xmlns:a16="http://schemas.microsoft.com/office/drawing/2014/main" id="{34D02AA9-41BA-A44E-BC38-0728A877409C}"/>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2" name="Rectangle 1">
            <a:extLst>
              <a:ext uri="{FF2B5EF4-FFF2-40B4-BE49-F238E27FC236}">
                <a16:creationId xmlns:a16="http://schemas.microsoft.com/office/drawing/2014/main" id="{9BD5B00C-7805-9152-0D3D-D9E2A63C1B67}"/>
              </a:ext>
            </a:extLst>
          </p:cNvPr>
          <p:cNvSpPr/>
          <p:nvPr userDrawn="1"/>
        </p:nvSpPr>
        <p:spPr>
          <a:xfrm>
            <a:off x="0" y="4639501"/>
            <a:ext cx="9144000" cy="503999"/>
          </a:xfrm>
          <a:prstGeom prst="rect">
            <a:avLst/>
          </a:prstGeom>
          <a:solidFill>
            <a:srgbClr val="2451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pic>
        <p:nvPicPr>
          <p:cNvPr id="4" name="Picture 3" descr="unlocked_logo_with_strap_reversed.png">
            <a:extLst>
              <a:ext uri="{FF2B5EF4-FFF2-40B4-BE49-F238E27FC236}">
                <a16:creationId xmlns:a16="http://schemas.microsoft.com/office/drawing/2014/main" id="{778485C2-ED71-D443-C8D0-198D3CAF4D8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5" name="Slide Number Placeholder 5">
            <a:extLst>
              <a:ext uri="{FF2B5EF4-FFF2-40B4-BE49-F238E27FC236}">
                <a16:creationId xmlns:a16="http://schemas.microsoft.com/office/drawing/2014/main" id="{80770EAB-2A84-E901-FDD7-123A5B76566E}"/>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18" name="Text Placeholder 17">
            <a:extLst>
              <a:ext uri="{FF2B5EF4-FFF2-40B4-BE49-F238E27FC236}">
                <a16:creationId xmlns:a16="http://schemas.microsoft.com/office/drawing/2014/main" id="{970AA49D-C720-3A6B-DABA-23571A9B4A33}"/>
              </a:ext>
            </a:extLst>
          </p:cNvPr>
          <p:cNvSpPr>
            <a:spLocks noGrp="1"/>
          </p:cNvSpPr>
          <p:nvPr>
            <p:ph type="body" sz="quarter" idx="17" hasCustomPrompt="1"/>
          </p:nvPr>
        </p:nvSpPr>
        <p:spPr>
          <a:xfrm>
            <a:off x="335599" y="3147814"/>
            <a:ext cx="1930134" cy="663771"/>
          </a:xfrm>
        </p:spPr>
        <p:txBody>
          <a:bodyPr wrap="square" lIns="0" tIns="0" rIns="0" bIns="0">
            <a:spAutoFit/>
          </a:bodyPr>
          <a:lstStyle>
            <a:lvl1pPr marL="6350" indent="0">
              <a:lnSpc>
                <a:spcPct val="90000"/>
              </a:lnSpc>
              <a:spcBef>
                <a:spcPts val="0"/>
              </a:spcBef>
              <a:buNone/>
              <a:tabLst/>
              <a:defRPr sz="1600" b="1">
                <a:solidFill>
                  <a:srgbClr val="2D2D2A"/>
                </a:solidFill>
                <a:latin typeface="+mj-lt"/>
              </a:defRPr>
            </a:lvl1pPr>
            <a:lvl2pPr marL="6350" indent="0">
              <a:lnSpc>
                <a:spcPct val="100000"/>
              </a:lnSpc>
              <a:buNone/>
              <a:tabLst/>
              <a:defRPr sz="1000">
                <a:solidFill>
                  <a:srgbClr val="2D2D2A"/>
                </a:solidFill>
              </a:defRPr>
            </a:lvl2pPr>
          </a:lstStyle>
          <a:p>
            <a:pPr lvl="0"/>
            <a:r>
              <a:rPr lang="en-GB"/>
              <a:t>[Insert the step title in here]</a:t>
            </a:r>
          </a:p>
          <a:p>
            <a:pPr lvl="1"/>
            <a:r>
              <a:rPr lang="en-GB"/>
              <a:t>[Insert the body in here]</a:t>
            </a:r>
          </a:p>
        </p:txBody>
      </p:sp>
      <p:sp>
        <p:nvSpPr>
          <p:cNvPr id="28" name="Text Placeholder 17">
            <a:extLst>
              <a:ext uri="{FF2B5EF4-FFF2-40B4-BE49-F238E27FC236}">
                <a16:creationId xmlns:a16="http://schemas.microsoft.com/office/drawing/2014/main" id="{388EAE99-D2FF-528B-4F8B-2E5329ED3F62}"/>
              </a:ext>
            </a:extLst>
          </p:cNvPr>
          <p:cNvSpPr>
            <a:spLocks noGrp="1"/>
          </p:cNvSpPr>
          <p:nvPr>
            <p:ph type="body" sz="quarter" idx="18" hasCustomPrompt="1"/>
          </p:nvPr>
        </p:nvSpPr>
        <p:spPr>
          <a:xfrm>
            <a:off x="2514175" y="3147814"/>
            <a:ext cx="1937067" cy="663771"/>
          </a:xfrm>
        </p:spPr>
        <p:txBody>
          <a:bodyPr wrap="square" lIns="0" tIns="0" rIns="0" bIns="0">
            <a:spAutoFit/>
          </a:bodyPr>
          <a:lstStyle>
            <a:lvl1pPr marL="6350" indent="0">
              <a:lnSpc>
                <a:spcPct val="90000"/>
              </a:lnSpc>
              <a:spcBef>
                <a:spcPts val="0"/>
              </a:spcBef>
              <a:buNone/>
              <a:tabLst/>
              <a:defRPr sz="1600" b="1">
                <a:solidFill>
                  <a:srgbClr val="2D2D2A"/>
                </a:solidFill>
                <a:latin typeface="+mj-lt"/>
              </a:defRPr>
            </a:lvl1pPr>
            <a:lvl2pPr marL="6350" indent="0">
              <a:lnSpc>
                <a:spcPct val="100000"/>
              </a:lnSpc>
              <a:buNone/>
              <a:tabLst/>
              <a:defRPr sz="1000">
                <a:solidFill>
                  <a:srgbClr val="2D2D2A"/>
                </a:solidFill>
              </a:defRPr>
            </a:lvl2pPr>
          </a:lstStyle>
          <a:p>
            <a:pPr lvl="0"/>
            <a:r>
              <a:rPr lang="en-GB"/>
              <a:t>[Insert the step title in here]</a:t>
            </a:r>
          </a:p>
          <a:p>
            <a:pPr lvl="1"/>
            <a:r>
              <a:rPr lang="en-GB"/>
              <a:t>[Insert the body in here]</a:t>
            </a:r>
          </a:p>
        </p:txBody>
      </p:sp>
      <p:sp>
        <p:nvSpPr>
          <p:cNvPr id="30" name="Text Placeholder 17">
            <a:extLst>
              <a:ext uri="{FF2B5EF4-FFF2-40B4-BE49-F238E27FC236}">
                <a16:creationId xmlns:a16="http://schemas.microsoft.com/office/drawing/2014/main" id="{A9BA4AE9-D011-5A03-C63C-2CA6D2A4B1A2}"/>
              </a:ext>
            </a:extLst>
          </p:cNvPr>
          <p:cNvSpPr>
            <a:spLocks noGrp="1"/>
          </p:cNvSpPr>
          <p:nvPr>
            <p:ph type="body" sz="quarter" idx="19" hasCustomPrompt="1"/>
          </p:nvPr>
        </p:nvSpPr>
        <p:spPr>
          <a:xfrm>
            <a:off x="4706622" y="3147814"/>
            <a:ext cx="1930134" cy="663771"/>
          </a:xfrm>
        </p:spPr>
        <p:txBody>
          <a:bodyPr wrap="square" lIns="0" tIns="0" rIns="0" bIns="0">
            <a:spAutoFit/>
          </a:bodyPr>
          <a:lstStyle>
            <a:lvl1pPr marL="6350" indent="0">
              <a:lnSpc>
                <a:spcPct val="90000"/>
              </a:lnSpc>
              <a:spcBef>
                <a:spcPts val="0"/>
              </a:spcBef>
              <a:buNone/>
              <a:tabLst/>
              <a:defRPr sz="1600" b="1">
                <a:solidFill>
                  <a:srgbClr val="2D2D2A"/>
                </a:solidFill>
                <a:latin typeface="+mj-lt"/>
              </a:defRPr>
            </a:lvl1pPr>
            <a:lvl2pPr marL="6350" indent="0">
              <a:lnSpc>
                <a:spcPct val="100000"/>
              </a:lnSpc>
              <a:buNone/>
              <a:tabLst/>
              <a:defRPr sz="1000">
                <a:solidFill>
                  <a:srgbClr val="2D2D2A"/>
                </a:solidFill>
              </a:defRPr>
            </a:lvl2pPr>
          </a:lstStyle>
          <a:p>
            <a:pPr lvl="0"/>
            <a:r>
              <a:rPr lang="en-GB"/>
              <a:t>[Insert the step title in here]</a:t>
            </a:r>
          </a:p>
          <a:p>
            <a:pPr lvl="1"/>
            <a:r>
              <a:rPr lang="en-GB"/>
              <a:t>[Insert the body in here]</a:t>
            </a:r>
          </a:p>
        </p:txBody>
      </p:sp>
      <p:sp>
        <p:nvSpPr>
          <p:cNvPr id="32" name="Text Placeholder 17">
            <a:extLst>
              <a:ext uri="{FF2B5EF4-FFF2-40B4-BE49-F238E27FC236}">
                <a16:creationId xmlns:a16="http://schemas.microsoft.com/office/drawing/2014/main" id="{85DFA8E2-D094-BCCC-B653-51C002408F9E}"/>
              </a:ext>
            </a:extLst>
          </p:cNvPr>
          <p:cNvSpPr>
            <a:spLocks noGrp="1"/>
          </p:cNvSpPr>
          <p:nvPr>
            <p:ph type="body" sz="quarter" idx="20" hasCustomPrompt="1"/>
          </p:nvPr>
        </p:nvSpPr>
        <p:spPr>
          <a:xfrm>
            <a:off x="6890017" y="3147814"/>
            <a:ext cx="1932252" cy="663771"/>
          </a:xfrm>
        </p:spPr>
        <p:txBody>
          <a:bodyPr wrap="square" lIns="0" tIns="0" rIns="0" bIns="0">
            <a:spAutoFit/>
          </a:bodyPr>
          <a:lstStyle>
            <a:lvl1pPr marL="6350" indent="0">
              <a:lnSpc>
                <a:spcPct val="90000"/>
              </a:lnSpc>
              <a:spcBef>
                <a:spcPts val="0"/>
              </a:spcBef>
              <a:buNone/>
              <a:tabLst/>
              <a:defRPr sz="1600" b="1">
                <a:solidFill>
                  <a:srgbClr val="2D2D2A"/>
                </a:solidFill>
                <a:latin typeface="+mj-lt"/>
              </a:defRPr>
            </a:lvl1pPr>
            <a:lvl2pPr marL="6350" indent="0">
              <a:lnSpc>
                <a:spcPct val="100000"/>
              </a:lnSpc>
              <a:buNone/>
              <a:tabLst/>
              <a:defRPr sz="1000">
                <a:solidFill>
                  <a:srgbClr val="2D2D2A"/>
                </a:solidFill>
              </a:defRPr>
            </a:lvl2pPr>
          </a:lstStyle>
          <a:p>
            <a:pPr lvl="0"/>
            <a:r>
              <a:rPr lang="en-GB"/>
              <a:t>[Insert the step title in here]</a:t>
            </a:r>
          </a:p>
          <a:p>
            <a:pPr lvl="1"/>
            <a:r>
              <a:rPr lang="en-GB"/>
              <a:t>[Insert the body in here]</a:t>
            </a:r>
          </a:p>
        </p:txBody>
      </p:sp>
      <p:sp>
        <p:nvSpPr>
          <p:cNvPr id="35" name="Picture Placeholder 33">
            <a:extLst>
              <a:ext uri="{FF2B5EF4-FFF2-40B4-BE49-F238E27FC236}">
                <a16:creationId xmlns:a16="http://schemas.microsoft.com/office/drawing/2014/main" id="{F28BE4D4-BB7C-3030-E75D-DB692C1839D3}"/>
              </a:ext>
            </a:extLst>
          </p:cNvPr>
          <p:cNvSpPr>
            <a:spLocks noGrp="1"/>
          </p:cNvSpPr>
          <p:nvPr>
            <p:ph type="pic" sz="quarter" idx="21"/>
          </p:nvPr>
        </p:nvSpPr>
        <p:spPr>
          <a:xfrm>
            <a:off x="335599" y="411162"/>
            <a:ext cx="1930133" cy="2339679"/>
          </a:xfrm>
          <a:solidFill>
            <a:srgbClr val="245195"/>
          </a:solidFill>
        </p:spPr>
        <p:txBody>
          <a:bodyPr/>
          <a:lstStyle/>
          <a:p>
            <a:endParaRPr lang="en-US"/>
          </a:p>
        </p:txBody>
      </p:sp>
      <p:sp>
        <p:nvSpPr>
          <p:cNvPr id="37" name="Picture Placeholder 33">
            <a:extLst>
              <a:ext uri="{FF2B5EF4-FFF2-40B4-BE49-F238E27FC236}">
                <a16:creationId xmlns:a16="http://schemas.microsoft.com/office/drawing/2014/main" id="{0A01962C-39E8-C795-E7BB-6C84E71C7516}"/>
              </a:ext>
            </a:extLst>
          </p:cNvPr>
          <p:cNvSpPr>
            <a:spLocks noGrp="1"/>
          </p:cNvSpPr>
          <p:nvPr>
            <p:ph type="pic" sz="quarter" idx="22"/>
          </p:nvPr>
        </p:nvSpPr>
        <p:spPr>
          <a:xfrm>
            <a:off x="2514176" y="411162"/>
            <a:ext cx="1930133" cy="2339679"/>
          </a:xfrm>
          <a:solidFill>
            <a:srgbClr val="245195"/>
          </a:solidFill>
        </p:spPr>
        <p:txBody>
          <a:bodyPr/>
          <a:lstStyle/>
          <a:p>
            <a:endParaRPr lang="en-US"/>
          </a:p>
        </p:txBody>
      </p:sp>
      <p:sp>
        <p:nvSpPr>
          <p:cNvPr id="39" name="Picture Placeholder 33">
            <a:extLst>
              <a:ext uri="{FF2B5EF4-FFF2-40B4-BE49-F238E27FC236}">
                <a16:creationId xmlns:a16="http://schemas.microsoft.com/office/drawing/2014/main" id="{F5B3BA5C-7E57-D9EC-16EF-4449286A7D21}"/>
              </a:ext>
            </a:extLst>
          </p:cNvPr>
          <p:cNvSpPr>
            <a:spLocks noGrp="1"/>
          </p:cNvSpPr>
          <p:nvPr>
            <p:ph type="pic" sz="quarter" idx="23"/>
          </p:nvPr>
        </p:nvSpPr>
        <p:spPr>
          <a:xfrm>
            <a:off x="4706623" y="411162"/>
            <a:ext cx="1930133" cy="2339679"/>
          </a:xfrm>
          <a:solidFill>
            <a:srgbClr val="245195"/>
          </a:solidFill>
        </p:spPr>
        <p:txBody>
          <a:bodyPr/>
          <a:lstStyle/>
          <a:p>
            <a:endParaRPr lang="en-US"/>
          </a:p>
        </p:txBody>
      </p:sp>
      <p:sp>
        <p:nvSpPr>
          <p:cNvPr id="41" name="Picture Placeholder 33">
            <a:extLst>
              <a:ext uri="{FF2B5EF4-FFF2-40B4-BE49-F238E27FC236}">
                <a16:creationId xmlns:a16="http://schemas.microsoft.com/office/drawing/2014/main" id="{126BCF06-439C-A164-144E-63E3437BDD05}"/>
              </a:ext>
            </a:extLst>
          </p:cNvPr>
          <p:cNvSpPr>
            <a:spLocks noGrp="1"/>
          </p:cNvSpPr>
          <p:nvPr>
            <p:ph type="pic" sz="quarter" idx="24"/>
          </p:nvPr>
        </p:nvSpPr>
        <p:spPr>
          <a:xfrm>
            <a:off x="6890017" y="411162"/>
            <a:ext cx="1930133" cy="2339679"/>
          </a:xfrm>
          <a:solidFill>
            <a:srgbClr val="245195"/>
          </a:solidFill>
        </p:spPr>
        <p:txBody>
          <a:bodyPr/>
          <a:lstStyle/>
          <a:p>
            <a:endParaRPr lang="en-US"/>
          </a:p>
        </p:txBody>
      </p:sp>
      <p:sp>
        <p:nvSpPr>
          <p:cNvPr id="46" name="TextBox 45">
            <a:extLst>
              <a:ext uri="{FF2B5EF4-FFF2-40B4-BE49-F238E27FC236}">
                <a16:creationId xmlns:a16="http://schemas.microsoft.com/office/drawing/2014/main" id="{B86DB12B-97E5-7C26-3C65-791E2538EEF1}"/>
              </a:ext>
            </a:extLst>
          </p:cNvPr>
          <p:cNvSpPr txBox="1">
            <a:spLocks/>
          </p:cNvSpPr>
          <p:nvPr userDrawn="1"/>
        </p:nvSpPr>
        <p:spPr>
          <a:xfrm>
            <a:off x="6890017" y="2748847"/>
            <a:ext cx="216000" cy="223200"/>
          </a:xfrm>
          <a:prstGeom prst="rect">
            <a:avLst/>
          </a:prstGeom>
          <a:solidFill>
            <a:srgbClr val="2D2D2A"/>
          </a:solidFill>
        </p:spPr>
        <p:txBody>
          <a:bodyPr wrap="none" lIns="36000" tIns="43200" rIns="36000" bIns="36000" rtlCol="0">
            <a:spAutoFit/>
          </a:bodyPr>
          <a:lstStyle/>
          <a:p>
            <a:pPr algn="ctr" fontAlgn="t">
              <a:lnSpc>
                <a:spcPct val="75000"/>
              </a:lnSpc>
              <a:spcBef>
                <a:spcPts val="0"/>
              </a:spcBef>
            </a:pPr>
            <a:r>
              <a:rPr lang="en-US" sz="1200" b="1" i="0">
                <a:solidFill>
                  <a:schemeClr val="bg1"/>
                </a:solidFill>
                <a:latin typeface="Univers Condensed" panose="020F0502020204030204" pitchFamily="34" charset="0"/>
                <a:cs typeface="Univers Condensed" panose="020F0502020204030204" pitchFamily="34" charset="0"/>
              </a:rPr>
              <a:t>D</a:t>
            </a:r>
          </a:p>
        </p:txBody>
      </p:sp>
      <p:sp>
        <p:nvSpPr>
          <p:cNvPr id="47" name="TextBox 46">
            <a:extLst>
              <a:ext uri="{FF2B5EF4-FFF2-40B4-BE49-F238E27FC236}">
                <a16:creationId xmlns:a16="http://schemas.microsoft.com/office/drawing/2014/main" id="{36E283F1-1C5B-57DE-41A1-0400A5784025}"/>
              </a:ext>
            </a:extLst>
          </p:cNvPr>
          <p:cNvSpPr txBox="1">
            <a:spLocks/>
          </p:cNvSpPr>
          <p:nvPr userDrawn="1"/>
        </p:nvSpPr>
        <p:spPr>
          <a:xfrm>
            <a:off x="4706622" y="2748125"/>
            <a:ext cx="216000" cy="223200"/>
          </a:xfrm>
          <a:prstGeom prst="rect">
            <a:avLst/>
          </a:prstGeom>
          <a:solidFill>
            <a:srgbClr val="2D2D2A"/>
          </a:solidFill>
        </p:spPr>
        <p:txBody>
          <a:bodyPr wrap="none" lIns="36000" tIns="43200" rIns="36000" bIns="36000" rtlCol="0">
            <a:spAutoFit/>
          </a:bodyPr>
          <a:lstStyle/>
          <a:p>
            <a:pPr algn="ctr" fontAlgn="t">
              <a:lnSpc>
                <a:spcPct val="75000"/>
              </a:lnSpc>
              <a:spcBef>
                <a:spcPts val="0"/>
              </a:spcBef>
            </a:pPr>
            <a:r>
              <a:rPr lang="en-US" sz="1200" b="1" i="0">
                <a:solidFill>
                  <a:schemeClr val="bg1"/>
                </a:solidFill>
                <a:latin typeface="Univers Condensed" panose="020F0502020204030204" pitchFamily="34" charset="0"/>
                <a:cs typeface="Univers Condensed" panose="020F0502020204030204" pitchFamily="34" charset="0"/>
              </a:rPr>
              <a:t>C</a:t>
            </a:r>
          </a:p>
        </p:txBody>
      </p:sp>
      <p:sp>
        <p:nvSpPr>
          <p:cNvPr id="48" name="TextBox 47">
            <a:extLst>
              <a:ext uri="{FF2B5EF4-FFF2-40B4-BE49-F238E27FC236}">
                <a16:creationId xmlns:a16="http://schemas.microsoft.com/office/drawing/2014/main" id="{5C57E81C-BAB8-60A4-9A49-9E5747F221D4}"/>
              </a:ext>
            </a:extLst>
          </p:cNvPr>
          <p:cNvSpPr txBox="1">
            <a:spLocks/>
          </p:cNvSpPr>
          <p:nvPr userDrawn="1"/>
        </p:nvSpPr>
        <p:spPr>
          <a:xfrm>
            <a:off x="2514176" y="2748125"/>
            <a:ext cx="216000" cy="223200"/>
          </a:xfrm>
          <a:prstGeom prst="rect">
            <a:avLst/>
          </a:prstGeom>
          <a:solidFill>
            <a:srgbClr val="2D2D2A"/>
          </a:solidFill>
        </p:spPr>
        <p:txBody>
          <a:bodyPr wrap="square" lIns="36000" tIns="43200" rIns="36000" bIns="36000" rtlCol="0">
            <a:spAutoFit/>
          </a:bodyPr>
          <a:lstStyle/>
          <a:p>
            <a:pPr algn="ctr" fontAlgn="t">
              <a:lnSpc>
                <a:spcPct val="75000"/>
              </a:lnSpc>
              <a:spcBef>
                <a:spcPts val="0"/>
              </a:spcBef>
            </a:pPr>
            <a:r>
              <a:rPr lang="en-US" sz="1200" b="1" i="0">
                <a:solidFill>
                  <a:schemeClr val="bg1"/>
                </a:solidFill>
                <a:latin typeface="Univers Condensed" panose="020F0502020204030204" pitchFamily="34" charset="0"/>
                <a:cs typeface="Univers Condensed" panose="020F0502020204030204" pitchFamily="34" charset="0"/>
              </a:rPr>
              <a:t>B</a:t>
            </a:r>
          </a:p>
        </p:txBody>
      </p:sp>
      <p:sp>
        <p:nvSpPr>
          <p:cNvPr id="50" name="TextBox 49">
            <a:extLst>
              <a:ext uri="{FF2B5EF4-FFF2-40B4-BE49-F238E27FC236}">
                <a16:creationId xmlns:a16="http://schemas.microsoft.com/office/drawing/2014/main" id="{CAC31811-7BFE-AD35-1AB2-B85B623F993D}"/>
              </a:ext>
            </a:extLst>
          </p:cNvPr>
          <p:cNvSpPr txBox="1">
            <a:spLocks/>
          </p:cNvSpPr>
          <p:nvPr userDrawn="1"/>
        </p:nvSpPr>
        <p:spPr>
          <a:xfrm>
            <a:off x="335599" y="2748125"/>
            <a:ext cx="216000" cy="223200"/>
          </a:xfrm>
          <a:prstGeom prst="rect">
            <a:avLst/>
          </a:prstGeom>
          <a:solidFill>
            <a:srgbClr val="2D2D2A"/>
          </a:solidFill>
        </p:spPr>
        <p:txBody>
          <a:bodyPr wrap="none" lIns="36000" tIns="43200" rIns="36000" bIns="36000" rtlCol="0">
            <a:noAutofit/>
          </a:bodyPr>
          <a:lstStyle/>
          <a:p>
            <a:pPr algn="ctr" fontAlgn="t">
              <a:lnSpc>
                <a:spcPct val="75000"/>
              </a:lnSpc>
              <a:spcBef>
                <a:spcPts val="0"/>
              </a:spcBef>
            </a:pPr>
            <a:r>
              <a:rPr lang="en-US" sz="1200" b="1" i="0">
                <a:solidFill>
                  <a:schemeClr val="bg1"/>
                </a:solidFill>
                <a:latin typeface="Univers Condensed" panose="020F0502020204030204" pitchFamily="34" charset="0"/>
                <a:cs typeface="Univers Condensed" panose="020F0502020204030204" pitchFamily="34" charset="0"/>
              </a:rPr>
              <a:t>A</a:t>
            </a:r>
          </a:p>
        </p:txBody>
      </p:sp>
    </p:spTree>
    <p:extLst>
      <p:ext uri="{BB962C8B-B14F-4D97-AF65-F5344CB8AC3E}">
        <p14:creationId xmlns:p14="http://schemas.microsoft.com/office/powerpoint/2010/main" val="311125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ue Section x3cols">
    <p:bg>
      <p:bgPr>
        <a:solidFill>
          <a:schemeClr val="bg1"/>
        </a:solidFill>
        <a:effectLst/>
      </p:bgPr>
    </p:bg>
    <p:spTree>
      <p:nvGrpSpPr>
        <p:cNvPr id="1" name=""/>
        <p:cNvGrpSpPr/>
        <p:nvPr/>
      </p:nvGrpSpPr>
      <p:grpSpPr>
        <a:xfrm>
          <a:off x="0" y="0"/>
          <a:ext cx="0" cy="0"/>
          <a:chOff x="0" y="0"/>
          <a:chExt cx="0" cy="0"/>
        </a:xfrm>
      </p:grpSpPr>
      <p:pic>
        <p:nvPicPr>
          <p:cNvPr id="12" name="Picture 11" descr="unlocked_logo_with_strap_reversed.png">
            <a:extLst>
              <a:ext uri="{FF2B5EF4-FFF2-40B4-BE49-F238E27FC236}">
                <a16:creationId xmlns:a16="http://schemas.microsoft.com/office/drawing/2014/main" id="{09B3C216-0C2E-6645-81AC-466FE3C151F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14" name="Slide Number Placeholder 5">
            <a:extLst>
              <a:ext uri="{FF2B5EF4-FFF2-40B4-BE49-F238E27FC236}">
                <a16:creationId xmlns:a16="http://schemas.microsoft.com/office/drawing/2014/main" id="{34D02AA9-41BA-A44E-BC38-0728A877409C}"/>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2" name="Rectangle 1">
            <a:extLst>
              <a:ext uri="{FF2B5EF4-FFF2-40B4-BE49-F238E27FC236}">
                <a16:creationId xmlns:a16="http://schemas.microsoft.com/office/drawing/2014/main" id="{9BD5B00C-7805-9152-0D3D-D9E2A63C1B67}"/>
              </a:ext>
            </a:extLst>
          </p:cNvPr>
          <p:cNvSpPr/>
          <p:nvPr userDrawn="1"/>
        </p:nvSpPr>
        <p:spPr>
          <a:xfrm>
            <a:off x="0" y="4639501"/>
            <a:ext cx="9144000" cy="503999"/>
          </a:xfrm>
          <a:prstGeom prst="rect">
            <a:avLst/>
          </a:prstGeom>
          <a:solidFill>
            <a:srgbClr val="2451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pic>
        <p:nvPicPr>
          <p:cNvPr id="4" name="Picture 3" descr="unlocked_logo_with_strap_reversed.png">
            <a:extLst>
              <a:ext uri="{FF2B5EF4-FFF2-40B4-BE49-F238E27FC236}">
                <a16:creationId xmlns:a16="http://schemas.microsoft.com/office/drawing/2014/main" id="{778485C2-ED71-D443-C8D0-198D3CAF4D8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5" name="Slide Number Placeholder 5">
            <a:extLst>
              <a:ext uri="{FF2B5EF4-FFF2-40B4-BE49-F238E27FC236}">
                <a16:creationId xmlns:a16="http://schemas.microsoft.com/office/drawing/2014/main" id="{80770EAB-2A84-E901-FDD7-123A5B76566E}"/>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18" name="Text Placeholder 17">
            <a:extLst>
              <a:ext uri="{FF2B5EF4-FFF2-40B4-BE49-F238E27FC236}">
                <a16:creationId xmlns:a16="http://schemas.microsoft.com/office/drawing/2014/main" id="{970AA49D-C720-3A6B-DABA-23571A9B4A33}"/>
              </a:ext>
            </a:extLst>
          </p:cNvPr>
          <p:cNvSpPr>
            <a:spLocks noGrp="1"/>
          </p:cNvSpPr>
          <p:nvPr>
            <p:ph type="body" sz="quarter" idx="17" hasCustomPrompt="1"/>
          </p:nvPr>
        </p:nvSpPr>
        <p:spPr>
          <a:xfrm>
            <a:off x="1000927" y="3147814"/>
            <a:ext cx="1930134" cy="663771"/>
          </a:xfrm>
        </p:spPr>
        <p:txBody>
          <a:bodyPr wrap="square" lIns="0" tIns="0" rIns="0" bIns="0">
            <a:spAutoFit/>
          </a:bodyPr>
          <a:lstStyle>
            <a:lvl1pPr marL="6350" indent="0">
              <a:lnSpc>
                <a:spcPct val="90000"/>
              </a:lnSpc>
              <a:spcBef>
                <a:spcPts val="0"/>
              </a:spcBef>
              <a:buNone/>
              <a:tabLst/>
              <a:defRPr sz="1600" b="1">
                <a:solidFill>
                  <a:srgbClr val="2D2D2A"/>
                </a:solidFill>
                <a:latin typeface="+mj-lt"/>
              </a:defRPr>
            </a:lvl1pPr>
            <a:lvl2pPr marL="6350" indent="0">
              <a:lnSpc>
                <a:spcPct val="100000"/>
              </a:lnSpc>
              <a:buNone/>
              <a:tabLst/>
              <a:defRPr sz="1000">
                <a:solidFill>
                  <a:srgbClr val="2D2D2A"/>
                </a:solidFill>
              </a:defRPr>
            </a:lvl2pPr>
          </a:lstStyle>
          <a:p>
            <a:pPr lvl="0"/>
            <a:r>
              <a:rPr lang="en-GB"/>
              <a:t>[Insert the step title in here]</a:t>
            </a:r>
          </a:p>
          <a:p>
            <a:pPr lvl="1"/>
            <a:r>
              <a:rPr lang="en-GB"/>
              <a:t>[Insert the body in here]</a:t>
            </a:r>
          </a:p>
        </p:txBody>
      </p:sp>
      <p:sp>
        <p:nvSpPr>
          <p:cNvPr id="28" name="Text Placeholder 17">
            <a:extLst>
              <a:ext uri="{FF2B5EF4-FFF2-40B4-BE49-F238E27FC236}">
                <a16:creationId xmlns:a16="http://schemas.microsoft.com/office/drawing/2014/main" id="{388EAE99-D2FF-528B-4F8B-2E5329ED3F62}"/>
              </a:ext>
            </a:extLst>
          </p:cNvPr>
          <p:cNvSpPr>
            <a:spLocks noGrp="1"/>
          </p:cNvSpPr>
          <p:nvPr>
            <p:ph type="body" sz="quarter" idx="18" hasCustomPrompt="1"/>
          </p:nvPr>
        </p:nvSpPr>
        <p:spPr>
          <a:xfrm>
            <a:off x="3603326" y="3147814"/>
            <a:ext cx="1937067" cy="663771"/>
          </a:xfrm>
        </p:spPr>
        <p:txBody>
          <a:bodyPr wrap="square" lIns="0" tIns="0" rIns="0" bIns="0">
            <a:spAutoFit/>
          </a:bodyPr>
          <a:lstStyle>
            <a:lvl1pPr marL="6350" indent="0">
              <a:lnSpc>
                <a:spcPct val="90000"/>
              </a:lnSpc>
              <a:spcBef>
                <a:spcPts val="0"/>
              </a:spcBef>
              <a:buNone/>
              <a:tabLst/>
              <a:defRPr sz="1600" b="1">
                <a:solidFill>
                  <a:srgbClr val="2D2D2A"/>
                </a:solidFill>
                <a:latin typeface="+mj-lt"/>
              </a:defRPr>
            </a:lvl1pPr>
            <a:lvl2pPr marL="6350" indent="0">
              <a:lnSpc>
                <a:spcPct val="100000"/>
              </a:lnSpc>
              <a:buNone/>
              <a:tabLst/>
              <a:defRPr sz="1000">
                <a:solidFill>
                  <a:srgbClr val="2D2D2A"/>
                </a:solidFill>
              </a:defRPr>
            </a:lvl2pPr>
          </a:lstStyle>
          <a:p>
            <a:pPr lvl="0"/>
            <a:r>
              <a:rPr lang="en-GB"/>
              <a:t>[Insert the step title in here]</a:t>
            </a:r>
          </a:p>
          <a:p>
            <a:pPr lvl="1"/>
            <a:r>
              <a:rPr lang="en-GB"/>
              <a:t>[Insert the body in here]</a:t>
            </a:r>
          </a:p>
        </p:txBody>
      </p:sp>
      <p:sp>
        <p:nvSpPr>
          <p:cNvPr id="30" name="Text Placeholder 17">
            <a:extLst>
              <a:ext uri="{FF2B5EF4-FFF2-40B4-BE49-F238E27FC236}">
                <a16:creationId xmlns:a16="http://schemas.microsoft.com/office/drawing/2014/main" id="{A9BA4AE9-D011-5A03-C63C-2CA6D2A4B1A2}"/>
              </a:ext>
            </a:extLst>
          </p:cNvPr>
          <p:cNvSpPr>
            <a:spLocks noGrp="1"/>
          </p:cNvSpPr>
          <p:nvPr>
            <p:ph type="body" sz="quarter" idx="19" hasCustomPrompt="1"/>
          </p:nvPr>
        </p:nvSpPr>
        <p:spPr>
          <a:xfrm>
            <a:off x="6205726" y="3147814"/>
            <a:ext cx="1930134" cy="663771"/>
          </a:xfrm>
        </p:spPr>
        <p:txBody>
          <a:bodyPr wrap="square" lIns="0" tIns="0" rIns="0" bIns="0">
            <a:spAutoFit/>
          </a:bodyPr>
          <a:lstStyle>
            <a:lvl1pPr marL="6350" indent="0">
              <a:lnSpc>
                <a:spcPct val="90000"/>
              </a:lnSpc>
              <a:spcBef>
                <a:spcPts val="0"/>
              </a:spcBef>
              <a:buNone/>
              <a:tabLst/>
              <a:defRPr sz="1600" b="1">
                <a:solidFill>
                  <a:srgbClr val="2D2D2A"/>
                </a:solidFill>
                <a:latin typeface="+mj-lt"/>
              </a:defRPr>
            </a:lvl1pPr>
            <a:lvl2pPr marL="6350" indent="0">
              <a:lnSpc>
                <a:spcPct val="100000"/>
              </a:lnSpc>
              <a:buNone/>
              <a:tabLst/>
              <a:defRPr sz="1000">
                <a:solidFill>
                  <a:srgbClr val="2D2D2A"/>
                </a:solidFill>
              </a:defRPr>
            </a:lvl2pPr>
          </a:lstStyle>
          <a:p>
            <a:pPr lvl="0"/>
            <a:r>
              <a:rPr lang="en-GB"/>
              <a:t>[Insert the step title in here]</a:t>
            </a:r>
          </a:p>
          <a:p>
            <a:pPr lvl="1"/>
            <a:r>
              <a:rPr lang="en-GB"/>
              <a:t>[Insert the body in here]</a:t>
            </a:r>
          </a:p>
        </p:txBody>
      </p:sp>
      <p:sp>
        <p:nvSpPr>
          <p:cNvPr id="35" name="Picture Placeholder 33">
            <a:extLst>
              <a:ext uri="{FF2B5EF4-FFF2-40B4-BE49-F238E27FC236}">
                <a16:creationId xmlns:a16="http://schemas.microsoft.com/office/drawing/2014/main" id="{F28BE4D4-BB7C-3030-E75D-DB692C1839D3}"/>
              </a:ext>
            </a:extLst>
          </p:cNvPr>
          <p:cNvSpPr>
            <a:spLocks noGrp="1"/>
          </p:cNvSpPr>
          <p:nvPr>
            <p:ph type="pic" sz="quarter" idx="21"/>
          </p:nvPr>
        </p:nvSpPr>
        <p:spPr>
          <a:xfrm>
            <a:off x="1000927" y="411162"/>
            <a:ext cx="1930133" cy="2339679"/>
          </a:xfrm>
          <a:solidFill>
            <a:srgbClr val="245195"/>
          </a:solidFill>
        </p:spPr>
        <p:txBody>
          <a:bodyPr/>
          <a:lstStyle/>
          <a:p>
            <a:endParaRPr lang="en-US"/>
          </a:p>
        </p:txBody>
      </p:sp>
      <p:sp>
        <p:nvSpPr>
          <p:cNvPr id="37" name="Picture Placeholder 33">
            <a:extLst>
              <a:ext uri="{FF2B5EF4-FFF2-40B4-BE49-F238E27FC236}">
                <a16:creationId xmlns:a16="http://schemas.microsoft.com/office/drawing/2014/main" id="{0A01962C-39E8-C795-E7BB-6C84E71C7516}"/>
              </a:ext>
            </a:extLst>
          </p:cNvPr>
          <p:cNvSpPr>
            <a:spLocks noGrp="1"/>
          </p:cNvSpPr>
          <p:nvPr>
            <p:ph type="pic" sz="quarter" idx="22"/>
          </p:nvPr>
        </p:nvSpPr>
        <p:spPr>
          <a:xfrm>
            <a:off x="3603327" y="411162"/>
            <a:ext cx="1930133" cy="2339679"/>
          </a:xfrm>
          <a:solidFill>
            <a:srgbClr val="245195"/>
          </a:solidFill>
        </p:spPr>
        <p:txBody>
          <a:bodyPr/>
          <a:lstStyle/>
          <a:p>
            <a:endParaRPr lang="en-US"/>
          </a:p>
        </p:txBody>
      </p:sp>
      <p:sp>
        <p:nvSpPr>
          <p:cNvPr id="39" name="Picture Placeholder 33">
            <a:extLst>
              <a:ext uri="{FF2B5EF4-FFF2-40B4-BE49-F238E27FC236}">
                <a16:creationId xmlns:a16="http://schemas.microsoft.com/office/drawing/2014/main" id="{F5B3BA5C-7E57-D9EC-16EF-4449286A7D21}"/>
              </a:ext>
            </a:extLst>
          </p:cNvPr>
          <p:cNvSpPr>
            <a:spLocks noGrp="1"/>
          </p:cNvSpPr>
          <p:nvPr>
            <p:ph type="pic" sz="quarter" idx="23"/>
          </p:nvPr>
        </p:nvSpPr>
        <p:spPr>
          <a:xfrm>
            <a:off x="6205727" y="411162"/>
            <a:ext cx="1930133" cy="2339679"/>
          </a:xfrm>
          <a:solidFill>
            <a:srgbClr val="245195"/>
          </a:solidFill>
        </p:spPr>
        <p:txBody>
          <a:bodyPr/>
          <a:lstStyle/>
          <a:p>
            <a:endParaRPr lang="en-US"/>
          </a:p>
        </p:txBody>
      </p:sp>
      <p:sp>
        <p:nvSpPr>
          <p:cNvPr id="47" name="TextBox 46">
            <a:extLst>
              <a:ext uri="{FF2B5EF4-FFF2-40B4-BE49-F238E27FC236}">
                <a16:creationId xmlns:a16="http://schemas.microsoft.com/office/drawing/2014/main" id="{36E283F1-1C5B-57DE-41A1-0400A5784025}"/>
              </a:ext>
            </a:extLst>
          </p:cNvPr>
          <p:cNvSpPr txBox="1">
            <a:spLocks/>
          </p:cNvSpPr>
          <p:nvPr userDrawn="1"/>
        </p:nvSpPr>
        <p:spPr>
          <a:xfrm>
            <a:off x="6205726" y="2748125"/>
            <a:ext cx="216000" cy="223200"/>
          </a:xfrm>
          <a:prstGeom prst="rect">
            <a:avLst/>
          </a:prstGeom>
          <a:solidFill>
            <a:srgbClr val="2D2D2A"/>
          </a:solidFill>
        </p:spPr>
        <p:txBody>
          <a:bodyPr wrap="none" lIns="36000" tIns="43200" rIns="36000" bIns="36000" rtlCol="0">
            <a:spAutoFit/>
          </a:bodyPr>
          <a:lstStyle/>
          <a:p>
            <a:pPr algn="ctr" fontAlgn="t">
              <a:lnSpc>
                <a:spcPct val="75000"/>
              </a:lnSpc>
              <a:spcBef>
                <a:spcPts val="0"/>
              </a:spcBef>
            </a:pPr>
            <a:r>
              <a:rPr lang="en-US" sz="1200" b="1" i="0">
                <a:solidFill>
                  <a:schemeClr val="bg1"/>
                </a:solidFill>
                <a:latin typeface="Univers Condensed" panose="020F0502020204030204" pitchFamily="34" charset="0"/>
                <a:cs typeface="Univers Condensed" panose="020F0502020204030204" pitchFamily="34" charset="0"/>
              </a:rPr>
              <a:t>C</a:t>
            </a:r>
          </a:p>
        </p:txBody>
      </p:sp>
      <p:sp>
        <p:nvSpPr>
          <p:cNvPr id="48" name="TextBox 47">
            <a:extLst>
              <a:ext uri="{FF2B5EF4-FFF2-40B4-BE49-F238E27FC236}">
                <a16:creationId xmlns:a16="http://schemas.microsoft.com/office/drawing/2014/main" id="{5C57E81C-BAB8-60A4-9A49-9E5747F221D4}"/>
              </a:ext>
            </a:extLst>
          </p:cNvPr>
          <p:cNvSpPr txBox="1">
            <a:spLocks/>
          </p:cNvSpPr>
          <p:nvPr userDrawn="1"/>
        </p:nvSpPr>
        <p:spPr>
          <a:xfrm>
            <a:off x="3603327" y="2748125"/>
            <a:ext cx="216000" cy="223200"/>
          </a:xfrm>
          <a:prstGeom prst="rect">
            <a:avLst/>
          </a:prstGeom>
          <a:solidFill>
            <a:srgbClr val="2D2D2A"/>
          </a:solidFill>
        </p:spPr>
        <p:txBody>
          <a:bodyPr wrap="square" lIns="36000" tIns="43200" rIns="36000" bIns="36000" rtlCol="0">
            <a:spAutoFit/>
          </a:bodyPr>
          <a:lstStyle/>
          <a:p>
            <a:pPr algn="ctr" fontAlgn="t">
              <a:lnSpc>
                <a:spcPct val="75000"/>
              </a:lnSpc>
              <a:spcBef>
                <a:spcPts val="0"/>
              </a:spcBef>
            </a:pPr>
            <a:r>
              <a:rPr lang="en-US" sz="1200" b="1" i="0">
                <a:solidFill>
                  <a:schemeClr val="bg1"/>
                </a:solidFill>
                <a:latin typeface="Univers Condensed" panose="020F0502020204030204" pitchFamily="34" charset="0"/>
                <a:cs typeface="Univers Condensed" panose="020F0502020204030204" pitchFamily="34" charset="0"/>
              </a:rPr>
              <a:t>B</a:t>
            </a:r>
          </a:p>
        </p:txBody>
      </p:sp>
      <p:sp>
        <p:nvSpPr>
          <p:cNvPr id="50" name="TextBox 49">
            <a:extLst>
              <a:ext uri="{FF2B5EF4-FFF2-40B4-BE49-F238E27FC236}">
                <a16:creationId xmlns:a16="http://schemas.microsoft.com/office/drawing/2014/main" id="{CAC31811-7BFE-AD35-1AB2-B85B623F993D}"/>
              </a:ext>
            </a:extLst>
          </p:cNvPr>
          <p:cNvSpPr txBox="1">
            <a:spLocks/>
          </p:cNvSpPr>
          <p:nvPr userDrawn="1"/>
        </p:nvSpPr>
        <p:spPr>
          <a:xfrm>
            <a:off x="1000927" y="2748125"/>
            <a:ext cx="216000" cy="223200"/>
          </a:xfrm>
          <a:prstGeom prst="rect">
            <a:avLst/>
          </a:prstGeom>
          <a:solidFill>
            <a:srgbClr val="2D2D2A"/>
          </a:solidFill>
        </p:spPr>
        <p:txBody>
          <a:bodyPr wrap="none" lIns="36000" tIns="43200" rIns="36000" bIns="36000" rtlCol="0">
            <a:noAutofit/>
          </a:bodyPr>
          <a:lstStyle/>
          <a:p>
            <a:pPr algn="ctr" fontAlgn="t">
              <a:lnSpc>
                <a:spcPct val="75000"/>
              </a:lnSpc>
              <a:spcBef>
                <a:spcPts val="0"/>
              </a:spcBef>
            </a:pPr>
            <a:r>
              <a:rPr lang="en-US" sz="1200" b="1" i="0">
                <a:solidFill>
                  <a:schemeClr val="bg1"/>
                </a:solidFill>
                <a:latin typeface="Univers Condensed" panose="020F0502020204030204" pitchFamily="34" charset="0"/>
                <a:cs typeface="Univers Condensed" panose="020F0502020204030204" pitchFamily="34" charset="0"/>
              </a:rPr>
              <a:t>A</a:t>
            </a:r>
          </a:p>
        </p:txBody>
      </p:sp>
    </p:spTree>
    <p:extLst>
      <p:ext uri="{BB962C8B-B14F-4D97-AF65-F5344CB8AC3E}">
        <p14:creationId xmlns:p14="http://schemas.microsoft.com/office/powerpoint/2010/main" val="33566517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3. Content - Text">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5F5ABB2-337B-19D5-81A6-108A932E16E8}"/>
              </a:ext>
            </a:extLst>
          </p:cNvPr>
          <p:cNvSpPr/>
          <p:nvPr userDrawn="1"/>
        </p:nvSpPr>
        <p:spPr>
          <a:xfrm>
            <a:off x="0" y="4639501"/>
            <a:ext cx="9144000" cy="503999"/>
          </a:xfrm>
          <a:prstGeom prst="rect">
            <a:avLst/>
          </a:prstGeom>
          <a:solidFill>
            <a:srgbClr val="2451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pic>
        <p:nvPicPr>
          <p:cNvPr id="7" name="Picture 6" descr="unlocked_logo_with_strap_reversed.png">
            <a:extLst>
              <a:ext uri="{FF2B5EF4-FFF2-40B4-BE49-F238E27FC236}">
                <a16:creationId xmlns:a16="http://schemas.microsoft.com/office/drawing/2014/main" id="{577FC6F8-95BE-524E-B973-3EEC8B36EEE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4" name="Text Placeholder 3">
            <a:extLst>
              <a:ext uri="{FF2B5EF4-FFF2-40B4-BE49-F238E27FC236}">
                <a16:creationId xmlns:a16="http://schemas.microsoft.com/office/drawing/2014/main" id="{D94388D6-984D-5C46-8552-47C69AA34747}"/>
              </a:ext>
            </a:extLst>
          </p:cNvPr>
          <p:cNvSpPr>
            <a:spLocks noGrp="1"/>
          </p:cNvSpPr>
          <p:nvPr>
            <p:ph type="body" sz="quarter" idx="14" hasCustomPrompt="1"/>
          </p:nvPr>
        </p:nvSpPr>
        <p:spPr>
          <a:xfrm>
            <a:off x="323850" y="1058863"/>
            <a:ext cx="8496300" cy="2880000"/>
          </a:xfrm>
        </p:spPr>
        <p:txBody>
          <a:bodyPr lIns="0" tIns="0" rIns="0" bIns="0">
            <a:normAutofit/>
          </a:bodyPr>
          <a:lstStyle>
            <a:lvl1pPr marL="234000" marR="0" indent="-234000" algn="l" defTabSz="685800" rtl="0" eaLnBrk="1" fontAlgn="auto" latinLnBrk="0" hangingPunct="1">
              <a:lnSpc>
                <a:spcPct val="100000"/>
              </a:lnSpc>
              <a:spcBef>
                <a:spcPts val="0"/>
              </a:spcBef>
              <a:spcAft>
                <a:spcPts val="1000"/>
              </a:spcAft>
              <a:buClr>
                <a:schemeClr val="tx2"/>
              </a:buClr>
              <a:buSzPct val="130000"/>
              <a:buFont typeface="Univers" panose="020B0503020202020204" pitchFamily="34" charset="0"/>
              <a:buChar char="–"/>
              <a:tabLst/>
              <a:defRPr sz="1650" b="0" i="0" baseline="0">
                <a:solidFill>
                  <a:srgbClr val="56565A"/>
                </a:solidFill>
                <a:latin typeface="Univers" panose="020B0503020202020204" pitchFamily="34" charset="0"/>
              </a:defRPr>
            </a:lvl1pPr>
          </a:lstStyle>
          <a:p>
            <a:pPr lvl="0"/>
            <a:r>
              <a:rPr lang="en-GB"/>
              <a:t>Insert text here.</a:t>
            </a:r>
          </a:p>
          <a:p>
            <a:pPr lvl="0"/>
            <a:r>
              <a:rPr lang="en-GB"/>
              <a:t>Insert text here.</a:t>
            </a:r>
            <a:endParaRPr lang="en-US"/>
          </a:p>
        </p:txBody>
      </p:sp>
      <p:pic>
        <p:nvPicPr>
          <p:cNvPr id="5" name="Picture 4" descr="unlocked_logo_with_strap_reversed.png">
            <a:extLst>
              <a:ext uri="{FF2B5EF4-FFF2-40B4-BE49-F238E27FC236}">
                <a16:creationId xmlns:a16="http://schemas.microsoft.com/office/drawing/2014/main" id="{48F0F104-B246-B0EB-9F92-D53E5164584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8" name="Slide Number Placeholder 5">
            <a:extLst>
              <a:ext uri="{FF2B5EF4-FFF2-40B4-BE49-F238E27FC236}">
                <a16:creationId xmlns:a16="http://schemas.microsoft.com/office/drawing/2014/main" id="{3AEA90E0-0F9C-6205-2E41-AB4D4F50ED71}"/>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6" name="Subtitle 2">
            <a:extLst>
              <a:ext uri="{FF2B5EF4-FFF2-40B4-BE49-F238E27FC236}">
                <a16:creationId xmlns:a16="http://schemas.microsoft.com/office/drawing/2014/main" id="{FDAC6452-C1CF-CD5E-1306-3CE1BC108E5D}"/>
              </a:ext>
            </a:extLst>
          </p:cNvPr>
          <p:cNvSpPr>
            <a:spLocks noGrp="1"/>
          </p:cNvSpPr>
          <p:nvPr>
            <p:ph type="subTitle" idx="1" hasCustomPrompt="1"/>
          </p:nvPr>
        </p:nvSpPr>
        <p:spPr>
          <a:xfrm>
            <a:off x="321733" y="411163"/>
            <a:ext cx="6726726" cy="307031"/>
          </a:xfrm>
        </p:spPr>
        <p:txBody>
          <a:bodyPr lIns="0" tIns="0" rIns="0" bIns="0">
            <a:normAutofit/>
          </a:bodyPr>
          <a:lstStyle>
            <a:lvl1pPr marL="0" indent="0" algn="l">
              <a:buNone/>
              <a:defRPr sz="2400" b="1" i="0" cap="all" baseline="0">
                <a:solidFill>
                  <a:schemeClr val="accent1"/>
                </a:solidFill>
                <a:latin typeface="Univers Condensed"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[INSERT HEADING]</a:t>
            </a:r>
          </a:p>
        </p:txBody>
      </p:sp>
    </p:spTree>
    <p:extLst>
      <p:ext uri="{BB962C8B-B14F-4D97-AF65-F5344CB8AC3E}">
        <p14:creationId xmlns:p14="http://schemas.microsoft.com/office/powerpoint/2010/main" val="2215200553"/>
      </p:ext>
    </p:extLst>
  </p:cSld>
  <p:clrMapOvr>
    <a:masterClrMapping/>
  </p:clrMapOvr>
  <p:extLst>
    <p:ext uri="{DCECCB84-F9BA-43D5-87BE-67443E8EF086}">
      <p15:sldGuideLst xmlns:p15="http://schemas.microsoft.com/office/powerpoint/2012/main">
        <p15:guide id="1" orient="horz" pos="1620">
          <p15:clr>
            <a:srgbClr val="FBAE40"/>
          </p15:clr>
        </p15:guide>
        <p15:guide id="2" pos="204">
          <p15:clr>
            <a:srgbClr val="FBAE40"/>
          </p15:clr>
        </p15:guide>
        <p15:guide id="3" pos="2880">
          <p15:clr>
            <a:srgbClr val="FBAE40"/>
          </p15:clr>
        </p15:guide>
        <p15:guide id="4" pos="5556">
          <p15:clr>
            <a:srgbClr val="FBAE40"/>
          </p15:clr>
        </p15:guide>
        <p15:guide id="5" orient="horz" pos="259">
          <p15:clr>
            <a:srgbClr val="FBAE40"/>
          </p15:clr>
        </p15:guide>
        <p15:guide id="7" orient="horz" pos="667">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urple Section Title">
    <p:bg>
      <p:bgPr>
        <a:solidFill>
          <a:srgbClr val="834586"/>
        </a:solidFill>
        <a:effectLst/>
      </p:bgPr>
    </p:bg>
    <p:spTree>
      <p:nvGrpSpPr>
        <p:cNvPr id="1" name=""/>
        <p:cNvGrpSpPr/>
        <p:nvPr/>
      </p:nvGrpSpPr>
      <p:grpSpPr>
        <a:xfrm>
          <a:off x="0" y="0"/>
          <a:ext cx="0" cy="0"/>
          <a:chOff x="0" y="0"/>
          <a:chExt cx="0" cy="0"/>
        </a:xfrm>
      </p:grpSpPr>
      <p:pic>
        <p:nvPicPr>
          <p:cNvPr id="12" name="Picture 11" descr="unlocked_logo_with_strap_reversed.png">
            <a:extLst>
              <a:ext uri="{FF2B5EF4-FFF2-40B4-BE49-F238E27FC236}">
                <a16:creationId xmlns:a16="http://schemas.microsoft.com/office/drawing/2014/main" id="{09B3C216-0C2E-6645-81AC-466FE3C151F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14" name="Slide Number Placeholder 5">
            <a:extLst>
              <a:ext uri="{FF2B5EF4-FFF2-40B4-BE49-F238E27FC236}">
                <a16:creationId xmlns:a16="http://schemas.microsoft.com/office/drawing/2014/main" id="{34D02AA9-41BA-A44E-BC38-0728A877409C}"/>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2" name="Rectangle 1">
            <a:extLst>
              <a:ext uri="{FF2B5EF4-FFF2-40B4-BE49-F238E27FC236}">
                <a16:creationId xmlns:a16="http://schemas.microsoft.com/office/drawing/2014/main" id="{9BD5B00C-7805-9152-0D3D-D9E2A63C1B67}"/>
              </a:ext>
            </a:extLst>
          </p:cNvPr>
          <p:cNvSpPr/>
          <p:nvPr userDrawn="1"/>
        </p:nvSpPr>
        <p:spPr>
          <a:xfrm>
            <a:off x="0" y="4639501"/>
            <a:ext cx="9144000" cy="503999"/>
          </a:xfrm>
          <a:prstGeom prst="rect">
            <a:avLst/>
          </a:prstGeom>
          <a:solidFill>
            <a:srgbClr val="8345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pic>
        <p:nvPicPr>
          <p:cNvPr id="4" name="Picture 3" descr="unlocked_logo_with_strap_reversed.png">
            <a:extLst>
              <a:ext uri="{FF2B5EF4-FFF2-40B4-BE49-F238E27FC236}">
                <a16:creationId xmlns:a16="http://schemas.microsoft.com/office/drawing/2014/main" id="{778485C2-ED71-D443-C8D0-198D3CAF4D8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5" name="Slide Number Placeholder 5">
            <a:extLst>
              <a:ext uri="{FF2B5EF4-FFF2-40B4-BE49-F238E27FC236}">
                <a16:creationId xmlns:a16="http://schemas.microsoft.com/office/drawing/2014/main" id="{80770EAB-2A84-E901-FDD7-123A5B76566E}"/>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35" name="Picture Placeholder 33">
            <a:extLst>
              <a:ext uri="{FF2B5EF4-FFF2-40B4-BE49-F238E27FC236}">
                <a16:creationId xmlns:a16="http://schemas.microsoft.com/office/drawing/2014/main" id="{F28BE4D4-BB7C-3030-E75D-DB692C1839D3}"/>
              </a:ext>
            </a:extLst>
          </p:cNvPr>
          <p:cNvSpPr>
            <a:spLocks noGrp="1"/>
          </p:cNvSpPr>
          <p:nvPr>
            <p:ph type="pic" sz="quarter" idx="21"/>
          </p:nvPr>
        </p:nvSpPr>
        <p:spPr>
          <a:xfrm>
            <a:off x="335599" y="411162"/>
            <a:ext cx="1930133" cy="2339679"/>
          </a:xfrm>
          <a:solidFill>
            <a:srgbClr val="834586"/>
          </a:solidFill>
        </p:spPr>
        <p:txBody>
          <a:bodyPr/>
          <a:lstStyle/>
          <a:p>
            <a:endParaRPr lang="en-US"/>
          </a:p>
        </p:txBody>
      </p:sp>
      <p:sp>
        <p:nvSpPr>
          <p:cNvPr id="53" name="Text Placeholder 52">
            <a:extLst>
              <a:ext uri="{FF2B5EF4-FFF2-40B4-BE49-F238E27FC236}">
                <a16:creationId xmlns:a16="http://schemas.microsoft.com/office/drawing/2014/main" id="{A96463D8-A2FE-AFE5-695A-3F33CC6AA208}"/>
              </a:ext>
            </a:extLst>
          </p:cNvPr>
          <p:cNvSpPr>
            <a:spLocks noGrp="1"/>
          </p:cNvSpPr>
          <p:nvPr>
            <p:ph type="body" sz="quarter" idx="23" hasCustomPrompt="1"/>
          </p:nvPr>
        </p:nvSpPr>
        <p:spPr>
          <a:xfrm>
            <a:off x="2514176" y="411162"/>
            <a:ext cx="4722120" cy="3960787"/>
          </a:xfrm>
        </p:spPr>
        <p:txBody>
          <a:bodyPr lIns="0" tIns="0" rIns="0" bIns="0"/>
          <a:lstStyle>
            <a:lvl1pPr marL="0" indent="0">
              <a:spcAft>
                <a:spcPts val="600"/>
              </a:spcAft>
              <a:buFontTx/>
              <a:buNone/>
              <a:defRPr sz="2200" b="1" spc="-50" baseline="0">
                <a:solidFill>
                  <a:schemeClr val="bg1"/>
                </a:solidFill>
                <a:latin typeface="+mj-lt"/>
              </a:defRPr>
            </a:lvl1pPr>
            <a:lvl2pPr marL="0" indent="0">
              <a:lnSpc>
                <a:spcPct val="80000"/>
              </a:lnSpc>
              <a:spcBef>
                <a:spcPts val="600"/>
              </a:spcBef>
              <a:spcAft>
                <a:spcPts val="1200"/>
              </a:spcAft>
              <a:buFontTx/>
              <a:buNone/>
              <a:tabLst/>
              <a:defRPr sz="3600" b="1">
                <a:solidFill>
                  <a:schemeClr val="bg1"/>
                </a:solidFill>
                <a:latin typeface="+mj-lt"/>
              </a:defRPr>
            </a:lvl2pPr>
            <a:lvl3pPr marL="0" indent="0">
              <a:lnSpc>
                <a:spcPct val="110000"/>
              </a:lnSpc>
              <a:buFontTx/>
              <a:buNone/>
              <a:tabLst/>
              <a:defRPr sz="2000">
                <a:solidFill>
                  <a:schemeClr val="bg1"/>
                </a:solidFill>
              </a:defRPr>
            </a:lvl3pPr>
            <a:lvl4pPr marL="3175" indent="-3175">
              <a:buFontTx/>
              <a:buNone/>
              <a:tabLst/>
              <a:defRPr/>
            </a:lvl4pPr>
            <a:lvl5pPr marL="3175" indent="0">
              <a:buFontTx/>
              <a:buNone/>
              <a:tabLst/>
              <a:defRPr/>
            </a:lvl5pPr>
          </a:lstStyle>
          <a:p>
            <a:pPr lvl="0"/>
            <a:r>
              <a:rPr lang="en-GB"/>
              <a:t>[Number and Section title here]</a:t>
            </a:r>
          </a:p>
          <a:p>
            <a:pPr lvl="1"/>
            <a:r>
              <a:rPr lang="en-GB"/>
              <a:t>[INSERT THE TECHNIQUE TITLE HERE]</a:t>
            </a:r>
          </a:p>
          <a:p>
            <a:pPr lvl="2"/>
            <a:r>
              <a:rPr lang="en-GB"/>
              <a:t>[Insert body copy here]</a:t>
            </a:r>
          </a:p>
        </p:txBody>
      </p:sp>
    </p:spTree>
    <p:extLst>
      <p:ext uri="{BB962C8B-B14F-4D97-AF65-F5344CB8AC3E}">
        <p14:creationId xmlns:p14="http://schemas.microsoft.com/office/powerpoint/2010/main" val="36695680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urple Section x4cols">
    <p:bg>
      <p:bgPr>
        <a:solidFill>
          <a:schemeClr val="bg1"/>
        </a:solidFill>
        <a:effectLst/>
      </p:bgPr>
    </p:bg>
    <p:spTree>
      <p:nvGrpSpPr>
        <p:cNvPr id="1" name=""/>
        <p:cNvGrpSpPr/>
        <p:nvPr/>
      </p:nvGrpSpPr>
      <p:grpSpPr>
        <a:xfrm>
          <a:off x="0" y="0"/>
          <a:ext cx="0" cy="0"/>
          <a:chOff x="0" y="0"/>
          <a:chExt cx="0" cy="0"/>
        </a:xfrm>
      </p:grpSpPr>
      <p:pic>
        <p:nvPicPr>
          <p:cNvPr id="12" name="Picture 11" descr="unlocked_logo_with_strap_reversed.png">
            <a:extLst>
              <a:ext uri="{FF2B5EF4-FFF2-40B4-BE49-F238E27FC236}">
                <a16:creationId xmlns:a16="http://schemas.microsoft.com/office/drawing/2014/main" id="{09B3C216-0C2E-6645-81AC-466FE3C151F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14" name="Slide Number Placeholder 5">
            <a:extLst>
              <a:ext uri="{FF2B5EF4-FFF2-40B4-BE49-F238E27FC236}">
                <a16:creationId xmlns:a16="http://schemas.microsoft.com/office/drawing/2014/main" id="{34D02AA9-41BA-A44E-BC38-0728A877409C}"/>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2" name="Rectangle 1">
            <a:extLst>
              <a:ext uri="{FF2B5EF4-FFF2-40B4-BE49-F238E27FC236}">
                <a16:creationId xmlns:a16="http://schemas.microsoft.com/office/drawing/2014/main" id="{9BD5B00C-7805-9152-0D3D-D9E2A63C1B67}"/>
              </a:ext>
            </a:extLst>
          </p:cNvPr>
          <p:cNvSpPr/>
          <p:nvPr userDrawn="1"/>
        </p:nvSpPr>
        <p:spPr>
          <a:xfrm>
            <a:off x="0" y="4639501"/>
            <a:ext cx="9144000" cy="503999"/>
          </a:xfrm>
          <a:prstGeom prst="rect">
            <a:avLst/>
          </a:prstGeom>
          <a:solidFill>
            <a:srgbClr val="8345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pic>
        <p:nvPicPr>
          <p:cNvPr id="4" name="Picture 3" descr="unlocked_logo_with_strap_reversed.png">
            <a:extLst>
              <a:ext uri="{FF2B5EF4-FFF2-40B4-BE49-F238E27FC236}">
                <a16:creationId xmlns:a16="http://schemas.microsoft.com/office/drawing/2014/main" id="{778485C2-ED71-D443-C8D0-198D3CAF4D8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5" name="Slide Number Placeholder 5">
            <a:extLst>
              <a:ext uri="{FF2B5EF4-FFF2-40B4-BE49-F238E27FC236}">
                <a16:creationId xmlns:a16="http://schemas.microsoft.com/office/drawing/2014/main" id="{80770EAB-2A84-E901-FDD7-123A5B76566E}"/>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18" name="Text Placeholder 17">
            <a:extLst>
              <a:ext uri="{FF2B5EF4-FFF2-40B4-BE49-F238E27FC236}">
                <a16:creationId xmlns:a16="http://schemas.microsoft.com/office/drawing/2014/main" id="{970AA49D-C720-3A6B-DABA-23571A9B4A33}"/>
              </a:ext>
            </a:extLst>
          </p:cNvPr>
          <p:cNvSpPr>
            <a:spLocks noGrp="1"/>
          </p:cNvSpPr>
          <p:nvPr>
            <p:ph type="body" sz="quarter" idx="17" hasCustomPrompt="1"/>
          </p:nvPr>
        </p:nvSpPr>
        <p:spPr>
          <a:xfrm>
            <a:off x="335599" y="3147814"/>
            <a:ext cx="1930134" cy="663771"/>
          </a:xfrm>
        </p:spPr>
        <p:txBody>
          <a:bodyPr wrap="square" lIns="0" tIns="0" rIns="0" bIns="0">
            <a:spAutoFit/>
          </a:bodyPr>
          <a:lstStyle>
            <a:lvl1pPr marL="6350" indent="0">
              <a:lnSpc>
                <a:spcPct val="90000"/>
              </a:lnSpc>
              <a:spcBef>
                <a:spcPts val="0"/>
              </a:spcBef>
              <a:buNone/>
              <a:tabLst/>
              <a:defRPr sz="1600" b="1">
                <a:solidFill>
                  <a:srgbClr val="2D2D2A"/>
                </a:solidFill>
                <a:latin typeface="+mj-lt"/>
              </a:defRPr>
            </a:lvl1pPr>
            <a:lvl2pPr marL="6350" indent="0">
              <a:lnSpc>
                <a:spcPct val="100000"/>
              </a:lnSpc>
              <a:buNone/>
              <a:tabLst/>
              <a:defRPr sz="1000">
                <a:solidFill>
                  <a:srgbClr val="2D2D2A"/>
                </a:solidFill>
              </a:defRPr>
            </a:lvl2pPr>
          </a:lstStyle>
          <a:p>
            <a:pPr lvl="0"/>
            <a:r>
              <a:rPr lang="en-GB"/>
              <a:t>[Insert the step title in here]</a:t>
            </a:r>
          </a:p>
          <a:p>
            <a:pPr lvl="1"/>
            <a:r>
              <a:rPr lang="en-GB"/>
              <a:t>[Insert the body in here]</a:t>
            </a:r>
          </a:p>
        </p:txBody>
      </p:sp>
      <p:sp>
        <p:nvSpPr>
          <p:cNvPr id="28" name="Text Placeholder 17">
            <a:extLst>
              <a:ext uri="{FF2B5EF4-FFF2-40B4-BE49-F238E27FC236}">
                <a16:creationId xmlns:a16="http://schemas.microsoft.com/office/drawing/2014/main" id="{388EAE99-D2FF-528B-4F8B-2E5329ED3F62}"/>
              </a:ext>
            </a:extLst>
          </p:cNvPr>
          <p:cNvSpPr>
            <a:spLocks noGrp="1"/>
          </p:cNvSpPr>
          <p:nvPr>
            <p:ph type="body" sz="quarter" idx="18" hasCustomPrompt="1"/>
          </p:nvPr>
        </p:nvSpPr>
        <p:spPr>
          <a:xfrm>
            <a:off x="2514175" y="3147814"/>
            <a:ext cx="1937067" cy="663771"/>
          </a:xfrm>
        </p:spPr>
        <p:txBody>
          <a:bodyPr wrap="square" lIns="0" tIns="0" rIns="0" bIns="0">
            <a:spAutoFit/>
          </a:bodyPr>
          <a:lstStyle>
            <a:lvl1pPr marL="6350" indent="0">
              <a:lnSpc>
                <a:spcPct val="90000"/>
              </a:lnSpc>
              <a:spcBef>
                <a:spcPts val="0"/>
              </a:spcBef>
              <a:buNone/>
              <a:tabLst/>
              <a:defRPr sz="1600" b="1">
                <a:solidFill>
                  <a:srgbClr val="2D2D2A"/>
                </a:solidFill>
                <a:latin typeface="+mj-lt"/>
              </a:defRPr>
            </a:lvl1pPr>
            <a:lvl2pPr marL="6350" indent="0">
              <a:lnSpc>
                <a:spcPct val="100000"/>
              </a:lnSpc>
              <a:buNone/>
              <a:tabLst/>
              <a:defRPr sz="1000">
                <a:solidFill>
                  <a:srgbClr val="2D2D2A"/>
                </a:solidFill>
              </a:defRPr>
            </a:lvl2pPr>
          </a:lstStyle>
          <a:p>
            <a:pPr lvl="0"/>
            <a:r>
              <a:rPr lang="en-GB"/>
              <a:t>[Insert the step title in here]</a:t>
            </a:r>
          </a:p>
          <a:p>
            <a:pPr lvl="1"/>
            <a:r>
              <a:rPr lang="en-GB"/>
              <a:t>[Insert the body in here]</a:t>
            </a:r>
          </a:p>
        </p:txBody>
      </p:sp>
      <p:sp>
        <p:nvSpPr>
          <p:cNvPr id="30" name="Text Placeholder 17">
            <a:extLst>
              <a:ext uri="{FF2B5EF4-FFF2-40B4-BE49-F238E27FC236}">
                <a16:creationId xmlns:a16="http://schemas.microsoft.com/office/drawing/2014/main" id="{A9BA4AE9-D011-5A03-C63C-2CA6D2A4B1A2}"/>
              </a:ext>
            </a:extLst>
          </p:cNvPr>
          <p:cNvSpPr>
            <a:spLocks noGrp="1"/>
          </p:cNvSpPr>
          <p:nvPr>
            <p:ph type="body" sz="quarter" idx="19" hasCustomPrompt="1"/>
          </p:nvPr>
        </p:nvSpPr>
        <p:spPr>
          <a:xfrm>
            <a:off x="4706622" y="3147814"/>
            <a:ext cx="1930134" cy="663771"/>
          </a:xfrm>
        </p:spPr>
        <p:txBody>
          <a:bodyPr wrap="square" lIns="0" tIns="0" rIns="0" bIns="0">
            <a:spAutoFit/>
          </a:bodyPr>
          <a:lstStyle>
            <a:lvl1pPr marL="6350" indent="0">
              <a:lnSpc>
                <a:spcPct val="90000"/>
              </a:lnSpc>
              <a:spcBef>
                <a:spcPts val="0"/>
              </a:spcBef>
              <a:buNone/>
              <a:tabLst/>
              <a:defRPr sz="1600" b="1">
                <a:solidFill>
                  <a:srgbClr val="2D2D2A"/>
                </a:solidFill>
                <a:latin typeface="+mj-lt"/>
              </a:defRPr>
            </a:lvl1pPr>
            <a:lvl2pPr marL="6350" indent="0">
              <a:lnSpc>
                <a:spcPct val="100000"/>
              </a:lnSpc>
              <a:buNone/>
              <a:tabLst/>
              <a:defRPr sz="1000">
                <a:solidFill>
                  <a:srgbClr val="2D2D2A"/>
                </a:solidFill>
              </a:defRPr>
            </a:lvl2pPr>
          </a:lstStyle>
          <a:p>
            <a:pPr lvl="0"/>
            <a:r>
              <a:rPr lang="en-GB"/>
              <a:t>[Insert the step title in here]</a:t>
            </a:r>
          </a:p>
          <a:p>
            <a:pPr lvl="1"/>
            <a:r>
              <a:rPr lang="en-GB"/>
              <a:t>[Insert the body in here]</a:t>
            </a:r>
          </a:p>
        </p:txBody>
      </p:sp>
      <p:sp>
        <p:nvSpPr>
          <p:cNvPr id="32" name="Text Placeholder 17">
            <a:extLst>
              <a:ext uri="{FF2B5EF4-FFF2-40B4-BE49-F238E27FC236}">
                <a16:creationId xmlns:a16="http://schemas.microsoft.com/office/drawing/2014/main" id="{85DFA8E2-D094-BCCC-B653-51C002408F9E}"/>
              </a:ext>
            </a:extLst>
          </p:cNvPr>
          <p:cNvSpPr>
            <a:spLocks noGrp="1"/>
          </p:cNvSpPr>
          <p:nvPr>
            <p:ph type="body" sz="quarter" idx="20" hasCustomPrompt="1"/>
          </p:nvPr>
        </p:nvSpPr>
        <p:spPr>
          <a:xfrm>
            <a:off x="6890017" y="3147814"/>
            <a:ext cx="1932252" cy="663771"/>
          </a:xfrm>
        </p:spPr>
        <p:txBody>
          <a:bodyPr wrap="square" lIns="0" tIns="0" rIns="0" bIns="0">
            <a:spAutoFit/>
          </a:bodyPr>
          <a:lstStyle>
            <a:lvl1pPr marL="6350" indent="0">
              <a:lnSpc>
                <a:spcPct val="90000"/>
              </a:lnSpc>
              <a:spcBef>
                <a:spcPts val="0"/>
              </a:spcBef>
              <a:buNone/>
              <a:tabLst/>
              <a:defRPr sz="1600" b="1">
                <a:solidFill>
                  <a:srgbClr val="2D2D2A"/>
                </a:solidFill>
                <a:latin typeface="+mj-lt"/>
              </a:defRPr>
            </a:lvl1pPr>
            <a:lvl2pPr marL="6350" indent="0">
              <a:lnSpc>
                <a:spcPct val="100000"/>
              </a:lnSpc>
              <a:buNone/>
              <a:tabLst/>
              <a:defRPr sz="1000">
                <a:solidFill>
                  <a:srgbClr val="2D2D2A"/>
                </a:solidFill>
              </a:defRPr>
            </a:lvl2pPr>
          </a:lstStyle>
          <a:p>
            <a:pPr lvl="0"/>
            <a:r>
              <a:rPr lang="en-GB"/>
              <a:t>[Insert the step title in here]</a:t>
            </a:r>
          </a:p>
          <a:p>
            <a:pPr lvl="1"/>
            <a:r>
              <a:rPr lang="en-GB"/>
              <a:t>[Insert the body in here]</a:t>
            </a:r>
          </a:p>
        </p:txBody>
      </p:sp>
      <p:sp>
        <p:nvSpPr>
          <p:cNvPr id="35" name="Picture Placeholder 33">
            <a:extLst>
              <a:ext uri="{FF2B5EF4-FFF2-40B4-BE49-F238E27FC236}">
                <a16:creationId xmlns:a16="http://schemas.microsoft.com/office/drawing/2014/main" id="{F28BE4D4-BB7C-3030-E75D-DB692C1839D3}"/>
              </a:ext>
            </a:extLst>
          </p:cNvPr>
          <p:cNvSpPr>
            <a:spLocks noGrp="1"/>
          </p:cNvSpPr>
          <p:nvPr>
            <p:ph type="pic" sz="quarter" idx="21"/>
          </p:nvPr>
        </p:nvSpPr>
        <p:spPr>
          <a:xfrm>
            <a:off x="335599" y="411162"/>
            <a:ext cx="1930133" cy="2339679"/>
          </a:xfrm>
          <a:solidFill>
            <a:srgbClr val="834586"/>
          </a:solidFill>
        </p:spPr>
        <p:txBody>
          <a:bodyPr/>
          <a:lstStyle/>
          <a:p>
            <a:endParaRPr lang="en-US"/>
          </a:p>
        </p:txBody>
      </p:sp>
      <p:sp>
        <p:nvSpPr>
          <p:cNvPr id="37" name="Picture Placeholder 33">
            <a:extLst>
              <a:ext uri="{FF2B5EF4-FFF2-40B4-BE49-F238E27FC236}">
                <a16:creationId xmlns:a16="http://schemas.microsoft.com/office/drawing/2014/main" id="{0A01962C-39E8-C795-E7BB-6C84E71C7516}"/>
              </a:ext>
            </a:extLst>
          </p:cNvPr>
          <p:cNvSpPr>
            <a:spLocks noGrp="1"/>
          </p:cNvSpPr>
          <p:nvPr>
            <p:ph type="pic" sz="quarter" idx="22"/>
          </p:nvPr>
        </p:nvSpPr>
        <p:spPr>
          <a:xfrm>
            <a:off x="2514176" y="411162"/>
            <a:ext cx="1930133" cy="2339679"/>
          </a:xfrm>
          <a:solidFill>
            <a:srgbClr val="834586"/>
          </a:solidFill>
        </p:spPr>
        <p:txBody>
          <a:bodyPr/>
          <a:lstStyle/>
          <a:p>
            <a:endParaRPr lang="en-US"/>
          </a:p>
        </p:txBody>
      </p:sp>
      <p:sp>
        <p:nvSpPr>
          <p:cNvPr id="39" name="Picture Placeholder 33">
            <a:extLst>
              <a:ext uri="{FF2B5EF4-FFF2-40B4-BE49-F238E27FC236}">
                <a16:creationId xmlns:a16="http://schemas.microsoft.com/office/drawing/2014/main" id="{F5B3BA5C-7E57-D9EC-16EF-4449286A7D21}"/>
              </a:ext>
            </a:extLst>
          </p:cNvPr>
          <p:cNvSpPr>
            <a:spLocks noGrp="1"/>
          </p:cNvSpPr>
          <p:nvPr>
            <p:ph type="pic" sz="quarter" idx="23"/>
          </p:nvPr>
        </p:nvSpPr>
        <p:spPr>
          <a:xfrm>
            <a:off x="4706623" y="411162"/>
            <a:ext cx="1930133" cy="2339679"/>
          </a:xfrm>
          <a:solidFill>
            <a:srgbClr val="834586"/>
          </a:solidFill>
        </p:spPr>
        <p:txBody>
          <a:bodyPr/>
          <a:lstStyle/>
          <a:p>
            <a:endParaRPr lang="en-US"/>
          </a:p>
        </p:txBody>
      </p:sp>
      <p:sp>
        <p:nvSpPr>
          <p:cNvPr id="41" name="Picture Placeholder 33">
            <a:extLst>
              <a:ext uri="{FF2B5EF4-FFF2-40B4-BE49-F238E27FC236}">
                <a16:creationId xmlns:a16="http://schemas.microsoft.com/office/drawing/2014/main" id="{126BCF06-439C-A164-144E-63E3437BDD05}"/>
              </a:ext>
            </a:extLst>
          </p:cNvPr>
          <p:cNvSpPr>
            <a:spLocks noGrp="1"/>
          </p:cNvSpPr>
          <p:nvPr>
            <p:ph type="pic" sz="quarter" idx="24"/>
          </p:nvPr>
        </p:nvSpPr>
        <p:spPr>
          <a:xfrm>
            <a:off x="6890017" y="411162"/>
            <a:ext cx="1930133" cy="2339679"/>
          </a:xfrm>
          <a:solidFill>
            <a:srgbClr val="834586"/>
          </a:solidFill>
        </p:spPr>
        <p:txBody>
          <a:bodyPr/>
          <a:lstStyle/>
          <a:p>
            <a:endParaRPr lang="en-US"/>
          </a:p>
        </p:txBody>
      </p:sp>
      <p:sp>
        <p:nvSpPr>
          <p:cNvPr id="46" name="TextBox 45">
            <a:extLst>
              <a:ext uri="{FF2B5EF4-FFF2-40B4-BE49-F238E27FC236}">
                <a16:creationId xmlns:a16="http://schemas.microsoft.com/office/drawing/2014/main" id="{B86DB12B-97E5-7C26-3C65-791E2538EEF1}"/>
              </a:ext>
            </a:extLst>
          </p:cNvPr>
          <p:cNvSpPr txBox="1">
            <a:spLocks/>
          </p:cNvSpPr>
          <p:nvPr userDrawn="1"/>
        </p:nvSpPr>
        <p:spPr>
          <a:xfrm>
            <a:off x="6890017" y="2748847"/>
            <a:ext cx="216000" cy="223200"/>
          </a:xfrm>
          <a:prstGeom prst="rect">
            <a:avLst/>
          </a:prstGeom>
          <a:solidFill>
            <a:srgbClr val="2D2D2A"/>
          </a:solidFill>
        </p:spPr>
        <p:txBody>
          <a:bodyPr wrap="none" lIns="36000" tIns="43200" rIns="36000" bIns="36000" rtlCol="0">
            <a:spAutoFit/>
          </a:bodyPr>
          <a:lstStyle/>
          <a:p>
            <a:pPr algn="ctr" fontAlgn="t">
              <a:lnSpc>
                <a:spcPct val="75000"/>
              </a:lnSpc>
              <a:spcBef>
                <a:spcPts val="0"/>
              </a:spcBef>
            </a:pPr>
            <a:r>
              <a:rPr lang="en-US" sz="1200" b="1" i="0">
                <a:solidFill>
                  <a:schemeClr val="bg1"/>
                </a:solidFill>
                <a:latin typeface="Univers Condensed" panose="020F0502020204030204" pitchFamily="34" charset="0"/>
                <a:cs typeface="Univers Condensed" panose="020F0502020204030204" pitchFamily="34" charset="0"/>
              </a:rPr>
              <a:t>D</a:t>
            </a:r>
          </a:p>
        </p:txBody>
      </p:sp>
      <p:sp>
        <p:nvSpPr>
          <p:cNvPr id="47" name="TextBox 46">
            <a:extLst>
              <a:ext uri="{FF2B5EF4-FFF2-40B4-BE49-F238E27FC236}">
                <a16:creationId xmlns:a16="http://schemas.microsoft.com/office/drawing/2014/main" id="{36E283F1-1C5B-57DE-41A1-0400A5784025}"/>
              </a:ext>
            </a:extLst>
          </p:cNvPr>
          <p:cNvSpPr txBox="1">
            <a:spLocks/>
          </p:cNvSpPr>
          <p:nvPr userDrawn="1"/>
        </p:nvSpPr>
        <p:spPr>
          <a:xfrm>
            <a:off x="4706622" y="2748125"/>
            <a:ext cx="216000" cy="223200"/>
          </a:xfrm>
          <a:prstGeom prst="rect">
            <a:avLst/>
          </a:prstGeom>
          <a:solidFill>
            <a:srgbClr val="2D2D2A"/>
          </a:solidFill>
        </p:spPr>
        <p:txBody>
          <a:bodyPr wrap="none" lIns="36000" tIns="43200" rIns="36000" bIns="36000" rtlCol="0">
            <a:spAutoFit/>
          </a:bodyPr>
          <a:lstStyle/>
          <a:p>
            <a:pPr algn="ctr" fontAlgn="t">
              <a:lnSpc>
                <a:spcPct val="75000"/>
              </a:lnSpc>
              <a:spcBef>
                <a:spcPts val="0"/>
              </a:spcBef>
            </a:pPr>
            <a:r>
              <a:rPr lang="en-US" sz="1200" b="1" i="0">
                <a:solidFill>
                  <a:schemeClr val="bg1"/>
                </a:solidFill>
                <a:latin typeface="Univers Condensed" panose="020F0502020204030204" pitchFamily="34" charset="0"/>
                <a:cs typeface="Univers Condensed" panose="020F0502020204030204" pitchFamily="34" charset="0"/>
              </a:rPr>
              <a:t>C</a:t>
            </a:r>
          </a:p>
        </p:txBody>
      </p:sp>
      <p:sp>
        <p:nvSpPr>
          <p:cNvPr id="48" name="TextBox 47">
            <a:extLst>
              <a:ext uri="{FF2B5EF4-FFF2-40B4-BE49-F238E27FC236}">
                <a16:creationId xmlns:a16="http://schemas.microsoft.com/office/drawing/2014/main" id="{5C57E81C-BAB8-60A4-9A49-9E5747F221D4}"/>
              </a:ext>
            </a:extLst>
          </p:cNvPr>
          <p:cNvSpPr txBox="1">
            <a:spLocks/>
          </p:cNvSpPr>
          <p:nvPr userDrawn="1"/>
        </p:nvSpPr>
        <p:spPr>
          <a:xfrm>
            <a:off x="2514176" y="2748125"/>
            <a:ext cx="216000" cy="223200"/>
          </a:xfrm>
          <a:prstGeom prst="rect">
            <a:avLst/>
          </a:prstGeom>
          <a:solidFill>
            <a:srgbClr val="2D2D2A"/>
          </a:solidFill>
        </p:spPr>
        <p:txBody>
          <a:bodyPr wrap="square" lIns="36000" tIns="43200" rIns="36000" bIns="36000" rtlCol="0">
            <a:spAutoFit/>
          </a:bodyPr>
          <a:lstStyle/>
          <a:p>
            <a:pPr algn="ctr" fontAlgn="t">
              <a:lnSpc>
                <a:spcPct val="75000"/>
              </a:lnSpc>
              <a:spcBef>
                <a:spcPts val="0"/>
              </a:spcBef>
            </a:pPr>
            <a:r>
              <a:rPr lang="en-US" sz="1200" b="1" i="0">
                <a:solidFill>
                  <a:schemeClr val="bg1"/>
                </a:solidFill>
                <a:latin typeface="Univers Condensed" panose="020F0502020204030204" pitchFamily="34" charset="0"/>
                <a:cs typeface="Univers Condensed" panose="020F0502020204030204" pitchFamily="34" charset="0"/>
              </a:rPr>
              <a:t>B</a:t>
            </a:r>
          </a:p>
        </p:txBody>
      </p:sp>
      <p:sp>
        <p:nvSpPr>
          <p:cNvPr id="50" name="TextBox 49">
            <a:extLst>
              <a:ext uri="{FF2B5EF4-FFF2-40B4-BE49-F238E27FC236}">
                <a16:creationId xmlns:a16="http://schemas.microsoft.com/office/drawing/2014/main" id="{CAC31811-7BFE-AD35-1AB2-B85B623F993D}"/>
              </a:ext>
            </a:extLst>
          </p:cNvPr>
          <p:cNvSpPr txBox="1">
            <a:spLocks/>
          </p:cNvSpPr>
          <p:nvPr userDrawn="1"/>
        </p:nvSpPr>
        <p:spPr>
          <a:xfrm>
            <a:off x="335599" y="2748125"/>
            <a:ext cx="216000" cy="223200"/>
          </a:xfrm>
          <a:prstGeom prst="rect">
            <a:avLst/>
          </a:prstGeom>
          <a:solidFill>
            <a:srgbClr val="2D2D2A"/>
          </a:solidFill>
        </p:spPr>
        <p:txBody>
          <a:bodyPr wrap="none" lIns="36000" tIns="43200" rIns="36000" bIns="36000" rtlCol="0">
            <a:noAutofit/>
          </a:bodyPr>
          <a:lstStyle/>
          <a:p>
            <a:pPr algn="ctr" fontAlgn="t">
              <a:lnSpc>
                <a:spcPct val="75000"/>
              </a:lnSpc>
              <a:spcBef>
                <a:spcPts val="0"/>
              </a:spcBef>
            </a:pPr>
            <a:r>
              <a:rPr lang="en-US" sz="1200" b="1" i="0">
                <a:solidFill>
                  <a:schemeClr val="bg1"/>
                </a:solidFill>
                <a:latin typeface="Univers Condensed" panose="020F0502020204030204" pitchFamily="34" charset="0"/>
                <a:cs typeface="Univers Condensed" panose="020F0502020204030204" pitchFamily="34" charset="0"/>
              </a:rPr>
              <a:t>A</a:t>
            </a:r>
          </a:p>
        </p:txBody>
      </p:sp>
    </p:spTree>
    <p:extLst>
      <p:ext uri="{BB962C8B-B14F-4D97-AF65-F5344CB8AC3E}">
        <p14:creationId xmlns:p14="http://schemas.microsoft.com/office/powerpoint/2010/main" val="40310134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urple Section x3cols">
    <p:bg>
      <p:bgPr>
        <a:solidFill>
          <a:schemeClr val="bg1"/>
        </a:solidFill>
        <a:effectLst/>
      </p:bgPr>
    </p:bg>
    <p:spTree>
      <p:nvGrpSpPr>
        <p:cNvPr id="1" name=""/>
        <p:cNvGrpSpPr/>
        <p:nvPr/>
      </p:nvGrpSpPr>
      <p:grpSpPr>
        <a:xfrm>
          <a:off x="0" y="0"/>
          <a:ext cx="0" cy="0"/>
          <a:chOff x="0" y="0"/>
          <a:chExt cx="0" cy="0"/>
        </a:xfrm>
      </p:grpSpPr>
      <p:pic>
        <p:nvPicPr>
          <p:cNvPr id="12" name="Picture 11" descr="unlocked_logo_with_strap_reversed.png">
            <a:extLst>
              <a:ext uri="{FF2B5EF4-FFF2-40B4-BE49-F238E27FC236}">
                <a16:creationId xmlns:a16="http://schemas.microsoft.com/office/drawing/2014/main" id="{09B3C216-0C2E-6645-81AC-466FE3C151F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14" name="Slide Number Placeholder 5">
            <a:extLst>
              <a:ext uri="{FF2B5EF4-FFF2-40B4-BE49-F238E27FC236}">
                <a16:creationId xmlns:a16="http://schemas.microsoft.com/office/drawing/2014/main" id="{34D02AA9-41BA-A44E-BC38-0728A877409C}"/>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2" name="Rectangle 1">
            <a:extLst>
              <a:ext uri="{FF2B5EF4-FFF2-40B4-BE49-F238E27FC236}">
                <a16:creationId xmlns:a16="http://schemas.microsoft.com/office/drawing/2014/main" id="{9BD5B00C-7805-9152-0D3D-D9E2A63C1B67}"/>
              </a:ext>
            </a:extLst>
          </p:cNvPr>
          <p:cNvSpPr/>
          <p:nvPr userDrawn="1"/>
        </p:nvSpPr>
        <p:spPr>
          <a:xfrm>
            <a:off x="0" y="4639501"/>
            <a:ext cx="9144000" cy="503999"/>
          </a:xfrm>
          <a:prstGeom prst="rect">
            <a:avLst/>
          </a:prstGeom>
          <a:solidFill>
            <a:srgbClr val="8345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pic>
        <p:nvPicPr>
          <p:cNvPr id="4" name="Picture 3" descr="unlocked_logo_with_strap_reversed.png">
            <a:extLst>
              <a:ext uri="{FF2B5EF4-FFF2-40B4-BE49-F238E27FC236}">
                <a16:creationId xmlns:a16="http://schemas.microsoft.com/office/drawing/2014/main" id="{778485C2-ED71-D443-C8D0-198D3CAF4D8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5" name="Slide Number Placeholder 5">
            <a:extLst>
              <a:ext uri="{FF2B5EF4-FFF2-40B4-BE49-F238E27FC236}">
                <a16:creationId xmlns:a16="http://schemas.microsoft.com/office/drawing/2014/main" id="{80770EAB-2A84-E901-FDD7-123A5B76566E}"/>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18" name="Text Placeholder 17">
            <a:extLst>
              <a:ext uri="{FF2B5EF4-FFF2-40B4-BE49-F238E27FC236}">
                <a16:creationId xmlns:a16="http://schemas.microsoft.com/office/drawing/2014/main" id="{970AA49D-C720-3A6B-DABA-23571A9B4A33}"/>
              </a:ext>
            </a:extLst>
          </p:cNvPr>
          <p:cNvSpPr>
            <a:spLocks noGrp="1"/>
          </p:cNvSpPr>
          <p:nvPr>
            <p:ph type="body" sz="quarter" idx="17" hasCustomPrompt="1"/>
          </p:nvPr>
        </p:nvSpPr>
        <p:spPr>
          <a:xfrm>
            <a:off x="1000927" y="3147814"/>
            <a:ext cx="1930134" cy="663771"/>
          </a:xfrm>
        </p:spPr>
        <p:txBody>
          <a:bodyPr wrap="square" lIns="0" tIns="0" rIns="0" bIns="0">
            <a:spAutoFit/>
          </a:bodyPr>
          <a:lstStyle>
            <a:lvl1pPr marL="6350" indent="0">
              <a:lnSpc>
                <a:spcPct val="90000"/>
              </a:lnSpc>
              <a:spcBef>
                <a:spcPts val="0"/>
              </a:spcBef>
              <a:buNone/>
              <a:tabLst/>
              <a:defRPr sz="1600" b="1">
                <a:solidFill>
                  <a:srgbClr val="2D2D2A"/>
                </a:solidFill>
                <a:latin typeface="+mj-lt"/>
              </a:defRPr>
            </a:lvl1pPr>
            <a:lvl2pPr marL="6350" indent="0">
              <a:lnSpc>
                <a:spcPct val="100000"/>
              </a:lnSpc>
              <a:buNone/>
              <a:tabLst/>
              <a:defRPr sz="1000">
                <a:solidFill>
                  <a:srgbClr val="2D2D2A"/>
                </a:solidFill>
              </a:defRPr>
            </a:lvl2pPr>
          </a:lstStyle>
          <a:p>
            <a:pPr lvl="0"/>
            <a:r>
              <a:rPr lang="en-GB"/>
              <a:t>[Insert the step title in here]</a:t>
            </a:r>
          </a:p>
          <a:p>
            <a:pPr lvl="1"/>
            <a:r>
              <a:rPr lang="en-GB"/>
              <a:t>[Insert the body in here]</a:t>
            </a:r>
          </a:p>
        </p:txBody>
      </p:sp>
      <p:sp>
        <p:nvSpPr>
          <p:cNvPr id="28" name="Text Placeholder 17">
            <a:extLst>
              <a:ext uri="{FF2B5EF4-FFF2-40B4-BE49-F238E27FC236}">
                <a16:creationId xmlns:a16="http://schemas.microsoft.com/office/drawing/2014/main" id="{388EAE99-D2FF-528B-4F8B-2E5329ED3F62}"/>
              </a:ext>
            </a:extLst>
          </p:cNvPr>
          <p:cNvSpPr>
            <a:spLocks noGrp="1"/>
          </p:cNvSpPr>
          <p:nvPr>
            <p:ph type="body" sz="quarter" idx="18" hasCustomPrompt="1"/>
          </p:nvPr>
        </p:nvSpPr>
        <p:spPr>
          <a:xfrm>
            <a:off x="3603326" y="3147814"/>
            <a:ext cx="1937067" cy="663771"/>
          </a:xfrm>
        </p:spPr>
        <p:txBody>
          <a:bodyPr wrap="square" lIns="0" tIns="0" rIns="0" bIns="0">
            <a:spAutoFit/>
          </a:bodyPr>
          <a:lstStyle>
            <a:lvl1pPr marL="6350" indent="0">
              <a:lnSpc>
                <a:spcPct val="90000"/>
              </a:lnSpc>
              <a:spcBef>
                <a:spcPts val="0"/>
              </a:spcBef>
              <a:buNone/>
              <a:tabLst/>
              <a:defRPr sz="1600" b="1">
                <a:solidFill>
                  <a:srgbClr val="2D2D2A"/>
                </a:solidFill>
                <a:latin typeface="+mj-lt"/>
              </a:defRPr>
            </a:lvl1pPr>
            <a:lvl2pPr marL="6350" indent="0">
              <a:lnSpc>
                <a:spcPct val="100000"/>
              </a:lnSpc>
              <a:buNone/>
              <a:tabLst/>
              <a:defRPr sz="1000">
                <a:solidFill>
                  <a:srgbClr val="2D2D2A"/>
                </a:solidFill>
              </a:defRPr>
            </a:lvl2pPr>
          </a:lstStyle>
          <a:p>
            <a:pPr lvl="0"/>
            <a:r>
              <a:rPr lang="en-GB"/>
              <a:t>[Insert the step title in here]</a:t>
            </a:r>
          </a:p>
          <a:p>
            <a:pPr lvl="1"/>
            <a:r>
              <a:rPr lang="en-GB"/>
              <a:t>[Insert the body in here]</a:t>
            </a:r>
          </a:p>
        </p:txBody>
      </p:sp>
      <p:sp>
        <p:nvSpPr>
          <p:cNvPr id="30" name="Text Placeholder 17">
            <a:extLst>
              <a:ext uri="{FF2B5EF4-FFF2-40B4-BE49-F238E27FC236}">
                <a16:creationId xmlns:a16="http://schemas.microsoft.com/office/drawing/2014/main" id="{A9BA4AE9-D011-5A03-C63C-2CA6D2A4B1A2}"/>
              </a:ext>
            </a:extLst>
          </p:cNvPr>
          <p:cNvSpPr>
            <a:spLocks noGrp="1"/>
          </p:cNvSpPr>
          <p:nvPr>
            <p:ph type="body" sz="quarter" idx="19" hasCustomPrompt="1"/>
          </p:nvPr>
        </p:nvSpPr>
        <p:spPr>
          <a:xfrm>
            <a:off x="6205726" y="3147814"/>
            <a:ext cx="1930134" cy="663771"/>
          </a:xfrm>
        </p:spPr>
        <p:txBody>
          <a:bodyPr wrap="square" lIns="0" tIns="0" rIns="0" bIns="0">
            <a:spAutoFit/>
          </a:bodyPr>
          <a:lstStyle>
            <a:lvl1pPr marL="6350" indent="0">
              <a:lnSpc>
                <a:spcPct val="90000"/>
              </a:lnSpc>
              <a:spcBef>
                <a:spcPts val="0"/>
              </a:spcBef>
              <a:buNone/>
              <a:tabLst/>
              <a:defRPr sz="1600" b="1">
                <a:solidFill>
                  <a:srgbClr val="2D2D2A"/>
                </a:solidFill>
                <a:latin typeface="+mj-lt"/>
              </a:defRPr>
            </a:lvl1pPr>
            <a:lvl2pPr marL="6350" indent="0">
              <a:lnSpc>
                <a:spcPct val="100000"/>
              </a:lnSpc>
              <a:buNone/>
              <a:tabLst/>
              <a:defRPr sz="1000">
                <a:solidFill>
                  <a:srgbClr val="2D2D2A"/>
                </a:solidFill>
              </a:defRPr>
            </a:lvl2pPr>
          </a:lstStyle>
          <a:p>
            <a:pPr lvl="0"/>
            <a:r>
              <a:rPr lang="en-GB"/>
              <a:t>[Insert the step title in here]</a:t>
            </a:r>
          </a:p>
          <a:p>
            <a:pPr lvl="1"/>
            <a:r>
              <a:rPr lang="en-GB"/>
              <a:t>[Insert the body in here]</a:t>
            </a:r>
          </a:p>
        </p:txBody>
      </p:sp>
      <p:sp>
        <p:nvSpPr>
          <p:cNvPr id="35" name="Picture Placeholder 33">
            <a:extLst>
              <a:ext uri="{FF2B5EF4-FFF2-40B4-BE49-F238E27FC236}">
                <a16:creationId xmlns:a16="http://schemas.microsoft.com/office/drawing/2014/main" id="{F28BE4D4-BB7C-3030-E75D-DB692C1839D3}"/>
              </a:ext>
            </a:extLst>
          </p:cNvPr>
          <p:cNvSpPr>
            <a:spLocks noGrp="1"/>
          </p:cNvSpPr>
          <p:nvPr>
            <p:ph type="pic" sz="quarter" idx="21"/>
          </p:nvPr>
        </p:nvSpPr>
        <p:spPr>
          <a:xfrm>
            <a:off x="1000927" y="411162"/>
            <a:ext cx="1930133" cy="2339679"/>
          </a:xfrm>
          <a:solidFill>
            <a:srgbClr val="834586"/>
          </a:solidFill>
        </p:spPr>
        <p:txBody>
          <a:bodyPr/>
          <a:lstStyle/>
          <a:p>
            <a:endParaRPr lang="en-US"/>
          </a:p>
        </p:txBody>
      </p:sp>
      <p:sp>
        <p:nvSpPr>
          <p:cNvPr id="37" name="Picture Placeholder 33">
            <a:extLst>
              <a:ext uri="{FF2B5EF4-FFF2-40B4-BE49-F238E27FC236}">
                <a16:creationId xmlns:a16="http://schemas.microsoft.com/office/drawing/2014/main" id="{0A01962C-39E8-C795-E7BB-6C84E71C7516}"/>
              </a:ext>
            </a:extLst>
          </p:cNvPr>
          <p:cNvSpPr>
            <a:spLocks noGrp="1"/>
          </p:cNvSpPr>
          <p:nvPr>
            <p:ph type="pic" sz="quarter" idx="22"/>
          </p:nvPr>
        </p:nvSpPr>
        <p:spPr>
          <a:xfrm>
            <a:off x="3603327" y="411162"/>
            <a:ext cx="1930133" cy="2339679"/>
          </a:xfrm>
          <a:solidFill>
            <a:srgbClr val="834586"/>
          </a:solidFill>
        </p:spPr>
        <p:txBody>
          <a:bodyPr/>
          <a:lstStyle/>
          <a:p>
            <a:endParaRPr lang="en-US"/>
          </a:p>
        </p:txBody>
      </p:sp>
      <p:sp>
        <p:nvSpPr>
          <p:cNvPr id="39" name="Picture Placeholder 33">
            <a:extLst>
              <a:ext uri="{FF2B5EF4-FFF2-40B4-BE49-F238E27FC236}">
                <a16:creationId xmlns:a16="http://schemas.microsoft.com/office/drawing/2014/main" id="{F5B3BA5C-7E57-D9EC-16EF-4449286A7D21}"/>
              </a:ext>
            </a:extLst>
          </p:cNvPr>
          <p:cNvSpPr>
            <a:spLocks noGrp="1"/>
          </p:cNvSpPr>
          <p:nvPr>
            <p:ph type="pic" sz="quarter" idx="23"/>
          </p:nvPr>
        </p:nvSpPr>
        <p:spPr>
          <a:xfrm>
            <a:off x="6205727" y="411162"/>
            <a:ext cx="1930133" cy="2339679"/>
          </a:xfrm>
          <a:solidFill>
            <a:srgbClr val="834586"/>
          </a:solidFill>
        </p:spPr>
        <p:txBody>
          <a:bodyPr/>
          <a:lstStyle/>
          <a:p>
            <a:endParaRPr lang="en-US"/>
          </a:p>
        </p:txBody>
      </p:sp>
      <p:sp>
        <p:nvSpPr>
          <p:cNvPr id="47" name="TextBox 46">
            <a:extLst>
              <a:ext uri="{FF2B5EF4-FFF2-40B4-BE49-F238E27FC236}">
                <a16:creationId xmlns:a16="http://schemas.microsoft.com/office/drawing/2014/main" id="{36E283F1-1C5B-57DE-41A1-0400A5784025}"/>
              </a:ext>
            </a:extLst>
          </p:cNvPr>
          <p:cNvSpPr txBox="1">
            <a:spLocks/>
          </p:cNvSpPr>
          <p:nvPr userDrawn="1"/>
        </p:nvSpPr>
        <p:spPr>
          <a:xfrm>
            <a:off x="6205726" y="2748125"/>
            <a:ext cx="216000" cy="223200"/>
          </a:xfrm>
          <a:prstGeom prst="rect">
            <a:avLst/>
          </a:prstGeom>
          <a:solidFill>
            <a:srgbClr val="2D2D2A"/>
          </a:solidFill>
        </p:spPr>
        <p:txBody>
          <a:bodyPr wrap="none" lIns="36000" tIns="43200" rIns="36000" bIns="36000" rtlCol="0">
            <a:spAutoFit/>
          </a:bodyPr>
          <a:lstStyle/>
          <a:p>
            <a:pPr algn="ctr" fontAlgn="t">
              <a:lnSpc>
                <a:spcPct val="75000"/>
              </a:lnSpc>
              <a:spcBef>
                <a:spcPts val="0"/>
              </a:spcBef>
            </a:pPr>
            <a:r>
              <a:rPr lang="en-US" sz="1200" b="1" i="0">
                <a:solidFill>
                  <a:schemeClr val="bg1"/>
                </a:solidFill>
                <a:latin typeface="Univers Condensed" panose="020F0502020204030204" pitchFamily="34" charset="0"/>
                <a:cs typeface="Univers Condensed" panose="020F0502020204030204" pitchFamily="34" charset="0"/>
              </a:rPr>
              <a:t>C</a:t>
            </a:r>
          </a:p>
        </p:txBody>
      </p:sp>
      <p:sp>
        <p:nvSpPr>
          <p:cNvPr id="48" name="TextBox 47">
            <a:extLst>
              <a:ext uri="{FF2B5EF4-FFF2-40B4-BE49-F238E27FC236}">
                <a16:creationId xmlns:a16="http://schemas.microsoft.com/office/drawing/2014/main" id="{5C57E81C-BAB8-60A4-9A49-9E5747F221D4}"/>
              </a:ext>
            </a:extLst>
          </p:cNvPr>
          <p:cNvSpPr txBox="1">
            <a:spLocks/>
          </p:cNvSpPr>
          <p:nvPr userDrawn="1"/>
        </p:nvSpPr>
        <p:spPr>
          <a:xfrm>
            <a:off x="3603327" y="2748125"/>
            <a:ext cx="216000" cy="223200"/>
          </a:xfrm>
          <a:prstGeom prst="rect">
            <a:avLst/>
          </a:prstGeom>
          <a:solidFill>
            <a:srgbClr val="2D2D2A"/>
          </a:solidFill>
        </p:spPr>
        <p:txBody>
          <a:bodyPr wrap="square" lIns="36000" tIns="43200" rIns="36000" bIns="36000" rtlCol="0">
            <a:spAutoFit/>
          </a:bodyPr>
          <a:lstStyle/>
          <a:p>
            <a:pPr algn="ctr" fontAlgn="t">
              <a:lnSpc>
                <a:spcPct val="75000"/>
              </a:lnSpc>
              <a:spcBef>
                <a:spcPts val="0"/>
              </a:spcBef>
            </a:pPr>
            <a:r>
              <a:rPr lang="en-US" sz="1200" b="1" i="0">
                <a:solidFill>
                  <a:schemeClr val="bg1"/>
                </a:solidFill>
                <a:latin typeface="Univers Condensed" panose="020F0502020204030204" pitchFamily="34" charset="0"/>
                <a:cs typeface="Univers Condensed" panose="020F0502020204030204" pitchFamily="34" charset="0"/>
              </a:rPr>
              <a:t>B</a:t>
            </a:r>
          </a:p>
        </p:txBody>
      </p:sp>
      <p:sp>
        <p:nvSpPr>
          <p:cNvPr id="50" name="TextBox 49">
            <a:extLst>
              <a:ext uri="{FF2B5EF4-FFF2-40B4-BE49-F238E27FC236}">
                <a16:creationId xmlns:a16="http://schemas.microsoft.com/office/drawing/2014/main" id="{CAC31811-7BFE-AD35-1AB2-B85B623F993D}"/>
              </a:ext>
            </a:extLst>
          </p:cNvPr>
          <p:cNvSpPr txBox="1">
            <a:spLocks/>
          </p:cNvSpPr>
          <p:nvPr userDrawn="1"/>
        </p:nvSpPr>
        <p:spPr>
          <a:xfrm>
            <a:off x="1000927" y="2748125"/>
            <a:ext cx="216000" cy="223200"/>
          </a:xfrm>
          <a:prstGeom prst="rect">
            <a:avLst/>
          </a:prstGeom>
          <a:solidFill>
            <a:srgbClr val="2D2D2A"/>
          </a:solidFill>
        </p:spPr>
        <p:txBody>
          <a:bodyPr wrap="none" lIns="36000" tIns="43200" rIns="36000" bIns="36000" rtlCol="0">
            <a:noAutofit/>
          </a:bodyPr>
          <a:lstStyle/>
          <a:p>
            <a:pPr algn="ctr" fontAlgn="t">
              <a:lnSpc>
                <a:spcPct val="75000"/>
              </a:lnSpc>
              <a:spcBef>
                <a:spcPts val="0"/>
              </a:spcBef>
            </a:pPr>
            <a:r>
              <a:rPr lang="en-US" sz="1200" b="1" i="0">
                <a:solidFill>
                  <a:schemeClr val="bg1"/>
                </a:solidFill>
                <a:latin typeface="Univers Condensed" panose="020F0502020204030204" pitchFamily="34" charset="0"/>
                <a:cs typeface="Univers Condensed" panose="020F0502020204030204" pitchFamily="34" charset="0"/>
              </a:rPr>
              <a:t>A</a:t>
            </a:r>
          </a:p>
        </p:txBody>
      </p:sp>
    </p:spTree>
    <p:extLst>
      <p:ext uri="{BB962C8B-B14F-4D97-AF65-F5344CB8AC3E}">
        <p14:creationId xmlns:p14="http://schemas.microsoft.com/office/powerpoint/2010/main" val="10293534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3. Content - Text">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2A3632-5A89-0A7B-CF3B-0CC123C19949}"/>
              </a:ext>
            </a:extLst>
          </p:cNvPr>
          <p:cNvSpPr/>
          <p:nvPr userDrawn="1"/>
        </p:nvSpPr>
        <p:spPr>
          <a:xfrm>
            <a:off x="0" y="4639501"/>
            <a:ext cx="9144000" cy="503999"/>
          </a:xfrm>
          <a:prstGeom prst="rect">
            <a:avLst/>
          </a:prstGeom>
          <a:solidFill>
            <a:srgbClr val="8345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pic>
        <p:nvPicPr>
          <p:cNvPr id="7" name="Picture 6" descr="unlocked_logo_with_strap_reversed.png">
            <a:extLst>
              <a:ext uri="{FF2B5EF4-FFF2-40B4-BE49-F238E27FC236}">
                <a16:creationId xmlns:a16="http://schemas.microsoft.com/office/drawing/2014/main" id="{577FC6F8-95BE-524E-B973-3EEC8B36EEE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4" name="Text Placeholder 3">
            <a:extLst>
              <a:ext uri="{FF2B5EF4-FFF2-40B4-BE49-F238E27FC236}">
                <a16:creationId xmlns:a16="http://schemas.microsoft.com/office/drawing/2014/main" id="{D94388D6-984D-5C46-8552-47C69AA34747}"/>
              </a:ext>
            </a:extLst>
          </p:cNvPr>
          <p:cNvSpPr>
            <a:spLocks noGrp="1"/>
          </p:cNvSpPr>
          <p:nvPr>
            <p:ph type="body" sz="quarter" idx="14" hasCustomPrompt="1"/>
          </p:nvPr>
        </p:nvSpPr>
        <p:spPr>
          <a:xfrm>
            <a:off x="323850" y="1058863"/>
            <a:ext cx="8496300" cy="2880000"/>
          </a:xfrm>
        </p:spPr>
        <p:txBody>
          <a:bodyPr lIns="0" tIns="0" rIns="0" bIns="0">
            <a:normAutofit/>
          </a:bodyPr>
          <a:lstStyle>
            <a:lvl1pPr marL="234000" marR="0" indent="-234000" algn="l" defTabSz="685800" rtl="0" eaLnBrk="1" fontAlgn="auto" latinLnBrk="0" hangingPunct="1">
              <a:lnSpc>
                <a:spcPct val="100000"/>
              </a:lnSpc>
              <a:spcBef>
                <a:spcPts val="0"/>
              </a:spcBef>
              <a:spcAft>
                <a:spcPts val="1000"/>
              </a:spcAft>
              <a:buClr>
                <a:schemeClr val="tx2"/>
              </a:buClr>
              <a:buSzPct val="130000"/>
              <a:buFont typeface="Univers" panose="020B0503020202020204" pitchFamily="34" charset="0"/>
              <a:buChar char="–"/>
              <a:tabLst/>
              <a:defRPr sz="1650" b="0" i="0" baseline="0">
                <a:solidFill>
                  <a:srgbClr val="56565A"/>
                </a:solidFill>
                <a:latin typeface="Univers" panose="020B0503020202020204" pitchFamily="34" charset="0"/>
              </a:defRPr>
            </a:lvl1pPr>
          </a:lstStyle>
          <a:p>
            <a:pPr lvl="0"/>
            <a:r>
              <a:rPr lang="en-GB"/>
              <a:t>Insert text here.</a:t>
            </a:r>
          </a:p>
          <a:p>
            <a:pPr lvl="0"/>
            <a:r>
              <a:rPr lang="en-GB"/>
              <a:t>Insert text here.</a:t>
            </a:r>
            <a:endParaRPr lang="en-US"/>
          </a:p>
        </p:txBody>
      </p:sp>
      <p:pic>
        <p:nvPicPr>
          <p:cNvPr id="5" name="Picture 4" descr="unlocked_logo_with_strap_reversed.png">
            <a:extLst>
              <a:ext uri="{FF2B5EF4-FFF2-40B4-BE49-F238E27FC236}">
                <a16:creationId xmlns:a16="http://schemas.microsoft.com/office/drawing/2014/main" id="{48F0F104-B246-B0EB-9F92-D53E5164584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8" name="Slide Number Placeholder 5">
            <a:extLst>
              <a:ext uri="{FF2B5EF4-FFF2-40B4-BE49-F238E27FC236}">
                <a16:creationId xmlns:a16="http://schemas.microsoft.com/office/drawing/2014/main" id="{3AEA90E0-0F9C-6205-2E41-AB4D4F50ED71}"/>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6" name="Subtitle 2">
            <a:extLst>
              <a:ext uri="{FF2B5EF4-FFF2-40B4-BE49-F238E27FC236}">
                <a16:creationId xmlns:a16="http://schemas.microsoft.com/office/drawing/2014/main" id="{FDAC6452-C1CF-CD5E-1306-3CE1BC108E5D}"/>
              </a:ext>
            </a:extLst>
          </p:cNvPr>
          <p:cNvSpPr>
            <a:spLocks noGrp="1"/>
          </p:cNvSpPr>
          <p:nvPr>
            <p:ph type="subTitle" idx="1" hasCustomPrompt="1"/>
          </p:nvPr>
        </p:nvSpPr>
        <p:spPr>
          <a:xfrm>
            <a:off x="321733" y="411163"/>
            <a:ext cx="6726726" cy="307031"/>
          </a:xfrm>
        </p:spPr>
        <p:txBody>
          <a:bodyPr lIns="0" tIns="0" rIns="0" bIns="0">
            <a:normAutofit/>
          </a:bodyPr>
          <a:lstStyle>
            <a:lvl1pPr marL="0" indent="0" algn="l">
              <a:buNone/>
              <a:defRPr sz="2400" b="1" i="0" cap="all" baseline="0">
                <a:solidFill>
                  <a:schemeClr val="accent1"/>
                </a:solidFill>
                <a:latin typeface="Univers Condensed"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[INSERT HEADING]</a:t>
            </a:r>
          </a:p>
        </p:txBody>
      </p:sp>
    </p:spTree>
    <p:extLst>
      <p:ext uri="{BB962C8B-B14F-4D97-AF65-F5344CB8AC3E}">
        <p14:creationId xmlns:p14="http://schemas.microsoft.com/office/powerpoint/2010/main" val="19085006"/>
      </p:ext>
    </p:extLst>
  </p:cSld>
  <p:clrMapOvr>
    <a:masterClrMapping/>
  </p:clrMapOvr>
  <p:extLst>
    <p:ext uri="{DCECCB84-F9BA-43D5-87BE-67443E8EF086}">
      <p15:sldGuideLst xmlns:p15="http://schemas.microsoft.com/office/powerpoint/2012/main">
        <p15:guide id="1" orient="horz" pos="1620">
          <p15:clr>
            <a:srgbClr val="FBAE40"/>
          </p15:clr>
        </p15:guide>
        <p15:guide id="2" pos="204">
          <p15:clr>
            <a:srgbClr val="FBAE40"/>
          </p15:clr>
        </p15:guide>
        <p15:guide id="3" pos="2880">
          <p15:clr>
            <a:srgbClr val="FBAE40"/>
          </p15:clr>
        </p15:guide>
        <p15:guide id="4" pos="5556">
          <p15:clr>
            <a:srgbClr val="FBAE40"/>
          </p15:clr>
        </p15:guide>
        <p15:guide id="5" orient="horz" pos="259">
          <p15:clr>
            <a:srgbClr val="FBAE40"/>
          </p15:clr>
        </p15:guide>
        <p15:guide id="7" orient="horz" pos="667">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1_8. Activity - Discussion point">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A898980-9037-4682-742A-68166D26F96B}"/>
              </a:ext>
            </a:extLst>
          </p:cNvPr>
          <p:cNvSpPr/>
          <p:nvPr userDrawn="1"/>
        </p:nvSpPr>
        <p:spPr>
          <a:xfrm>
            <a:off x="0" y="4639501"/>
            <a:ext cx="9144000" cy="503999"/>
          </a:xfrm>
          <a:prstGeom prst="rect">
            <a:avLst/>
          </a:prstGeom>
          <a:solidFill>
            <a:srgbClr val="8345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sp>
        <p:nvSpPr>
          <p:cNvPr id="10" name="Rectangle 9">
            <a:extLst>
              <a:ext uri="{FF2B5EF4-FFF2-40B4-BE49-F238E27FC236}">
                <a16:creationId xmlns:a16="http://schemas.microsoft.com/office/drawing/2014/main" id="{C8C7ACF5-C92F-4E41-BB94-36F1F0BB5687}"/>
              </a:ext>
            </a:extLst>
          </p:cNvPr>
          <p:cNvSpPr/>
          <p:nvPr userDrawn="1"/>
        </p:nvSpPr>
        <p:spPr>
          <a:xfrm>
            <a:off x="0" y="-1"/>
            <a:ext cx="9144000" cy="1058863"/>
          </a:xfrm>
          <a:prstGeom prst="rect">
            <a:avLst/>
          </a:prstGeom>
          <a:solidFill>
            <a:srgbClr val="8345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sp>
        <p:nvSpPr>
          <p:cNvPr id="20" name="Subtitle 2">
            <a:extLst>
              <a:ext uri="{FF2B5EF4-FFF2-40B4-BE49-F238E27FC236}">
                <a16:creationId xmlns:a16="http://schemas.microsoft.com/office/drawing/2014/main" id="{881C81C0-4489-EB43-9F89-F72FB1BE80D9}"/>
              </a:ext>
            </a:extLst>
          </p:cNvPr>
          <p:cNvSpPr>
            <a:spLocks noGrp="1"/>
          </p:cNvSpPr>
          <p:nvPr>
            <p:ph type="subTitle" idx="1" hasCustomPrompt="1"/>
          </p:nvPr>
        </p:nvSpPr>
        <p:spPr>
          <a:xfrm>
            <a:off x="323850" y="392511"/>
            <a:ext cx="6726726" cy="410638"/>
          </a:xfrm>
        </p:spPr>
        <p:txBody>
          <a:bodyPr lIns="0" tIns="0" rIns="0" bIns="0">
            <a:normAutofit/>
          </a:bodyPr>
          <a:lstStyle>
            <a:lvl1pPr marL="0" indent="0" algn="l">
              <a:buNone/>
              <a:defRPr sz="2400" b="1" i="0" cap="all" baseline="0">
                <a:solidFill>
                  <a:schemeClr val="bg1"/>
                </a:solidFill>
                <a:latin typeface="Univers Condensed"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DISCUSSION POINT</a:t>
            </a:r>
          </a:p>
        </p:txBody>
      </p:sp>
      <p:sp>
        <p:nvSpPr>
          <p:cNvPr id="3" name="Text Placeholder 2">
            <a:extLst>
              <a:ext uri="{FF2B5EF4-FFF2-40B4-BE49-F238E27FC236}">
                <a16:creationId xmlns:a16="http://schemas.microsoft.com/office/drawing/2014/main" id="{80B0CFC7-79FC-DB48-87FD-2706351F2E2D}"/>
              </a:ext>
            </a:extLst>
          </p:cNvPr>
          <p:cNvSpPr>
            <a:spLocks noGrp="1"/>
          </p:cNvSpPr>
          <p:nvPr>
            <p:ph type="body" sz="quarter" idx="15" hasCustomPrompt="1"/>
          </p:nvPr>
        </p:nvSpPr>
        <p:spPr>
          <a:xfrm>
            <a:off x="323850" y="1508288"/>
            <a:ext cx="6840000" cy="2783402"/>
          </a:xfrm>
          <a:noFill/>
        </p:spPr>
        <p:txBody>
          <a:bodyPr lIns="0" tIns="0" rIns="0" bIns="0">
            <a:noAutofit/>
          </a:bodyPr>
          <a:lstStyle>
            <a:lvl1pPr marL="0" indent="0">
              <a:spcBef>
                <a:spcPts val="0"/>
              </a:spcBef>
              <a:spcAft>
                <a:spcPts val="1000"/>
              </a:spcAft>
              <a:buFontTx/>
              <a:buNone/>
              <a:defRPr sz="2600" b="0" i="0" baseline="0">
                <a:solidFill>
                  <a:schemeClr val="accent1"/>
                </a:solidFill>
                <a:latin typeface="Univers Condensed" panose="020F0502020204030204" pitchFamily="34" charset="0"/>
              </a:defRPr>
            </a:lvl1pPr>
            <a:lvl2pPr>
              <a:defRPr sz="2400" baseline="0">
                <a:solidFill>
                  <a:schemeClr val="bg1"/>
                </a:solidFill>
                <a:latin typeface="Univers LT Std 67 Bold Condense" panose="020B0603020202020204" pitchFamily="34" charset="0"/>
              </a:defRPr>
            </a:lvl2pPr>
            <a:lvl3pPr>
              <a:defRPr sz="2400" baseline="0">
                <a:solidFill>
                  <a:schemeClr val="bg1"/>
                </a:solidFill>
                <a:latin typeface="Univers LT Std 67 Bold Condense" panose="020B0603020202020204" pitchFamily="34" charset="0"/>
              </a:defRPr>
            </a:lvl3pPr>
            <a:lvl4pPr>
              <a:defRPr sz="2400" baseline="0">
                <a:solidFill>
                  <a:schemeClr val="bg1"/>
                </a:solidFill>
                <a:latin typeface="Univers LT Std 67 Bold Condense" panose="020B0603020202020204" pitchFamily="34" charset="0"/>
              </a:defRPr>
            </a:lvl4pPr>
            <a:lvl5pPr>
              <a:defRPr sz="2400" baseline="0">
                <a:solidFill>
                  <a:schemeClr val="bg1"/>
                </a:solidFill>
                <a:latin typeface="Univers LT Std 67 Bold Condense" panose="020B0603020202020204" pitchFamily="34" charset="0"/>
              </a:defRPr>
            </a:lvl5pPr>
          </a:lstStyle>
          <a:p>
            <a:pPr lvl="0"/>
            <a:r>
              <a:rPr lang="en-GB"/>
              <a:t>[Insert discussion point task here]</a:t>
            </a:r>
          </a:p>
        </p:txBody>
      </p:sp>
      <p:pic>
        <p:nvPicPr>
          <p:cNvPr id="12" name="Picture 11" descr="unlocked_logo_with_strap_reversed.png">
            <a:extLst>
              <a:ext uri="{FF2B5EF4-FFF2-40B4-BE49-F238E27FC236}">
                <a16:creationId xmlns:a16="http://schemas.microsoft.com/office/drawing/2014/main" id="{09B3C216-0C2E-6645-81AC-466FE3C151F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14" name="Slide Number Placeholder 5">
            <a:extLst>
              <a:ext uri="{FF2B5EF4-FFF2-40B4-BE49-F238E27FC236}">
                <a16:creationId xmlns:a16="http://schemas.microsoft.com/office/drawing/2014/main" id="{34D02AA9-41BA-A44E-BC38-0728A877409C}"/>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pic>
        <p:nvPicPr>
          <p:cNvPr id="4" name="Picture 3" descr="unlocked_logo_with_strap_reversed.png">
            <a:extLst>
              <a:ext uri="{FF2B5EF4-FFF2-40B4-BE49-F238E27FC236}">
                <a16:creationId xmlns:a16="http://schemas.microsoft.com/office/drawing/2014/main" id="{778485C2-ED71-D443-C8D0-198D3CAF4D8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5" name="Slide Number Placeholder 5">
            <a:extLst>
              <a:ext uri="{FF2B5EF4-FFF2-40B4-BE49-F238E27FC236}">
                <a16:creationId xmlns:a16="http://schemas.microsoft.com/office/drawing/2014/main" id="{80770EAB-2A84-E901-FDD7-123A5B76566E}"/>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Tree>
    <p:extLst>
      <p:ext uri="{BB962C8B-B14F-4D97-AF65-F5344CB8AC3E}">
        <p14:creationId xmlns:p14="http://schemas.microsoft.com/office/powerpoint/2010/main" val="34446140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1_7. Activity - Practice task">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9FC9DA0-0CB6-06EF-F689-1F6E90231542}"/>
              </a:ext>
            </a:extLst>
          </p:cNvPr>
          <p:cNvSpPr/>
          <p:nvPr userDrawn="1"/>
        </p:nvSpPr>
        <p:spPr>
          <a:xfrm>
            <a:off x="0" y="4639501"/>
            <a:ext cx="9144000" cy="503999"/>
          </a:xfrm>
          <a:prstGeom prst="rect">
            <a:avLst/>
          </a:prstGeom>
          <a:solidFill>
            <a:srgbClr val="8345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sp>
        <p:nvSpPr>
          <p:cNvPr id="10" name="Rectangle 9">
            <a:extLst>
              <a:ext uri="{FF2B5EF4-FFF2-40B4-BE49-F238E27FC236}">
                <a16:creationId xmlns:a16="http://schemas.microsoft.com/office/drawing/2014/main" id="{E35F2368-F362-254B-A004-BBCE6C459993}"/>
              </a:ext>
            </a:extLst>
          </p:cNvPr>
          <p:cNvSpPr/>
          <p:nvPr userDrawn="1"/>
        </p:nvSpPr>
        <p:spPr>
          <a:xfrm>
            <a:off x="0" y="-1"/>
            <a:ext cx="9144000" cy="1058863"/>
          </a:xfrm>
          <a:prstGeom prst="rect">
            <a:avLst/>
          </a:prstGeom>
          <a:solidFill>
            <a:srgbClr val="8345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sp>
        <p:nvSpPr>
          <p:cNvPr id="20" name="Subtitle 2">
            <a:extLst>
              <a:ext uri="{FF2B5EF4-FFF2-40B4-BE49-F238E27FC236}">
                <a16:creationId xmlns:a16="http://schemas.microsoft.com/office/drawing/2014/main" id="{881C81C0-4489-EB43-9F89-F72FB1BE80D9}"/>
              </a:ext>
            </a:extLst>
          </p:cNvPr>
          <p:cNvSpPr>
            <a:spLocks noGrp="1"/>
          </p:cNvSpPr>
          <p:nvPr>
            <p:ph type="subTitle" idx="1" hasCustomPrompt="1"/>
          </p:nvPr>
        </p:nvSpPr>
        <p:spPr>
          <a:xfrm>
            <a:off x="323850" y="392511"/>
            <a:ext cx="6726726" cy="410638"/>
          </a:xfrm>
        </p:spPr>
        <p:txBody>
          <a:bodyPr lIns="0" tIns="0" rIns="0" bIns="0">
            <a:normAutofit/>
          </a:bodyPr>
          <a:lstStyle>
            <a:lvl1pPr marL="0" indent="0" algn="l">
              <a:buNone/>
              <a:defRPr sz="2400" b="1" i="0" cap="all" baseline="0">
                <a:solidFill>
                  <a:schemeClr val="bg1"/>
                </a:solidFill>
                <a:latin typeface="Univers Condensed"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PRACTICE TASK</a:t>
            </a:r>
          </a:p>
        </p:txBody>
      </p:sp>
      <p:sp>
        <p:nvSpPr>
          <p:cNvPr id="3" name="Text Placeholder 2">
            <a:extLst>
              <a:ext uri="{FF2B5EF4-FFF2-40B4-BE49-F238E27FC236}">
                <a16:creationId xmlns:a16="http://schemas.microsoft.com/office/drawing/2014/main" id="{80B0CFC7-79FC-DB48-87FD-2706351F2E2D}"/>
              </a:ext>
            </a:extLst>
          </p:cNvPr>
          <p:cNvSpPr>
            <a:spLocks noGrp="1"/>
          </p:cNvSpPr>
          <p:nvPr>
            <p:ph type="body" sz="quarter" idx="15" hasCustomPrompt="1"/>
          </p:nvPr>
        </p:nvSpPr>
        <p:spPr>
          <a:xfrm>
            <a:off x="321733" y="1508288"/>
            <a:ext cx="7388323" cy="2634053"/>
          </a:xfrm>
          <a:noFill/>
        </p:spPr>
        <p:txBody>
          <a:bodyPr lIns="0" tIns="0" rIns="0" bIns="0">
            <a:noAutofit/>
          </a:bodyPr>
          <a:lstStyle>
            <a:lvl1pPr marL="0" indent="0">
              <a:spcBef>
                <a:spcPts val="0"/>
              </a:spcBef>
              <a:spcAft>
                <a:spcPts val="1000"/>
              </a:spcAft>
              <a:buFontTx/>
              <a:buNone/>
              <a:defRPr sz="2600" b="0" i="0" baseline="0">
                <a:solidFill>
                  <a:schemeClr val="accent1"/>
                </a:solidFill>
                <a:latin typeface="Univers Condensed" panose="020F0502020204030204" pitchFamily="34" charset="0"/>
              </a:defRPr>
            </a:lvl1pPr>
            <a:lvl2pPr>
              <a:defRPr sz="2400" baseline="0">
                <a:solidFill>
                  <a:schemeClr val="bg1"/>
                </a:solidFill>
                <a:latin typeface="Univers LT Std 47 Cn Lt" panose="020B0603020202020204" pitchFamily="34" charset="0"/>
              </a:defRPr>
            </a:lvl2pPr>
            <a:lvl3pPr>
              <a:defRPr sz="2400" baseline="0">
                <a:solidFill>
                  <a:schemeClr val="bg1"/>
                </a:solidFill>
                <a:latin typeface="Univers LT Std 47 Cn Lt" panose="020B0603020202020204" pitchFamily="34" charset="0"/>
              </a:defRPr>
            </a:lvl3pPr>
            <a:lvl4pPr>
              <a:defRPr sz="2400" baseline="0">
                <a:solidFill>
                  <a:schemeClr val="bg1"/>
                </a:solidFill>
                <a:latin typeface="Univers LT Std 47 Cn Lt" panose="020B0603020202020204" pitchFamily="34" charset="0"/>
              </a:defRPr>
            </a:lvl4pPr>
            <a:lvl5pPr>
              <a:defRPr sz="2400" baseline="0">
                <a:solidFill>
                  <a:schemeClr val="bg1"/>
                </a:solidFill>
                <a:latin typeface="Univers LT Std 47 Cn Lt" panose="020B0603020202020204" pitchFamily="34" charset="0"/>
              </a:defRPr>
            </a:lvl5pPr>
          </a:lstStyle>
          <a:p>
            <a:pPr lvl="0"/>
            <a:r>
              <a:rPr lang="en-GB"/>
              <a:t>[Insert practice task info here]</a:t>
            </a:r>
          </a:p>
        </p:txBody>
      </p:sp>
      <p:pic>
        <p:nvPicPr>
          <p:cNvPr id="12" name="Picture 11" descr="unlocked_logo_with_strap_reversed.png">
            <a:extLst>
              <a:ext uri="{FF2B5EF4-FFF2-40B4-BE49-F238E27FC236}">
                <a16:creationId xmlns:a16="http://schemas.microsoft.com/office/drawing/2014/main" id="{6566B8D7-6D9A-6343-9503-AEEDF21AF2D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15" name="Slide Number Placeholder 5">
            <a:extLst>
              <a:ext uri="{FF2B5EF4-FFF2-40B4-BE49-F238E27FC236}">
                <a16:creationId xmlns:a16="http://schemas.microsoft.com/office/drawing/2014/main" id="{5928F4C9-2022-F349-8C4D-8E9E0B3344C5}"/>
              </a:ext>
            </a:extLst>
          </p:cNvPr>
          <p:cNvSpPr txBox="1">
            <a:spLocks/>
          </p:cNvSpPr>
          <p:nvPr userDrawn="1"/>
        </p:nvSpPr>
        <p:spPr>
          <a:xfrm>
            <a:off x="8010200" y="4781216"/>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pic>
        <p:nvPicPr>
          <p:cNvPr id="4" name="Picture 3" descr="unlocked_logo_with_strap_reversed.png">
            <a:extLst>
              <a:ext uri="{FF2B5EF4-FFF2-40B4-BE49-F238E27FC236}">
                <a16:creationId xmlns:a16="http://schemas.microsoft.com/office/drawing/2014/main" id="{0AAB98EC-EFA8-8CC2-D1C0-59B162DB78E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Tree>
    <p:extLst>
      <p:ext uri="{BB962C8B-B14F-4D97-AF65-F5344CB8AC3E}">
        <p14:creationId xmlns:p14="http://schemas.microsoft.com/office/powerpoint/2010/main" val="235801855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Red Section Title">
    <p:bg>
      <p:bgPr>
        <a:solidFill>
          <a:srgbClr val="E2463A"/>
        </a:solidFill>
        <a:effectLst/>
      </p:bgPr>
    </p:bg>
    <p:spTree>
      <p:nvGrpSpPr>
        <p:cNvPr id="1" name=""/>
        <p:cNvGrpSpPr/>
        <p:nvPr/>
      </p:nvGrpSpPr>
      <p:grpSpPr>
        <a:xfrm>
          <a:off x="0" y="0"/>
          <a:ext cx="0" cy="0"/>
          <a:chOff x="0" y="0"/>
          <a:chExt cx="0" cy="0"/>
        </a:xfrm>
      </p:grpSpPr>
      <p:pic>
        <p:nvPicPr>
          <p:cNvPr id="12" name="Picture 11" descr="unlocked_logo_with_strap_reversed.png">
            <a:extLst>
              <a:ext uri="{FF2B5EF4-FFF2-40B4-BE49-F238E27FC236}">
                <a16:creationId xmlns:a16="http://schemas.microsoft.com/office/drawing/2014/main" id="{09B3C216-0C2E-6645-81AC-466FE3C151F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14" name="Slide Number Placeholder 5">
            <a:extLst>
              <a:ext uri="{FF2B5EF4-FFF2-40B4-BE49-F238E27FC236}">
                <a16:creationId xmlns:a16="http://schemas.microsoft.com/office/drawing/2014/main" id="{34D02AA9-41BA-A44E-BC38-0728A877409C}"/>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2" name="Rectangle 1">
            <a:extLst>
              <a:ext uri="{FF2B5EF4-FFF2-40B4-BE49-F238E27FC236}">
                <a16:creationId xmlns:a16="http://schemas.microsoft.com/office/drawing/2014/main" id="{9BD5B00C-7805-9152-0D3D-D9E2A63C1B67}"/>
              </a:ext>
            </a:extLst>
          </p:cNvPr>
          <p:cNvSpPr/>
          <p:nvPr userDrawn="1"/>
        </p:nvSpPr>
        <p:spPr>
          <a:xfrm>
            <a:off x="0" y="4639501"/>
            <a:ext cx="9144000" cy="503999"/>
          </a:xfrm>
          <a:prstGeom prst="rect">
            <a:avLst/>
          </a:prstGeom>
          <a:solidFill>
            <a:srgbClr val="E246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pic>
        <p:nvPicPr>
          <p:cNvPr id="4" name="Picture 3" descr="unlocked_logo_with_strap_reversed.png">
            <a:extLst>
              <a:ext uri="{FF2B5EF4-FFF2-40B4-BE49-F238E27FC236}">
                <a16:creationId xmlns:a16="http://schemas.microsoft.com/office/drawing/2014/main" id="{778485C2-ED71-D443-C8D0-198D3CAF4D8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5" name="Slide Number Placeholder 5">
            <a:extLst>
              <a:ext uri="{FF2B5EF4-FFF2-40B4-BE49-F238E27FC236}">
                <a16:creationId xmlns:a16="http://schemas.microsoft.com/office/drawing/2014/main" id="{80770EAB-2A84-E901-FDD7-123A5B76566E}"/>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35" name="Picture Placeholder 33">
            <a:extLst>
              <a:ext uri="{FF2B5EF4-FFF2-40B4-BE49-F238E27FC236}">
                <a16:creationId xmlns:a16="http://schemas.microsoft.com/office/drawing/2014/main" id="{F28BE4D4-BB7C-3030-E75D-DB692C1839D3}"/>
              </a:ext>
            </a:extLst>
          </p:cNvPr>
          <p:cNvSpPr>
            <a:spLocks noGrp="1"/>
          </p:cNvSpPr>
          <p:nvPr>
            <p:ph type="pic" sz="quarter" idx="21"/>
          </p:nvPr>
        </p:nvSpPr>
        <p:spPr>
          <a:xfrm>
            <a:off x="335599" y="411162"/>
            <a:ext cx="1930133" cy="2339679"/>
          </a:xfrm>
          <a:solidFill>
            <a:srgbClr val="E2463A"/>
          </a:solidFill>
        </p:spPr>
        <p:txBody>
          <a:bodyPr/>
          <a:lstStyle/>
          <a:p>
            <a:endParaRPr lang="en-US"/>
          </a:p>
        </p:txBody>
      </p:sp>
      <p:sp>
        <p:nvSpPr>
          <p:cNvPr id="53" name="Text Placeholder 52">
            <a:extLst>
              <a:ext uri="{FF2B5EF4-FFF2-40B4-BE49-F238E27FC236}">
                <a16:creationId xmlns:a16="http://schemas.microsoft.com/office/drawing/2014/main" id="{A96463D8-A2FE-AFE5-695A-3F33CC6AA208}"/>
              </a:ext>
            </a:extLst>
          </p:cNvPr>
          <p:cNvSpPr>
            <a:spLocks noGrp="1"/>
          </p:cNvSpPr>
          <p:nvPr>
            <p:ph type="body" sz="quarter" idx="23" hasCustomPrompt="1"/>
          </p:nvPr>
        </p:nvSpPr>
        <p:spPr>
          <a:xfrm>
            <a:off x="2514176" y="411162"/>
            <a:ext cx="4722120" cy="3960787"/>
          </a:xfrm>
        </p:spPr>
        <p:txBody>
          <a:bodyPr lIns="0" tIns="0" rIns="0" bIns="0"/>
          <a:lstStyle>
            <a:lvl1pPr marL="0" indent="0">
              <a:spcAft>
                <a:spcPts val="600"/>
              </a:spcAft>
              <a:buFontTx/>
              <a:buNone/>
              <a:defRPr sz="2200" b="1" spc="-50" baseline="0">
                <a:solidFill>
                  <a:schemeClr val="bg1"/>
                </a:solidFill>
                <a:latin typeface="+mj-lt"/>
              </a:defRPr>
            </a:lvl1pPr>
            <a:lvl2pPr marL="0" indent="0">
              <a:lnSpc>
                <a:spcPct val="80000"/>
              </a:lnSpc>
              <a:spcBef>
                <a:spcPts val="600"/>
              </a:spcBef>
              <a:spcAft>
                <a:spcPts val="1200"/>
              </a:spcAft>
              <a:buFontTx/>
              <a:buNone/>
              <a:tabLst/>
              <a:defRPr sz="3600" b="1">
                <a:solidFill>
                  <a:schemeClr val="bg1"/>
                </a:solidFill>
                <a:latin typeface="+mj-lt"/>
              </a:defRPr>
            </a:lvl2pPr>
            <a:lvl3pPr marL="0" indent="0">
              <a:lnSpc>
                <a:spcPct val="110000"/>
              </a:lnSpc>
              <a:buFontTx/>
              <a:buNone/>
              <a:tabLst/>
              <a:defRPr sz="2000">
                <a:solidFill>
                  <a:schemeClr val="bg1"/>
                </a:solidFill>
              </a:defRPr>
            </a:lvl3pPr>
            <a:lvl4pPr marL="3175" indent="-3175">
              <a:buFontTx/>
              <a:buNone/>
              <a:tabLst/>
              <a:defRPr/>
            </a:lvl4pPr>
            <a:lvl5pPr marL="3175" indent="0">
              <a:buFontTx/>
              <a:buNone/>
              <a:tabLst/>
              <a:defRPr/>
            </a:lvl5pPr>
          </a:lstStyle>
          <a:p>
            <a:pPr lvl="0"/>
            <a:r>
              <a:rPr lang="en-GB"/>
              <a:t>[Number and Section title here]</a:t>
            </a:r>
          </a:p>
          <a:p>
            <a:pPr lvl="1"/>
            <a:r>
              <a:rPr lang="en-GB"/>
              <a:t>[INSERT THE TECHNIQUE TITLE HERE]</a:t>
            </a:r>
          </a:p>
          <a:p>
            <a:pPr lvl="2"/>
            <a:r>
              <a:rPr lang="en-GB"/>
              <a:t>[Insert body copy here]</a:t>
            </a:r>
          </a:p>
        </p:txBody>
      </p:sp>
    </p:spTree>
    <p:extLst>
      <p:ext uri="{BB962C8B-B14F-4D97-AF65-F5344CB8AC3E}">
        <p14:creationId xmlns:p14="http://schemas.microsoft.com/office/powerpoint/2010/main" val="5524491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Red Section x4cols">
    <p:bg>
      <p:bgPr>
        <a:solidFill>
          <a:schemeClr val="bg1"/>
        </a:solidFill>
        <a:effectLst/>
      </p:bgPr>
    </p:bg>
    <p:spTree>
      <p:nvGrpSpPr>
        <p:cNvPr id="1" name=""/>
        <p:cNvGrpSpPr/>
        <p:nvPr/>
      </p:nvGrpSpPr>
      <p:grpSpPr>
        <a:xfrm>
          <a:off x="0" y="0"/>
          <a:ext cx="0" cy="0"/>
          <a:chOff x="0" y="0"/>
          <a:chExt cx="0" cy="0"/>
        </a:xfrm>
      </p:grpSpPr>
      <p:pic>
        <p:nvPicPr>
          <p:cNvPr id="12" name="Picture 11" descr="unlocked_logo_with_strap_reversed.png">
            <a:extLst>
              <a:ext uri="{FF2B5EF4-FFF2-40B4-BE49-F238E27FC236}">
                <a16:creationId xmlns:a16="http://schemas.microsoft.com/office/drawing/2014/main" id="{09B3C216-0C2E-6645-81AC-466FE3C151F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14" name="Slide Number Placeholder 5">
            <a:extLst>
              <a:ext uri="{FF2B5EF4-FFF2-40B4-BE49-F238E27FC236}">
                <a16:creationId xmlns:a16="http://schemas.microsoft.com/office/drawing/2014/main" id="{34D02AA9-41BA-A44E-BC38-0728A877409C}"/>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2" name="Rectangle 1">
            <a:extLst>
              <a:ext uri="{FF2B5EF4-FFF2-40B4-BE49-F238E27FC236}">
                <a16:creationId xmlns:a16="http://schemas.microsoft.com/office/drawing/2014/main" id="{9BD5B00C-7805-9152-0D3D-D9E2A63C1B67}"/>
              </a:ext>
            </a:extLst>
          </p:cNvPr>
          <p:cNvSpPr/>
          <p:nvPr userDrawn="1"/>
        </p:nvSpPr>
        <p:spPr>
          <a:xfrm>
            <a:off x="0" y="4639501"/>
            <a:ext cx="9144000" cy="503999"/>
          </a:xfrm>
          <a:prstGeom prst="rect">
            <a:avLst/>
          </a:prstGeom>
          <a:solidFill>
            <a:srgbClr val="E246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pic>
        <p:nvPicPr>
          <p:cNvPr id="4" name="Picture 3" descr="unlocked_logo_with_strap_reversed.png">
            <a:extLst>
              <a:ext uri="{FF2B5EF4-FFF2-40B4-BE49-F238E27FC236}">
                <a16:creationId xmlns:a16="http://schemas.microsoft.com/office/drawing/2014/main" id="{778485C2-ED71-D443-C8D0-198D3CAF4D8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5" name="Slide Number Placeholder 5">
            <a:extLst>
              <a:ext uri="{FF2B5EF4-FFF2-40B4-BE49-F238E27FC236}">
                <a16:creationId xmlns:a16="http://schemas.microsoft.com/office/drawing/2014/main" id="{80770EAB-2A84-E901-FDD7-123A5B76566E}"/>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18" name="Text Placeholder 17">
            <a:extLst>
              <a:ext uri="{FF2B5EF4-FFF2-40B4-BE49-F238E27FC236}">
                <a16:creationId xmlns:a16="http://schemas.microsoft.com/office/drawing/2014/main" id="{970AA49D-C720-3A6B-DABA-23571A9B4A33}"/>
              </a:ext>
            </a:extLst>
          </p:cNvPr>
          <p:cNvSpPr>
            <a:spLocks noGrp="1"/>
          </p:cNvSpPr>
          <p:nvPr>
            <p:ph type="body" sz="quarter" idx="17" hasCustomPrompt="1"/>
          </p:nvPr>
        </p:nvSpPr>
        <p:spPr>
          <a:xfrm>
            <a:off x="335599" y="3147814"/>
            <a:ext cx="1930134" cy="663771"/>
          </a:xfrm>
        </p:spPr>
        <p:txBody>
          <a:bodyPr wrap="square" lIns="0" tIns="0" rIns="0" bIns="0">
            <a:spAutoFit/>
          </a:bodyPr>
          <a:lstStyle>
            <a:lvl1pPr marL="6350" indent="0">
              <a:lnSpc>
                <a:spcPct val="90000"/>
              </a:lnSpc>
              <a:spcBef>
                <a:spcPts val="0"/>
              </a:spcBef>
              <a:buNone/>
              <a:tabLst/>
              <a:defRPr sz="1600" b="1">
                <a:solidFill>
                  <a:srgbClr val="2D2D2A"/>
                </a:solidFill>
                <a:latin typeface="+mj-lt"/>
              </a:defRPr>
            </a:lvl1pPr>
            <a:lvl2pPr marL="6350" indent="0">
              <a:lnSpc>
                <a:spcPct val="100000"/>
              </a:lnSpc>
              <a:buNone/>
              <a:tabLst/>
              <a:defRPr sz="1000">
                <a:solidFill>
                  <a:srgbClr val="2D2D2A"/>
                </a:solidFill>
              </a:defRPr>
            </a:lvl2pPr>
          </a:lstStyle>
          <a:p>
            <a:pPr lvl="0"/>
            <a:r>
              <a:rPr lang="en-GB"/>
              <a:t>[Insert the step title in here]</a:t>
            </a:r>
          </a:p>
          <a:p>
            <a:pPr lvl="1"/>
            <a:r>
              <a:rPr lang="en-GB"/>
              <a:t>[Insert the body in here]</a:t>
            </a:r>
          </a:p>
        </p:txBody>
      </p:sp>
      <p:sp>
        <p:nvSpPr>
          <p:cNvPr id="28" name="Text Placeholder 17">
            <a:extLst>
              <a:ext uri="{FF2B5EF4-FFF2-40B4-BE49-F238E27FC236}">
                <a16:creationId xmlns:a16="http://schemas.microsoft.com/office/drawing/2014/main" id="{388EAE99-D2FF-528B-4F8B-2E5329ED3F62}"/>
              </a:ext>
            </a:extLst>
          </p:cNvPr>
          <p:cNvSpPr>
            <a:spLocks noGrp="1"/>
          </p:cNvSpPr>
          <p:nvPr>
            <p:ph type="body" sz="quarter" idx="18" hasCustomPrompt="1"/>
          </p:nvPr>
        </p:nvSpPr>
        <p:spPr>
          <a:xfrm>
            <a:off x="2514175" y="3147814"/>
            <a:ext cx="1937067" cy="663771"/>
          </a:xfrm>
        </p:spPr>
        <p:txBody>
          <a:bodyPr wrap="square" lIns="0" tIns="0" rIns="0" bIns="0">
            <a:spAutoFit/>
          </a:bodyPr>
          <a:lstStyle>
            <a:lvl1pPr marL="6350" indent="0">
              <a:lnSpc>
                <a:spcPct val="90000"/>
              </a:lnSpc>
              <a:spcBef>
                <a:spcPts val="0"/>
              </a:spcBef>
              <a:buNone/>
              <a:tabLst/>
              <a:defRPr sz="1600" b="1">
                <a:solidFill>
                  <a:srgbClr val="2D2D2A"/>
                </a:solidFill>
                <a:latin typeface="+mj-lt"/>
              </a:defRPr>
            </a:lvl1pPr>
            <a:lvl2pPr marL="6350" indent="0">
              <a:lnSpc>
                <a:spcPct val="100000"/>
              </a:lnSpc>
              <a:buNone/>
              <a:tabLst/>
              <a:defRPr sz="1000">
                <a:solidFill>
                  <a:srgbClr val="2D2D2A"/>
                </a:solidFill>
              </a:defRPr>
            </a:lvl2pPr>
          </a:lstStyle>
          <a:p>
            <a:pPr lvl="0"/>
            <a:r>
              <a:rPr lang="en-GB"/>
              <a:t>[Insert the step title in here]</a:t>
            </a:r>
          </a:p>
          <a:p>
            <a:pPr lvl="1"/>
            <a:r>
              <a:rPr lang="en-GB"/>
              <a:t>[Insert the body in here]</a:t>
            </a:r>
          </a:p>
        </p:txBody>
      </p:sp>
      <p:sp>
        <p:nvSpPr>
          <p:cNvPr id="30" name="Text Placeholder 17">
            <a:extLst>
              <a:ext uri="{FF2B5EF4-FFF2-40B4-BE49-F238E27FC236}">
                <a16:creationId xmlns:a16="http://schemas.microsoft.com/office/drawing/2014/main" id="{A9BA4AE9-D011-5A03-C63C-2CA6D2A4B1A2}"/>
              </a:ext>
            </a:extLst>
          </p:cNvPr>
          <p:cNvSpPr>
            <a:spLocks noGrp="1"/>
          </p:cNvSpPr>
          <p:nvPr>
            <p:ph type="body" sz="quarter" idx="19" hasCustomPrompt="1"/>
          </p:nvPr>
        </p:nvSpPr>
        <p:spPr>
          <a:xfrm>
            <a:off x="4706622" y="3147814"/>
            <a:ext cx="1930134" cy="663771"/>
          </a:xfrm>
        </p:spPr>
        <p:txBody>
          <a:bodyPr wrap="square" lIns="0" tIns="0" rIns="0" bIns="0">
            <a:spAutoFit/>
          </a:bodyPr>
          <a:lstStyle>
            <a:lvl1pPr marL="6350" indent="0">
              <a:lnSpc>
                <a:spcPct val="90000"/>
              </a:lnSpc>
              <a:spcBef>
                <a:spcPts val="0"/>
              </a:spcBef>
              <a:buNone/>
              <a:tabLst/>
              <a:defRPr sz="1600" b="1">
                <a:solidFill>
                  <a:srgbClr val="2D2D2A"/>
                </a:solidFill>
                <a:latin typeface="+mj-lt"/>
              </a:defRPr>
            </a:lvl1pPr>
            <a:lvl2pPr marL="6350" indent="0">
              <a:lnSpc>
                <a:spcPct val="100000"/>
              </a:lnSpc>
              <a:buNone/>
              <a:tabLst/>
              <a:defRPr sz="1000">
                <a:solidFill>
                  <a:srgbClr val="2D2D2A"/>
                </a:solidFill>
              </a:defRPr>
            </a:lvl2pPr>
          </a:lstStyle>
          <a:p>
            <a:pPr lvl="0"/>
            <a:r>
              <a:rPr lang="en-GB"/>
              <a:t>[Insert the step title in here]</a:t>
            </a:r>
          </a:p>
          <a:p>
            <a:pPr lvl="1"/>
            <a:r>
              <a:rPr lang="en-GB"/>
              <a:t>[Insert the body in here]</a:t>
            </a:r>
          </a:p>
        </p:txBody>
      </p:sp>
      <p:sp>
        <p:nvSpPr>
          <p:cNvPr id="32" name="Text Placeholder 17">
            <a:extLst>
              <a:ext uri="{FF2B5EF4-FFF2-40B4-BE49-F238E27FC236}">
                <a16:creationId xmlns:a16="http://schemas.microsoft.com/office/drawing/2014/main" id="{85DFA8E2-D094-BCCC-B653-51C002408F9E}"/>
              </a:ext>
            </a:extLst>
          </p:cNvPr>
          <p:cNvSpPr>
            <a:spLocks noGrp="1"/>
          </p:cNvSpPr>
          <p:nvPr>
            <p:ph type="body" sz="quarter" idx="20" hasCustomPrompt="1"/>
          </p:nvPr>
        </p:nvSpPr>
        <p:spPr>
          <a:xfrm>
            <a:off x="6890017" y="3147814"/>
            <a:ext cx="1932252" cy="663771"/>
          </a:xfrm>
        </p:spPr>
        <p:txBody>
          <a:bodyPr wrap="square" lIns="0" tIns="0" rIns="0" bIns="0">
            <a:spAutoFit/>
          </a:bodyPr>
          <a:lstStyle>
            <a:lvl1pPr marL="6350" indent="0">
              <a:lnSpc>
                <a:spcPct val="90000"/>
              </a:lnSpc>
              <a:spcBef>
                <a:spcPts val="0"/>
              </a:spcBef>
              <a:buNone/>
              <a:tabLst/>
              <a:defRPr sz="1600" b="1">
                <a:solidFill>
                  <a:srgbClr val="2D2D2A"/>
                </a:solidFill>
                <a:latin typeface="+mj-lt"/>
              </a:defRPr>
            </a:lvl1pPr>
            <a:lvl2pPr marL="6350" indent="0">
              <a:lnSpc>
                <a:spcPct val="100000"/>
              </a:lnSpc>
              <a:buNone/>
              <a:tabLst/>
              <a:defRPr sz="1000">
                <a:solidFill>
                  <a:srgbClr val="2D2D2A"/>
                </a:solidFill>
              </a:defRPr>
            </a:lvl2pPr>
          </a:lstStyle>
          <a:p>
            <a:pPr lvl="0"/>
            <a:r>
              <a:rPr lang="en-GB"/>
              <a:t>[Insert the step title in here]</a:t>
            </a:r>
          </a:p>
          <a:p>
            <a:pPr lvl="1"/>
            <a:r>
              <a:rPr lang="en-GB"/>
              <a:t>[Insert the body in here]</a:t>
            </a:r>
          </a:p>
        </p:txBody>
      </p:sp>
      <p:sp>
        <p:nvSpPr>
          <p:cNvPr id="35" name="Picture Placeholder 33">
            <a:extLst>
              <a:ext uri="{FF2B5EF4-FFF2-40B4-BE49-F238E27FC236}">
                <a16:creationId xmlns:a16="http://schemas.microsoft.com/office/drawing/2014/main" id="{F28BE4D4-BB7C-3030-E75D-DB692C1839D3}"/>
              </a:ext>
            </a:extLst>
          </p:cNvPr>
          <p:cNvSpPr>
            <a:spLocks noGrp="1"/>
          </p:cNvSpPr>
          <p:nvPr>
            <p:ph type="pic" sz="quarter" idx="21"/>
          </p:nvPr>
        </p:nvSpPr>
        <p:spPr>
          <a:xfrm>
            <a:off x="335599" y="411162"/>
            <a:ext cx="1930133" cy="2339679"/>
          </a:xfrm>
          <a:solidFill>
            <a:srgbClr val="E2463A"/>
          </a:solidFill>
        </p:spPr>
        <p:txBody>
          <a:bodyPr/>
          <a:lstStyle/>
          <a:p>
            <a:endParaRPr lang="en-US"/>
          </a:p>
        </p:txBody>
      </p:sp>
      <p:sp>
        <p:nvSpPr>
          <p:cNvPr id="37" name="Picture Placeholder 33">
            <a:extLst>
              <a:ext uri="{FF2B5EF4-FFF2-40B4-BE49-F238E27FC236}">
                <a16:creationId xmlns:a16="http://schemas.microsoft.com/office/drawing/2014/main" id="{0A01962C-39E8-C795-E7BB-6C84E71C7516}"/>
              </a:ext>
            </a:extLst>
          </p:cNvPr>
          <p:cNvSpPr>
            <a:spLocks noGrp="1"/>
          </p:cNvSpPr>
          <p:nvPr>
            <p:ph type="pic" sz="quarter" idx="22"/>
          </p:nvPr>
        </p:nvSpPr>
        <p:spPr>
          <a:xfrm>
            <a:off x="2514176" y="411162"/>
            <a:ext cx="1930133" cy="2339679"/>
          </a:xfrm>
          <a:solidFill>
            <a:srgbClr val="E2463A"/>
          </a:solidFill>
        </p:spPr>
        <p:txBody>
          <a:bodyPr/>
          <a:lstStyle/>
          <a:p>
            <a:endParaRPr lang="en-US"/>
          </a:p>
        </p:txBody>
      </p:sp>
      <p:sp>
        <p:nvSpPr>
          <p:cNvPr id="39" name="Picture Placeholder 33">
            <a:extLst>
              <a:ext uri="{FF2B5EF4-FFF2-40B4-BE49-F238E27FC236}">
                <a16:creationId xmlns:a16="http://schemas.microsoft.com/office/drawing/2014/main" id="{F5B3BA5C-7E57-D9EC-16EF-4449286A7D21}"/>
              </a:ext>
            </a:extLst>
          </p:cNvPr>
          <p:cNvSpPr>
            <a:spLocks noGrp="1"/>
          </p:cNvSpPr>
          <p:nvPr>
            <p:ph type="pic" sz="quarter" idx="23"/>
          </p:nvPr>
        </p:nvSpPr>
        <p:spPr>
          <a:xfrm>
            <a:off x="4706623" y="411162"/>
            <a:ext cx="1930133" cy="2339679"/>
          </a:xfrm>
          <a:solidFill>
            <a:srgbClr val="E2463A"/>
          </a:solidFill>
        </p:spPr>
        <p:txBody>
          <a:bodyPr/>
          <a:lstStyle/>
          <a:p>
            <a:endParaRPr lang="en-US"/>
          </a:p>
        </p:txBody>
      </p:sp>
      <p:sp>
        <p:nvSpPr>
          <p:cNvPr id="41" name="Picture Placeholder 33">
            <a:extLst>
              <a:ext uri="{FF2B5EF4-FFF2-40B4-BE49-F238E27FC236}">
                <a16:creationId xmlns:a16="http://schemas.microsoft.com/office/drawing/2014/main" id="{126BCF06-439C-A164-144E-63E3437BDD05}"/>
              </a:ext>
            </a:extLst>
          </p:cNvPr>
          <p:cNvSpPr>
            <a:spLocks noGrp="1"/>
          </p:cNvSpPr>
          <p:nvPr>
            <p:ph type="pic" sz="quarter" idx="24"/>
          </p:nvPr>
        </p:nvSpPr>
        <p:spPr>
          <a:xfrm>
            <a:off x="6890017" y="411162"/>
            <a:ext cx="1930133" cy="2339679"/>
          </a:xfrm>
          <a:solidFill>
            <a:srgbClr val="E2463A"/>
          </a:solidFill>
        </p:spPr>
        <p:txBody>
          <a:bodyPr/>
          <a:lstStyle/>
          <a:p>
            <a:endParaRPr lang="en-US"/>
          </a:p>
        </p:txBody>
      </p:sp>
      <p:sp>
        <p:nvSpPr>
          <p:cNvPr id="46" name="TextBox 45">
            <a:extLst>
              <a:ext uri="{FF2B5EF4-FFF2-40B4-BE49-F238E27FC236}">
                <a16:creationId xmlns:a16="http://schemas.microsoft.com/office/drawing/2014/main" id="{B86DB12B-97E5-7C26-3C65-791E2538EEF1}"/>
              </a:ext>
            </a:extLst>
          </p:cNvPr>
          <p:cNvSpPr txBox="1">
            <a:spLocks/>
          </p:cNvSpPr>
          <p:nvPr userDrawn="1"/>
        </p:nvSpPr>
        <p:spPr>
          <a:xfrm>
            <a:off x="6890017" y="2748847"/>
            <a:ext cx="216000" cy="223200"/>
          </a:xfrm>
          <a:prstGeom prst="rect">
            <a:avLst/>
          </a:prstGeom>
          <a:solidFill>
            <a:srgbClr val="2D2D2A"/>
          </a:solidFill>
        </p:spPr>
        <p:txBody>
          <a:bodyPr wrap="none" lIns="36000" tIns="43200" rIns="36000" bIns="36000" rtlCol="0">
            <a:spAutoFit/>
          </a:bodyPr>
          <a:lstStyle/>
          <a:p>
            <a:pPr algn="ctr" fontAlgn="t">
              <a:lnSpc>
                <a:spcPct val="75000"/>
              </a:lnSpc>
              <a:spcBef>
                <a:spcPts val="0"/>
              </a:spcBef>
            </a:pPr>
            <a:r>
              <a:rPr lang="en-US" sz="1200" b="1" i="0">
                <a:solidFill>
                  <a:schemeClr val="bg1"/>
                </a:solidFill>
                <a:latin typeface="Univers Condensed" panose="020F0502020204030204" pitchFamily="34" charset="0"/>
                <a:cs typeface="Univers Condensed" panose="020F0502020204030204" pitchFamily="34" charset="0"/>
              </a:rPr>
              <a:t>D</a:t>
            </a:r>
          </a:p>
        </p:txBody>
      </p:sp>
      <p:sp>
        <p:nvSpPr>
          <p:cNvPr id="47" name="TextBox 46">
            <a:extLst>
              <a:ext uri="{FF2B5EF4-FFF2-40B4-BE49-F238E27FC236}">
                <a16:creationId xmlns:a16="http://schemas.microsoft.com/office/drawing/2014/main" id="{36E283F1-1C5B-57DE-41A1-0400A5784025}"/>
              </a:ext>
            </a:extLst>
          </p:cNvPr>
          <p:cNvSpPr txBox="1">
            <a:spLocks/>
          </p:cNvSpPr>
          <p:nvPr userDrawn="1"/>
        </p:nvSpPr>
        <p:spPr>
          <a:xfrm>
            <a:off x="4706622" y="2748125"/>
            <a:ext cx="216000" cy="223200"/>
          </a:xfrm>
          <a:prstGeom prst="rect">
            <a:avLst/>
          </a:prstGeom>
          <a:solidFill>
            <a:srgbClr val="2D2D2A"/>
          </a:solidFill>
        </p:spPr>
        <p:txBody>
          <a:bodyPr wrap="none" lIns="36000" tIns="43200" rIns="36000" bIns="36000" rtlCol="0">
            <a:spAutoFit/>
          </a:bodyPr>
          <a:lstStyle/>
          <a:p>
            <a:pPr algn="ctr" fontAlgn="t">
              <a:lnSpc>
                <a:spcPct val="75000"/>
              </a:lnSpc>
              <a:spcBef>
                <a:spcPts val="0"/>
              </a:spcBef>
            </a:pPr>
            <a:r>
              <a:rPr lang="en-US" sz="1200" b="1" i="0">
                <a:solidFill>
                  <a:schemeClr val="bg1"/>
                </a:solidFill>
                <a:latin typeface="Univers Condensed" panose="020F0502020204030204" pitchFamily="34" charset="0"/>
                <a:cs typeface="Univers Condensed" panose="020F0502020204030204" pitchFamily="34" charset="0"/>
              </a:rPr>
              <a:t>C</a:t>
            </a:r>
          </a:p>
        </p:txBody>
      </p:sp>
      <p:sp>
        <p:nvSpPr>
          <p:cNvPr id="48" name="TextBox 47">
            <a:extLst>
              <a:ext uri="{FF2B5EF4-FFF2-40B4-BE49-F238E27FC236}">
                <a16:creationId xmlns:a16="http://schemas.microsoft.com/office/drawing/2014/main" id="{5C57E81C-BAB8-60A4-9A49-9E5747F221D4}"/>
              </a:ext>
            </a:extLst>
          </p:cNvPr>
          <p:cNvSpPr txBox="1">
            <a:spLocks/>
          </p:cNvSpPr>
          <p:nvPr userDrawn="1"/>
        </p:nvSpPr>
        <p:spPr>
          <a:xfrm>
            <a:off x="2514176" y="2748125"/>
            <a:ext cx="216000" cy="223200"/>
          </a:xfrm>
          <a:prstGeom prst="rect">
            <a:avLst/>
          </a:prstGeom>
          <a:solidFill>
            <a:srgbClr val="2D2D2A"/>
          </a:solidFill>
        </p:spPr>
        <p:txBody>
          <a:bodyPr wrap="square" lIns="36000" tIns="43200" rIns="36000" bIns="36000" rtlCol="0">
            <a:spAutoFit/>
          </a:bodyPr>
          <a:lstStyle/>
          <a:p>
            <a:pPr algn="ctr" fontAlgn="t">
              <a:lnSpc>
                <a:spcPct val="75000"/>
              </a:lnSpc>
              <a:spcBef>
                <a:spcPts val="0"/>
              </a:spcBef>
            </a:pPr>
            <a:r>
              <a:rPr lang="en-US" sz="1200" b="1" i="0">
                <a:solidFill>
                  <a:schemeClr val="bg1"/>
                </a:solidFill>
                <a:latin typeface="Univers Condensed" panose="020F0502020204030204" pitchFamily="34" charset="0"/>
                <a:cs typeface="Univers Condensed" panose="020F0502020204030204" pitchFamily="34" charset="0"/>
              </a:rPr>
              <a:t>B</a:t>
            </a:r>
          </a:p>
        </p:txBody>
      </p:sp>
      <p:sp>
        <p:nvSpPr>
          <p:cNvPr id="50" name="TextBox 49">
            <a:extLst>
              <a:ext uri="{FF2B5EF4-FFF2-40B4-BE49-F238E27FC236}">
                <a16:creationId xmlns:a16="http://schemas.microsoft.com/office/drawing/2014/main" id="{CAC31811-7BFE-AD35-1AB2-B85B623F993D}"/>
              </a:ext>
            </a:extLst>
          </p:cNvPr>
          <p:cNvSpPr txBox="1">
            <a:spLocks/>
          </p:cNvSpPr>
          <p:nvPr userDrawn="1"/>
        </p:nvSpPr>
        <p:spPr>
          <a:xfrm>
            <a:off x="335599" y="2748125"/>
            <a:ext cx="216000" cy="223200"/>
          </a:xfrm>
          <a:prstGeom prst="rect">
            <a:avLst/>
          </a:prstGeom>
          <a:solidFill>
            <a:srgbClr val="2D2D2A"/>
          </a:solidFill>
        </p:spPr>
        <p:txBody>
          <a:bodyPr wrap="none" lIns="36000" tIns="43200" rIns="36000" bIns="36000" rtlCol="0">
            <a:noAutofit/>
          </a:bodyPr>
          <a:lstStyle/>
          <a:p>
            <a:pPr algn="ctr" fontAlgn="t">
              <a:lnSpc>
                <a:spcPct val="75000"/>
              </a:lnSpc>
              <a:spcBef>
                <a:spcPts val="0"/>
              </a:spcBef>
            </a:pPr>
            <a:r>
              <a:rPr lang="en-US" sz="1200" b="1" i="0">
                <a:solidFill>
                  <a:schemeClr val="bg1"/>
                </a:solidFill>
                <a:latin typeface="Univers Condensed" panose="020F0502020204030204" pitchFamily="34" charset="0"/>
                <a:cs typeface="Univers Condensed" panose="020F0502020204030204" pitchFamily="34" charset="0"/>
              </a:rPr>
              <a:t>A</a:t>
            </a:r>
          </a:p>
        </p:txBody>
      </p:sp>
    </p:spTree>
    <p:extLst>
      <p:ext uri="{BB962C8B-B14F-4D97-AF65-F5344CB8AC3E}">
        <p14:creationId xmlns:p14="http://schemas.microsoft.com/office/powerpoint/2010/main" val="41393002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Purple Section x3cols">
    <p:bg>
      <p:bgPr>
        <a:solidFill>
          <a:schemeClr val="bg1"/>
        </a:solidFill>
        <a:effectLst/>
      </p:bgPr>
    </p:bg>
    <p:spTree>
      <p:nvGrpSpPr>
        <p:cNvPr id="1" name=""/>
        <p:cNvGrpSpPr/>
        <p:nvPr/>
      </p:nvGrpSpPr>
      <p:grpSpPr>
        <a:xfrm>
          <a:off x="0" y="0"/>
          <a:ext cx="0" cy="0"/>
          <a:chOff x="0" y="0"/>
          <a:chExt cx="0" cy="0"/>
        </a:xfrm>
      </p:grpSpPr>
      <p:pic>
        <p:nvPicPr>
          <p:cNvPr id="12" name="Picture 11" descr="unlocked_logo_with_strap_reversed.png">
            <a:extLst>
              <a:ext uri="{FF2B5EF4-FFF2-40B4-BE49-F238E27FC236}">
                <a16:creationId xmlns:a16="http://schemas.microsoft.com/office/drawing/2014/main" id="{09B3C216-0C2E-6645-81AC-466FE3C151F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14" name="Slide Number Placeholder 5">
            <a:extLst>
              <a:ext uri="{FF2B5EF4-FFF2-40B4-BE49-F238E27FC236}">
                <a16:creationId xmlns:a16="http://schemas.microsoft.com/office/drawing/2014/main" id="{34D02AA9-41BA-A44E-BC38-0728A877409C}"/>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2" name="Rectangle 1">
            <a:extLst>
              <a:ext uri="{FF2B5EF4-FFF2-40B4-BE49-F238E27FC236}">
                <a16:creationId xmlns:a16="http://schemas.microsoft.com/office/drawing/2014/main" id="{9BD5B00C-7805-9152-0D3D-D9E2A63C1B67}"/>
              </a:ext>
            </a:extLst>
          </p:cNvPr>
          <p:cNvSpPr/>
          <p:nvPr userDrawn="1"/>
        </p:nvSpPr>
        <p:spPr>
          <a:xfrm>
            <a:off x="0" y="4639501"/>
            <a:ext cx="9144000" cy="503999"/>
          </a:xfrm>
          <a:prstGeom prst="rect">
            <a:avLst/>
          </a:prstGeom>
          <a:solidFill>
            <a:srgbClr val="E246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pic>
        <p:nvPicPr>
          <p:cNvPr id="4" name="Picture 3" descr="unlocked_logo_with_strap_reversed.png">
            <a:extLst>
              <a:ext uri="{FF2B5EF4-FFF2-40B4-BE49-F238E27FC236}">
                <a16:creationId xmlns:a16="http://schemas.microsoft.com/office/drawing/2014/main" id="{778485C2-ED71-D443-C8D0-198D3CAF4D8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5" name="Slide Number Placeholder 5">
            <a:extLst>
              <a:ext uri="{FF2B5EF4-FFF2-40B4-BE49-F238E27FC236}">
                <a16:creationId xmlns:a16="http://schemas.microsoft.com/office/drawing/2014/main" id="{80770EAB-2A84-E901-FDD7-123A5B76566E}"/>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18" name="Text Placeholder 17">
            <a:extLst>
              <a:ext uri="{FF2B5EF4-FFF2-40B4-BE49-F238E27FC236}">
                <a16:creationId xmlns:a16="http://schemas.microsoft.com/office/drawing/2014/main" id="{970AA49D-C720-3A6B-DABA-23571A9B4A33}"/>
              </a:ext>
            </a:extLst>
          </p:cNvPr>
          <p:cNvSpPr>
            <a:spLocks noGrp="1"/>
          </p:cNvSpPr>
          <p:nvPr>
            <p:ph type="body" sz="quarter" idx="17" hasCustomPrompt="1"/>
          </p:nvPr>
        </p:nvSpPr>
        <p:spPr>
          <a:xfrm>
            <a:off x="1000927" y="3147814"/>
            <a:ext cx="1930134" cy="663771"/>
          </a:xfrm>
        </p:spPr>
        <p:txBody>
          <a:bodyPr wrap="square" lIns="0" tIns="0" rIns="0" bIns="0">
            <a:spAutoFit/>
          </a:bodyPr>
          <a:lstStyle>
            <a:lvl1pPr marL="6350" indent="0">
              <a:lnSpc>
                <a:spcPct val="90000"/>
              </a:lnSpc>
              <a:spcBef>
                <a:spcPts val="0"/>
              </a:spcBef>
              <a:buNone/>
              <a:tabLst/>
              <a:defRPr sz="1600" b="1">
                <a:solidFill>
                  <a:srgbClr val="2D2D2A"/>
                </a:solidFill>
                <a:latin typeface="+mj-lt"/>
              </a:defRPr>
            </a:lvl1pPr>
            <a:lvl2pPr marL="6350" indent="0">
              <a:lnSpc>
                <a:spcPct val="100000"/>
              </a:lnSpc>
              <a:buNone/>
              <a:tabLst/>
              <a:defRPr sz="1000">
                <a:solidFill>
                  <a:srgbClr val="2D2D2A"/>
                </a:solidFill>
              </a:defRPr>
            </a:lvl2pPr>
          </a:lstStyle>
          <a:p>
            <a:pPr lvl="0"/>
            <a:r>
              <a:rPr lang="en-GB"/>
              <a:t>[Insert the step title in here]</a:t>
            </a:r>
          </a:p>
          <a:p>
            <a:pPr lvl="1"/>
            <a:r>
              <a:rPr lang="en-GB"/>
              <a:t>[Insert the body in here]</a:t>
            </a:r>
          </a:p>
        </p:txBody>
      </p:sp>
      <p:sp>
        <p:nvSpPr>
          <p:cNvPr id="28" name="Text Placeholder 17">
            <a:extLst>
              <a:ext uri="{FF2B5EF4-FFF2-40B4-BE49-F238E27FC236}">
                <a16:creationId xmlns:a16="http://schemas.microsoft.com/office/drawing/2014/main" id="{388EAE99-D2FF-528B-4F8B-2E5329ED3F62}"/>
              </a:ext>
            </a:extLst>
          </p:cNvPr>
          <p:cNvSpPr>
            <a:spLocks noGrp="1"/>
          </p:cNvSpPr>
          <p:nvPr>
            <p:ph type="body" sz="quarter" idx="18" hasCustomPrompt="1"/>
          </p:nvPr>
        </p:nvSpPr>
        <p:spPr>
          <a:xfrm>
            <a:off x="3603326" y="3147814"/>
            <a:ext cx="1937067" cy="663771"/>
          </a:xfrm>
        </p:spPr>
        <p:txBody>
          <a:bodyPr wrap="square" lIns="0" tIns="0" rIns="0" bIns="0">
            <a:spAutoFit/>
          </a:bodyPr>
          <a:lstStyle>
            <a:lvl1pPr marL="6350" indent="0">
              <a:lnSpc>
                <a:spcPct val="90000"/>
              </a:lnSpc>
              <a:spcBef>
                <a:spcPts val="0"/>
              </a:spcBef>
              <a:buNone/>
              <a:tabLst/>
              <a:defRPr sz="1600" b="1">
                <a:solidFill>
                  <a:srgbClr val="2D2D2A"/>
                </a:solidFill>
                <a:latin typeface="+mj-lt"/>
              </a:defRPr>
            </a:lvl1pPr>
            <a:lvl2pPr marL="6350" indent="0">
              <a:lnSpc>
                <a:spcPct val="100000"/>
              </a:lnSpc>
              <a:buNone/>
              <a:tabLst/>
              <a:defRPr sz="1000">
                <a:solidFill>
                  <a:srgbClr val="2D2D2A"/>
                </a:solidFill>
              </a:defRPr>
            </a:lvl2pPr>
          </a:lstStyle>
          <a:p>
            <a:pPr lvl="0"/>
            <a:r>
              <a:rPr lang="en-GB"/>
              <a:t>[Insert the step title in here]</a:t>
            </a:r>
          </a:p>
          <a:p>
            <a:pPr lvl="1"/>
            <a:r>
              <a:rPr lang="en-GB"/>
              <a:t>[Insert the body in here]</a:t>
            </a:r>
          </a:p>
        </p:txBody>
      </p:sp>
      <p:sp>
        <p:nvSpPr>
          <p:cNvPr id="30" name="Text Placeholder 17">
            <a:extLst>
              <a:ext uri="{FF2B5EF4-FFF2-40B4-BE49-F238E27FC236}">
                <a16:creationId xmlns:a16="http://schemas.microsoft.com/office/drawing/2014/main" id="{A9BA4AE9-D011-5A03-C63C-2CA6D2A4B1A2}"/>
              </a:ext>
            </a:extLst>
          </p:cNvPr>
          <p:cNvSpPr>
            <a:spLocks noGrp="1"/>
          </p:cNvSpPr>
          <p:nvPr>
            <p:ph type="body" sz="quarter" idx="19" hasCustomPrompt="1"/>
          </p:nvPr>
        </p:nvSpPr>
        <p:spPr>
          <a:xfrm>
            <a:off x="6205726" y="3147814"/>
            <a:ext cx="1930134" cy="663771"/>
          </a:xfrm>
        </p:spPr>
        <p:txBody>
          <a:bodyPr wrap="square" lIns="0" tIns="0" rIns="0" bIns="0">
            <a:spAutoFit/>
          </a:bodyPr>
          <a:lstStyle>
            <a:lvl1pPr marL="6350" indent="0">
              <a:lnSpc>
                <a:spcPct val="90000"/>
              </a:lnSpc>
              <a:spcBef>
                <a:spcPts val="0"/>
              </a:spcBef>
              <a:buNone/>
              <a:tabLst/>
              <a:defRPr sz="1600" b="1">
                <a:solidFill>
                  <a:srgbClr val="2D2D2A"/>
                </a:solidFill>
                <a:latin typeface="+mj-lt"/>
              </a:defRPr>
            </a:lvl1pPr>
            <a:lvl2pPr marL="6350" indent="0">
              <a:lnSpc>
                <a:spcPct val="100000"/>
              </a:lnSpc>
              <a:buNone/>
              <a:tabLst/>
              <a:defRPr sz="1000">
                <a:solidFill>
                  <a:srgbClr val="2D2D2A"/>
                </a:solidFill>
              </a:defRPr>
            </a:lvl2pPr>
          </a:lstStyle>
          <a:p>
            <a:pPr lvl="0"/>
            <a:r>
              <a:rPr lang="en-GB"/>
              <a:t>[Insert the step title in here]</a:t>
            </a:r>
          </a:p>
          <a:p>
            <a:pPr lvl="1"/>
            <a:r>
              <a:rPr lang="en-GB"/>
              <a:t>[Insert the body in here]</a:t>
            </a:r>
          </a:p>
        </p:txBody>
      </p:sp>
      <p:sp>
        <p:nvSpPr>
          <p:cNvPr id="35" name="Picture Placeholder 33">
            <a:extLst>
              <a:ext uri="{FF2B5EF4-FFF2-40B4-BE49-F238E27FC236}">
                <a16:creationId xmlns:a16="http://schemas.microsoft.com/office/drawing/2014/main" id="{F28BE4D4-BB7C-3030-E75D-DB692C1839D3}"/>
              </a:ext>
            </a:extLst>
          </p:cNvPr>
          <p:cNvSpPr>
            <a:spLocks noGrp="1"/>
          </p:cNvSpPr>
          <p:nvPr>
            <p:ph type="pic" sz="quarter" idx="21"/>
          </p:nvPr>
        </p:nvSpPr>
        <p:spPr>
          <a:xfrm>
            <a:off x="1000927" y="411162"/>
            <a:ext cx="1930133" cy="2339679"/>
          </a:xfrm>
          <a:solidFill>
            <a:srgbClr val="E2463A"/>
          </a:solidFill>
        </p:spPr>
        <p:txBody>
          <a:bodyPr/>
          <a:lstStyle/>
          <a:p>
            <a:endParaRPr lang="en-US"/>
          </a:p>
        </p:txBody>
      </p:sp>
      <p:sp>
        <p:nvSpPr>
          <p:cNvPr id="37" name="Picture Placeholder 33">
            <a:extLst>
              <a:ext uri="{FF2B5EF4-FFF2-40B4-BE49-F238E27FC236}">
                <a16:creationId xmlns:a16="http://schemas.microsoft.com/office/drawing/2014/main" id="{0A01962C-39E8-C795-E7BB-6C84E71C7516}"/>
              </a:ext>
            </a:extLst>
          </p:cNvPr>
          <p:cNvSpPr>
            <a:spLocks noGrp="1"/>
          </p:cNvSpPr>
          <p:nvPr>
            <p:ph type="pic" sz="quarter" idx="22"/>
          </p:nvPr>
        </p:nvSpPr>
        <p:spPr>
          <a:xfrm>
            <a:off x="3603327" y="411162"/>
            <a:ext cx="1930133" cy="2339679"/>
          </a:xfrm>
          <a:solidFill>
            <a:srgbClr val="E2463A"/>
          </a:solidFill>
        </p:spPr>
        <p:txBody>
          <a:bodyPr/>
          <a:lstStyle/>
          <a:p>
            <a:endParaRPr lang="en-US"/>
          </a:p>
        </p:txBody>
      </p:sp>
      <p:sp>
        <p:nvSpPr>
          <p:cNvPr id="39" name="Picture Placeholder 33">
            <a:extLst>
              <a:ext uri="{FF2B5EF4-FFF2-40B4-BE49-F238E27FC236}">
                <a16:creationId xmlns:a16="http://schemas.microsoft.com/office/drawing/2014/main" id="{F5B3BA5C-7E57-D9EC-16EF-4449286A7D21}"/>
              </a:ext>
            </a:extLst>
          </p:cNvPr>
          <p:cNvSpPr>
            <a:spLocks noGrp="1"/>
          </p:cNvSpPr>
          <p:nvPr>
            <p:ph type="pic" sz="quarter" idx="23"/>
          </p:nvPr>
        </p:nvSpPr>
        <p:spPr>
          <a:xfrm>
            <a:off x="6205727" y="411162"/>
            <a:ext cx="1930133" cy="2339679"/>
          </a:xfrm>
          <a:solidFill>
            <a:srgbClr val="E2463A"/>
          </a:solidFill>
        </p:spPr>
        <p:txBody>
          <a:bodyPr/>
          <a:lstStyle/>
          <a:p>
            <a:endParaRPr lang="en-US"/>
          </a:p>
        </p:txBody>
      </p:sp>
      <p:sp>
        <p:nvSpPr>
          <p:cNvPr id="47" name="TextBox 46">
            <a:extLst>
              <a:ext uri="{FF2B5EF4-FFF2-40B4-BE49-F238E27FC236}">
                <a16:creationId xmlns:a16="http://schemas.microsoft.com/office/drawing/2014/main" id="{36E283F1-1C5B-57DE-41A1-0400A5784025}"/>
              </a:ext>
            </a:extLst>
          </p:cNvPr>
          <p:cNvSpPr txBox="1">
            <a:spLocks/>
          </p:cNvSpPr>
          <p:nvPr userDrawn="1"/>
        </p:nvSpPr>
        <p:spPr>
          <a:xfrm>
            <a:off x="6205726" y="2748125"/>
            <a:ext cx="216000" cy="223200"/>
          </a:xfrm>
          <a:prstGeom prst="rect">
            <a:avLst/>
          </a:prstGeom>
          <a:solidFill>
            <a:srgbClr val="2D2D2A"/>
          </a:solidFill>
        </p:spPr>
        <p:txBody>
          <a:bodyPr wrap="none" lIns="36000" tIns="43200" rIns="36000" bIns="36000" rtlCol="0">
            <a:spAutoFit/>
          </a:bodyPr>
          <a:lstStyle/>
          <a:p>
            <a:pPr algn="ctr" fontAlgn="t">
              <a:lnSpc>
                <a:spcPct val="75000"/>
              </a:lnSpc>
              <a:spcBef>
                <a:spcPts val="0"/>
              </a:spcBef>
            </a:pPr>
            <a:r>
              <a:rPr lang="en-US" sz="1200" b="1" i="0">
                <a:solidFill>
                  <a:schemeClr val="bg1"/>
                </a:solidFill>
                <a:latin typeface="Univers Condensed" panose="020F0502020204030204" pitchFamily="34" charset="0"/>
                <a:cs typeface="Univers Condensed" panose="020F0502020204030204" pitchFamily="34" charset="0"/>
              </a:rPr>
              <a:t>C</a:t>
            </a:r>
          </a:p>
        </p:txBody>
      </p:sp>
      <p:sp>
        <p:nvSpPr>
          <p:cNvPr id="48" name="TextBox 47">
            <a:extLst>
              <a:ext uri="{FF2B5EF4-FFF2-40B4-BE49-F238E27FC236}">
                <a16:creationId xmlns:a16="http://schemas.microsoft.com/office/drawing/2014/main" id="{5C57E81C-BAB8-60A4-9A49-9E5747F221D4}"/>
              </a:ext>
            </a:extLst>
          </p:cNvPr>
          <p:cNvSpPr txBox="1">
            <a:spLocks/>
          </p:cNvSpPr>
          <p:nvPr userDrawn="1"/>
        </p:nvSpPr>
        <p:spPr>
          <a:xfrm>
            <a:off x="3603327" y="2748125"/>
            <a:ext cx="216000" cy="223200"/>
          </a:xfrm>
          <a:prstGeom prst="rect">
            <a:avLst/>
          </a:prstGeom>
          <a:solidFill>
            <a:srgbClr val="2D2D2A"/>
          </a:solidFill>
        </p:spPr>
        <p:txBody>
          <a:bodyPr wrap="square" lIns="36000" tIns="43200" rIns="36000" bIns="36000" rtlCol="0">
            <a:spAutoFit/>
          </a:bodyPr>
          <a:lstStyle/>
          <a:p>
            <a:pPr algn="ctr" fontAlgn="t">
              <a:lnSpc>
                <a:spcPct val="75000"/>
              </a:lnSpc>
              <a:spcBef>
                <a:spcPts val="0"/>
              </a:spcBef>
            </a:pPr>
            <a:r>
              <a:rPr lang="en-US" sz="1200" b="1" i="0">
                <a:solidFill>
                  <a:schemeClr val="bg1"/>
                </a:solidFill>
                <a:latin typeface="Univers Condensed" panose="020F0502020204030204" pitchFamily="34" charset="0"/>
                <a:cs typeface="Univers Condensed" panose="020F0502020204030204" pitchFamily="34" charset="0"/>
              </a:rPr>
              <a:t>B</a:t>
            </a:r>
          </a:p>
        </p:txBody>
      </p:sp>
      <p:sp>
        <p:nvSpPr>
          <p:cNvPr id="50" name="TextBox 49">
            <a:extLst>
              <a:ext uri="{FF2B5EF4-FFF2-40B4-BE49-F238E27FC236}">
                <a16:creationId xmlns:a16="http://schemas.microsoft.com/office/drawing/2014/main" id="{CAC31811-7BFE-AD35-1AB2-B85B623F993D}"/>
              </a:ext>
            </a:extLst>
          </p:cNvPr>
          <p:cNvSpPr txBox="1">
            <a:spLocks/>
          </p:cNvSpPr>
          <p:nvPr userDrawn="1"/>
        </p:nvSpPr>
        <p:spPr>
          <a:xfrm>
            <a:off x="1000927" y="2748125"/>
            <a:ext cx="216000" cy="223200"/>
          </a:xfrm>
          <a:prstGeom prst="rect">
            <a:avLst/>
          </a:prstGeom>
          <a:solidFill>
            <a:srgbClr val="2D2D2A"/>
          </a:solidFill>
        </p:spPr>
        <p:txBody>
          <a:bodyPr wrap="none" lIns="36000" tIns="43200" rIns="36000" bIns="36000" rtlCol="0">
            <a:noAutofit/>
          </a:bodyPr>
          <a:lstStyle/>
          <a:p>
            <a:pPr algn="ctr" fontAlgn="t">
              <a:lnSpc>
                <a:spcPct val="75000"/>
              </a:lnSpc>
              <a:spcBef>
                <a:spcPts val="0"/>
              </a:spcBef>
            </a:pPr>
            <a:r>
              <a:rPr lang="en-US" sz="1200" b="1" i="0">
                <a:solidFill>
                  <a:schemeClr val="bg1"/>
                </a:solidFill>
                <a:latin typeface="Univers Condensed" panose="020F0502020204030204" pitchFamily="34" charset="0"/>
                <a:cs typeface="Univers Condensed" panose="020F0502020204030204" pitchFamily="34" charset="0"/>
              </a:rPr>
              <a:t>A</a:t>
            </a:r>
          </a:p>
        </p:txBody>
      </p:sp>
    </p:spTree>
    <p:extLst>
      <p:ext uri="{BB962C8B-B14F-4D97-AF65-F5344CB8AC3E}">
        <p14:creationId xmlns:p14="http://schemas.microsoft.com/office/powerpoint/2010/main" val="42386678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3. Content - Text">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D1D5F97-6856-8A95-5059-1716B12AD1FB}"/>
              </a:ext>
            </a:extLst>
          </p:cNvPr>
          <p:cNvSpPr/>
          <p:nvPr userDrawn="1"/>
        </p:nvSpPr>
        <p:spPr>
          <a:xfrm>
            <a:off x="0" y="4639501"/>
            <a:ext cx="9144000" cy="503999"/>
          </a:xfrm>
          <a:prstGeom prst="rect">
            <a:avLst/>
          </a:prstGeom>
          <a:solidFill>
            <a:srgbClr val="E246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pic>
        <p:nvPicPr>
          <p:cNvPr id="7" name="Picture 6" descr="unlocked_logo_with_strap_reversed.png">
            <a:extLst>
              <a:ext uri="{FF2B5EF4-FFF2-40B4-BE49-F238E27FC236}">
                <a16:creationId xmlns:a16="http://schemas.microsoft.com/office/drawing/2014/main" id="{577FC6F8-95BE-524E-B973-3EEC8B36EEE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4" name="Text Placeholder 3">
            <a:extLst>
              <a:ext uri="{FF2B5EF4-FFF2-40B4-BE49-F238E27FC236}">
                <a16:creationId xmlns:a16="http://schemas.microsoft.com/office/drawing/2014/main" id="{D94388D6-984D-5C46-8552-47C69AA34747}"/>
              </a:ext>
            </a:extLst>
          </p:cNvPr>
          <p:cNvSpPr>
            <a:spLocks noGrp="1"/>
          </p:cNvSpPr>
          <p:nvPr>
            <p:ph type="body" sz="quarter" idx="14" hasCustomPrompt="1"/>
          </p:nvPr>
        </p:nvSpPr>
        <p:spPr>
          <a:xfrm>
            <a:off x="323850" y="1058863"/>
            <a:ext cx="8496300" cy="2880000"/>
          </a:xfrm>
        </p:spPr>
        <p:txBody>
          <a:bodyPr lIns="0" tIns="0" rIns="0" bIns="0">
            <a:normAutofit/>
          </a:bodyPr>
          <a:lstStyle>
            <a:lvl1pPr marL="234000" marR="0" indent="-234000" algn="l" defTabSz="685800" rtl="0" eaLnBrk="1" fontAlgn="auto" latinLnBrk="0" hangingPunct="1">
              <a:lnSpc>
                <a:spcPct val="100000"/>
              </a:lnSpc>
              <a:spcBef>
                <a:spcPts val="0"/>
              </a:spcBef>
              <a:spcAft>
                <a:spcPts val="1000"/>
              </a:spcAft>
              <a:buClr>
                <a:schemeClr val="tx2"/>
              </a:buClr>
              <a:buSzPct val="130000"/>
              <a:buFont typeface="Univers" panose="020B0503020202020204" pitchFamily="34" charset="0"/>
              <a:buChar char="–"/>
              <a:tabLst/>
              <a:defRPr sz="1650" b="0" i="0" baseline="0">
                <a:solidFill>
                  <a:srgbClr val="56565A"/>
                </a:solidFill>
                <a:latin typeface="Univers" panose="020B0503020202020204" pitchFamily="34" charset="0"/>
              </a:defRPr>
            </a:lvl1pPr>
          </a:lstStyle>
          <a:p>
            <a:pPr lvl="0"/>
            <a:r>
              <a:rPr lang="en-GB"/>
              <a:t>Insert text here.</a:t>
            </a:r>
          </a:p>
          <a:p>
            <a:pPr lvl="0"/>
            <a:r>
              <a:rPr lang="en-GB"/>
              <a:t>Insert text here.</a:t>
            </a:r>
            <a:endParaRPr lang="en-US"/>
          </a:p>
        </p:txBody>
      </p:sp>
      <p:pic>
        <p:nvPicPr>
          <p:cNvPr id="5" name="Picture 4" descr="unlocked_logo_with_strap_reversed.png">
            <a:extLst>
              <a:ext uri="{FF2B5EF4-FFF2-40B4-BE49-F238E27FC236}">
                <a16:creationId xmlns:a16="http://schemas.microsoft.com/office/drawing/2014/main" id="{48F0F104-B246-B0EB-9F92-D53E5164584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8" name="Slide Number Placeholder 5">
            <a:extLst>
              <a:ext uri="{FF2B5EF4-FFF2-40B4-BE49-F238E27FC236}">
                <a16:creationId xmlns:a16="http://schemas.microsoft.com/office/drawing/2014/main" id="{3AEA90E0-0F9C-6205-2E41-AB4D4F50ED71}"/>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6" name="Subtitle 2">
            <a:extLst>
              <a:ext uri="{FF2B5EF4-FFF2-40B4-BE49-F238E27FC236}">
                <a16:creationId xmlns:a16="http://schemas.microsoft.com/office/drawing/2014/main" id="{FDAC6452-C1CF-CD5E-1306-3CE1BC108E5D}"/>
              </a:ext>
            </a:extLst>
          </p:cNvPr>
          <p:cNvSpPr>
            <a:spLocks noGrp="1"/>
          </p:cNvSpPr>
          <p:nvPr>
            <p:ph type="subTitle" idx="1" hasCustomPrompt="1"/>
          </p:nvPr>
        </p:nvSpPr>
        <p:spPr>
          <a:xfrm>
            <a:off x="321733" y="411163"/>
            <a:ext cx="6726726" cy="307031"/>
          </a:xfrm>
        </p:spPr>
        <p:txBody>
          <a:bodyPr lIns="0" tIns="0" rIns="0" bIns="0">
            <a:normAutofit/>
          </a:bodyPr>
          <a:lstStyle>
            <a:lvl1pPr marL="0" indent="0" algn="l">
              <a:buNone/>
              <a:defRPr sz="2400" b="1" i="0" cap="all" baseline="0">
                <a:solidFill>
                  <a:schemeClr val="accent1"/>
                </a:solidFill>
                <a:latin typeface="Univers Condensed"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[INSERT HEADING]</a:t>
            </a:r>
          </a:p>
        </p:txBody>
      </p:sp>
    </p:spTree>
    <p:extLst>
      <p:ext uri="{BB962C8B-B14F-4D97-AF65-F5344CB8AC3E}">
        <p14:creationId xmlns:p14="http://schemas.microsoft.com/office/powerpoint/2010/main" val="530423565"/>
      </p:ext>
    </p:extLst>
  </p:cSld>
  <p:clrMapOvr>
    <a:masterClrMapping/>
  </p:clrMapOvr>
  <p:extLst>
    <p:ext uri="{DCECCB84-F9BA-43D5-87BE-67443E8EF086}">
      <p15:sldGuideLst xmlns:p15="http://schemas.microsoft.com/office/powerpoint/2012/main">
        <p15:guide id="1" orient="horz" pos="1620">
          <p15:clr>
            <a:srgbClr val="FBAE40"/>
          </p15:clr>
        </p15:guide>
        <p15:guide id="2" pos="204">
          <p15:clr>
            <a:srgbClr val="FBAE40"/>
          </p15:clr>
        </p15:guide>
        <p15:guide id="3" pos="2880">
          <p15:clr>
            <a:srgbClr val="FBAE40"/>
          </p15:clr>
        </p15:guide>
        <p15:guide id="4" pos="5556">
          <p15:clr>
            <a:srgbClr val="FBAE40"/>
          </p15:clr>
        </p15:guide>
        <p15:guide id="5" orient="horz" pos="259">
          <p15:clr>
            <a:srgbClr val="FBAE40"/>
          </p15:clr>
        </p15:guide>
        <p15:guide id="7" orient="horz" pos="667">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_8. Activity - Discussion point">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9721B4F-379F-500E-5D0B-84C317748507}"/>
              </a:ext>
            </a:extLst>
          </p:cNvPr>
          <p:cNvSpPr/>
          <p:nvPr userDrawn="1"/>
        </p:nvSpPr>
        <p:spPr>
          <a:xfrm>
            <a:off x="0" y="4639501"/>
            <a:ext cx="9144000" cy="503999"/>
          </a:xfrm>
          <a:prstGeom prst="rect">
            <a:avLst/>
          </a:prstGeom>
          <a:solidFill>
            <a:srgbClr val="E246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sp>
        <p:nvSpPr>
          <p:cNvPr id="10" name="Rectangle 9">
            <a:extLst>
              <a:ext uri="{FF2B5EF4-FFF2-40B4-BE49-F238E27FC236}">
                <a16:creationId xmlns:a16="http://schemas.microsoft.com/office/drawing/2014/main" id="{C8C7ACF5-C92F-4E41-BB94-36F1F0BB5687}"/>
              </a:ext>
            </a:extLst>
          </p:cNvPr>
          <p:cNvSpPr/>
          <p:nvPr userDrawn="1"/>
        </p:nvSpPr>
        <p:spPr>
          <a:xfrm>
            <a:off x="0" y="-1"/>
            <a:ext cx="9144000" cy="1058863"/>
          </a:xfrm>
          <a:prstGeom prst="rect">
            <a:avLst/>
          </a:prstGeom>
          <a:solidFill>
            <a:srgbClr val="E246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sp>
        <p:nvSpPr>
          <p:cNvPr id="20" name="Subtitle 2">
            <a:extLst>
              <a:ext uri="{FF2B5EF4-FFF2-40B4-BE49-F238E27FC236}">
                <a16:creationId xmlns:a16="http://schemas.microsoft.com/office/drawing/2014/main" id="{881C81C0-4489-EB43-9F89-F72FB1BE80D9}"/>
              </a:ext>
            </a:extLst>
          </p:cNvPr>
          <p:cNvSpPr>
            <a:spLocks noGrp="1"/>
          </p:cNvSpPr>
          <p:nvPr>
            <p:ph type="subTitle" idx="1" hasCustomPrompt="1"/>
          </p:nvPr>
        </p:nvSpPr>
        <p:spPr>
          <a:xfrm>
            <a:off x="323850" y="392511"/>
            <a:ext cx="6726726" cy="410638"/>
          </a:xfrm>
        </p:spPr>
        <p:txBody>
          <a:bodyPr lIns="0" tIns="0" rIns="0" bIns="0">
            <a:normAutofit/>
          </a:bodyPr>
          <a:lstStyle>
            <a:lvl1pPr marL="0" indent="0" algn="l">
              <a:buNone/>
              <a:defRPr sz="2400" b="1" i="0" cap="all" baseline="0">
                <a:solidFill>
                  <a:schemeClr val="bg1"/>
                </a:solidFill>
                <a:latin typeface="Univers Condensed"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DISCUSSION POINT</a:t>
            </a:r>
          </a:p>
        </p:txBody>
      </p:sp>
      <p:sp>
        <p:nvSpPr>
          <p:cNvPr id="3" name="Text Placeholder 2">
            <a:extLst>
              <a:ext uri="{FF2B5EF4-FFF2-40B4-BE49-F238E27FC236}">
                <a16:creationId xmlns:a16="http://schemas.microsoft.com/office/drawing/2014/main" id="{80B0CFC7-79FC-DB48-87FD-2706351F2E2D}"/>
              </a:ext>
            </a:extLst>
          </p:cNvPr>
          <p:cNvSpPr>
            <a:spLocks noGrp="1"/>
          </p:cNvSpPr>
          <p:nvPr>
            <p:ph type="body" sz="quarter" idx="15" hasCustomPrompt="1"/>
          </p:nvPr>
        </p:nvSpPr>
        <p:spPr>
          <a:xfrm>
            <a:off x="323850" y="1508288"/>
            <a:ext cx="6840000" cy="2783402"/>
          </a:xfrm>
          <a:noFill/>
        </p:spPr>
        <p:txBody>
          <a:bodyPr lIns="0" tIns="0" rIns="0" bIns="0">
            <a:noAutofit/>
          </a:bodyPr>
          <a:lstStyle>
            <a:lvl1pPr marL="0" indent="0">
              <a:spcBef>
                <a:spcPts val="0"/>
              </a:spcBef>
              <a:spcAft>
                <a:spcPts val="1000"/>
              </a:spcAft>
              <a:buFontTx/>
              <a:buNone/>
              <a:defRPr sz="2600" b="0" i="0" baseline="0">
                <a:solidFill>
                  <a:schemeClr val="accent1"/>
                </a:solidFill>
                <a:latin typeface="Univers Condensed" panose="020F0502020204030204" pitchFamily="34" charset="0"/>
              </a:defRPr>
            </a:lvl1pPr>
            <a:lvl2pPr>
              <a:defRPr sz="2400" baseline="0">
                <a:solidFill>
                  <a:schemeClr val="bg1"/>
                </a:solidFill>
                <a:latin typeface="Univers LT Std 67 Bold Condense" panose="020B0603020202020204" pitchFamily="34" charset="0"/>
              </a:defRPr>
            </a:lvl2pPr>
            <a:lvl3pPr>
              <a:defRPr sz="2400" baseline="0">
                <a:solidFill>
                  <a:schemeClr val="bg1"/>
                </a:solidFill>
                <a:latin typeface="Univers LT Std 67 Bold Condense" panose="020B0603020202020204" pitchFamily="34" charset="0"/>
              </a:defRPr>
            </a:lvl3pPr>
            <a:lvl4pPr>
              <a:defRPr sz="2400" baseline="0">
                <a:solidFill>
                  <a:schemeClr val="bg1"/>
                </a:solidFill>
                <a:latin typeface="Univers LT Std 67 Bold Condense" panose="020B0603020202020204" pitchFamily="34" charset="0"/>
              </a:defRPr>
            </a:lvl4pPr>
            <a:lvl5pPr>
              <a:defRPr sz="2400" baseline="0">
                <a:solidFill>
                  <a:schemeClr val="bg1"/>
                </a:solidFill>
                <a:latin typeface="Univers LT Std 67 Bold Condense" panose="020B0603020202020204" pitchFamily="34" charset="0"/>
              </a:defRPr>
            </a:lvl5pPr>
          </a:lstStyle>
          <a:p>
            <a:pPr lvl="0"/>
            <a:r>
              <a:rPr lang="en-GB"/>
              <a:t>[Insert discussion point task here]</a:t>
            </a:r>
          </a:p>
        </p:txBody>
      </p:sp>
      <p:pic>
        <p:nvPicPr>
          <p:cNvPr id="12" name="Picture 11" descr="unlocked_logo_with_strap_reversed.png">
            <a:extLst>
              <a:ext uri="{FF2B5EF4-FFF2-40B4-BE49-F238E27FC236}">
                <a16:creationId xmlns:a16="http://schemas.microsoft.com/office/drawing/2014/main" id="{09B3C216-0C2E-6645-81AC-466FE3C151F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14" name="Slide Number Placeholder 5">
            <a:extLst>
              <a:ext uri="{FF2B5EF4-FFF2-40B4-BE49-F238E27FC236}">
                <a16:creationId xmlns:a16="http://schemas.microsoft.com/office/drawing/2014/main" id="{34D02AA9-41BA-A44E-BC38-0728A877409C}"/>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pic>
        <p:nvPicPr>
          <p:cNvPr id="4" name="Picture 3" descr="unlocked_logo_with_strap_reversed.png">
            <a:extLst>
              <a:ext uri="{FF2B5EF4-FFF2-40B4-BE49-F238E27FC236}">
                <a16:creationId xmlns:a16="http://schemas.microsoft.com/office/drawing/2014/main" id="{778485C2-ED71-D443-C8D0-198D3CAF4D8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5" name="Slide Number Placeholder 5">
            <a:extLst>
              <a:ext uri="{FF2B5EF4-FFF2-40B4-BE49-F238E27FC236}">
                <a16:creationId xmlns:a16="http://schemas.microsoft.com/office/drawing/2014/main" id="{80770EAB-2A84-E901-FDD7-123A5B76566E}"/>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Tree>
    <p:extLst>
      <p:ext uri="{BB962C8B-B14F-4D97-AF65-F5344CB8AC3E}">
        <p14:creationId xmlns:p14="http://schemas.microsoft.com/office/powerpoint/2010/main" val="35927691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2_7. Activity - Practice task">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88724F2-59B5-1DBE-71F6-C55F91F375F3}"/>
              </a:ext>
            </a:extLst>
          </p:cNvPr>
          <p:cNvSpPr/>
          <p:nvPr userDrawn="1"/>
        </p:nvSpPr>
        <p:spPr>
          <a:xfrm>
            <a:off x="0" y="4639501"/>
            <a:ext cx="9144000" cy="503999"/>
          </a:xfrm>
          <a:prstGeom prst="rect">
            <a:avLst/>
          </a:prstGeom>
          <a:solidFill>
            <a:srgbClr val="E246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sp>
        <p:nvSpPr>
          <p:cNvPr id="10" name="Rectangle 9">
            <a:extLst>
              <a:ext uri="{FF2B5EF4-FFF2-40B4-BE49-F238E27FC236}">
                <a16:creationId xmlns:a16="http://schemas.microsoft.com/office/drawing/2014/main" id="{E35F2368-F362-254B-A004-BBCE6C459993}"/>
              </a:ext>
            </a:extLst>
          </p:cNvPr>
          <p:cNvSpPr/>
          <p:nvPr userDrawn="1"/>
        </p:nvSpPr>
        <p:spPr>
          <a:xfrm>
            <a:off x="0" y="-1"/>
            <a:ext cx="9144000" cy="1058863"/>
          </a:xfrm>
          <a:prstGeom prst="rect">
            <a:avLst/>
          </a:prstGeom>
          <a:solidFill>
            <a:srgbClr val="E246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sp>
        <p:nvSpPr>
          <p:cNvPr id="20" name="Subtitle 2">
            <a:extLst>
              <a:ext uri="{FF2B5EF4-FFF2-40B4-BE49-F238E27FC236}">
                <a16:creationId xmlns:a16="http://schemas.microsoft.com/office/drawing/2014/main" id="{881C81C0-4489-EB43-9F89-F72FB1BE80D9}"/>
              </a:ext>
            </a:extLst>
          </p:cNvPr>
          <p:cNvSpPr>
            <a:spLocks noGrp="1"/>
          </p:cNvSpPr>
          <p:nvPr>
            <p:ph type="subTitle" idx="1" hasCustomPrompt="1"/>
          </p:nvPr>
        </p:nvSpPr>
        <p:spPr>
          <a:xfrm>
            <a:off x="323850" y="392511"/>
            <a:ext cx="6726726" cy="410638"/>
          </a:xfrm>
        </p:spPr>
        <p:txBody>
          <a:bodyPr lIns="0" tIns="0" rIns="0" bIns="0">
            <a:normAutofit/>
          </a:bodyPr>
          <a:lstStyle>
            <a:lvl1pPr marL="0" indent="0" algn="l">
              <a:buNone/>
              <a:defRPr sz="2400" b="1" i="0" cap="all" baseline="0">
                <a:solidFill>
                  <a:schemeClr val="bg1"/>
                </a:solidFill>
                <a:latin typeface="Univers Condensed"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PRACTICE TASK</a:t>
            </a:r>
          </a:p>
        </p:txBody>
      </p:sp>
      <p:sp>
        <p:nvSpPr>
          <p:cNvPr id="3" name="Text Placeholder 2">
            <a:extLst>
              <a:ext uri="{FF2B5EF4-FFF2-40B4-BE49-F238E27FC236}">
                <a16:creationId xmlns:a16="http://schemas.microsoft.com/office/drawing/2014/main" id="{80B0CFC7-79FC-DB48-87FD-2706351F2E2D}"/>
              </a:ext>
            </a:extLst>
          </p:cNvPr>
          <p:cNvSpPr>
            <a:spLocks noGrp="1"/>
          </p:cNvSpPr>
          <p:nvPr>
            <p:ph type="body" sz="quarter" idx="15" hasCustomPrompt="1"/>
          </p:nvPr>
        </p:nvSpPr>
        <p:spPr>
          <a:xfrm>
            <a:off x="321733" y="1508288"/>
            <a:ext cx="7388323" cy="2634053"/>
          </a:xfrm>
          <a:noFill/>
        </p:spPr>
        <p:txBody>
          <a:bodyPr lIns="0" tIns="0" rIns="0" bIns="0">
            <a:noAutofit/>
          </a:bodyPr>
          <a:lstStyle>
            <a:lvl1pPr marL="0" indent="0">
              <a:spcBef>
                <a:spcPts val="0"/>
              </a:spcBef>
              <a:spcAft>
                <a:spcPts val="1000"/>
              </a:spcAft>
              <a:buFontTx/>
              <a:buNone/>
              <a:defRPr sz="2600" b="0" i="0" baseline="0">
                <a:solidFill>
                  <a:schemeClr val="accent1"/>
                </a:solidFill>
                <a:latin typeface="Univers Condensed" panose="020F0502020204030204" pitchFamily="34" charset="0"/>
              </a:defRPr>
            </a:lvl1pPr>
            <a:lvl2pPr>
              <a:defRPr sz="2400" baseline="0">
                <a:solidFill>
                  <a:schemeClr val="bg1"/>
                </a:solidFill>
                <a:latin typeface="Univers LT Std 47 Cn Lt" panose="020B0603020202020204" pitchFamily="34" charset="0"/>
              </a:defRPr>
            </a:lvl2pPr>
            <a:lvl3pPr>
              <a:defRPr sz="2400" baseline="0">
                <a:solidFill>
                  <a:schemeClr val="bg1"/>
                </a:solidFill>
                <a:latin typeface="Univers LT Std 47 Cn Lt" panose="020B0603020202020204" pitchFamily="34" charset="0"/>
              </a:defRPr>
            </a:lvl3pPr>
            <a:lvl4pPr>
              <a:defRPr sz="2400" baseline="0">
                <a:solidFill>
                  <a:schemeClr val="bg1"/>
                </a:solidFill>
                <a:latin typeface="Univers LT Std 47 Cn Lt" panose="020B0603020202020204" pitchFamily="34" charset="0"/>
              </a:defRPr>
            </a:lvl4pPr>
            <a:lvl5pPr>
              <a:defRPr sz="2400" baseline="0">
                <a:solidFill>
                  <a:schemeClr val="bg1"/>
                </a:solidFill>
                <a:latin typeface="Univers LT Std 47 Cn Lt" panose="020B0603020202020204" pitchFamily="34" charset="0"/>
              </a:defRPr>
            </a:lvl5pPr>
          </a:lstStyle>
          <a:p>
            <a:pPr lvl="0"/>
            <a:r>
              <a:rPr lang="en-GB"/>
              <a:t>[Insert practice task info here]</a:t>
            </a:r>
          </a:p>
        </p:txBody>
      </p:sp>
      <p:pic>
        <p:nvPicPr>
          <p:cNvPr id="12" name="Picture 11" descr="unlocked_logo_with_strap_reversed.png">
            <a:extLst>
              <a:ext uri="{FF2B5EF4-FFF2-40B4-BE49-F238E27FC236}">
                <a16:creationId xmlns:a16="http://schemas.microsoft.com/office/drawing/2014/main" id="{6566B8D7-6D9A-6343-9503-AEEDF21AF2D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15" name="Slide Number Placeholder 5">
            <a:extLst>
              <a:ext uri="{FF2B5EF4-FFF2-40B4-BE49-F238E27FC236}">
                <a16:creationId xmlns:a16="http://schemas.microsoft.com/office/drawing/2014/main" id="{5928F4C9-2022-F349-8C4D-8E9E0B3344C5}"/>
              </a:ext>
            </a:extLst>
          </p:cNvPr>
          <p:cNvSpPr txBox="1">
            <a:spLocks/>
          </p:cNvSpPr>
          <p:nvPr userDrawn="1"/>
        </p:nvSpPr>
        <p:spPr>
          <a:xfrm>
            <a:off x="8010200" y="4781216"/>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pic>
        <p:nvPicPr>
          <p:cNvPr id="4" name="Picture 3" descr="unlocked_logo_with_strap_reversed.png">
            <a:extLst>
              <a:ext uri="{FF2B5EF4-FFF2-40B4-BE49-F238E27FC236}">
                <a16:creationId xmlns:a16="http://schemas.microsoft.com/office/drawing/2014/main" id="{0AAB98EC-EFA8-8CC2-D1C0-59B162DB78E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Tree>
    <p:extLst>
      <p:ext uri="{BB962C8B-B14F-4D97-AF65-F5344CB8AC3E}">
        <p14:creationId xmlns:p14="http://schemas.microsoft.com/office/powerpoint/2010/main" val="1199991014"/>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Orange Section Title">
    <p:bg>
      <p:bgPr>
        <a:solidFill>
          <a:srgbClr val="ED772C"/>
        </a:solidFill>
        <a:effectLst/>
      </p:bgPr>
    </p:bg>
    <p:spTree>
      <p:nvGrpSpPr>
        <p:cNvPr id="1" name=""/>
        <p:cNvGrpSpPr/>
        <p:nvPr/>
      </p:nvGrpSpPr>
      <p:grpSpPr>
        <a:xfrm>
          <a:off x="0" y="0"/>
          <a:ext cx="0" cy="0"/>
          <a:chOff x="0" y="0"/>
          <a:chExt cx="0" cy="0"/>
        </a:xfrm>
      </p:grpSpPr>
      <p:pic>
        <p:nvPicPr>
          <p:cNvPr id="12" name="Picture 11" descr="unlocked_logo_with_strap_reversed.png">
            <a:extLst>
              <a:ext uri="{FF2B5EF4-FFF2-40B4-BE49-F238E27FC236}">
                <a16:creationId xmlns:a16="http://schemas.microsoft.com/office/drawing/2014/main" id="{09B3C216-0C2E-6645-81AC-466FE3C151F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14" name="Slide Number Placeholder 5">
            <a:extLst>
              <a:ext uri="{FF2B5EF4-FFF2-40B4-BE49-F238E27FC236}">
                <a16:creationId xmlns:a16="http://schemas.microsoft.com/office/drawing/2014/main" id="{34D02AA9-41BA-A44E-BC38-0728A877409C}"/>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2" name="Rectangle 1">
            <a:extLst>
              <a:ext uri="{FF2B5EF4-FFF2-40B4-BE49-F238E27FC236}">
                <a16:creationId xmlns:a16="http://schemas.microsoft.com/office/drawing/2014/main" id="{9BD5B00C-7805-9152-0D3D-D9E2A63C1B67}"/>
              </a:ext>
            </a:extLst>
          </p:cNvPr>
          <p:cNvSpPr/>
          <p:nvPr userDrawn="1"/>
        </p:nvSpPr>
        <p:spPr>
          <a:xfrm>
            <a:off x="0" y="4639501"/>
            <a:ext cx="9144000" cy="503999"/>
          </a:xfrm>
          <a:prstGeom prst="rect">
            <a:avLst/>
          </a:prstGeom>
          <a:solidFill>
            <a:srgbClr val="ED77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pic>
        <p:nvPicPr>
          <p:cNvPr id="4" name="Picture 3" descr="unlocked_logo_with_strap_reversed.png">
            <a:extLst>
              <a:ext uri="{FF2B5EF4-FFF2-40B4-BE49-F238E27FC236}">
                <a16:creationId xmlns:a16="http://schemas.microsoft.com/office/drawing/2014/main" id="{778485C2-ED71-D443-C8D0-198D3CAF4D8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5" name="Slide Number Placeholder 5">
            <a:extLst>
              <a:ext uri="{FF2B5EF4-FFF2-40B4-BE49-F238E27FC236}">
                <a16:creationId xmlns:a16="http://schemas.microsoft.com/office/drawing/2014/main" id="{80770EAB-2A84-E901-FDD7-123A5B76566E}"/>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35" name="Picture Placeholder 33">
            <a:extLst>
              <a:ext uri="{FF2B5EF4-FFF2-40B4-BE49-F238E27FC236}">
                <a16:creationId xmlns:a16="http://schemas.microsoft.com/office/drawing/2014/main" id="{F28BE4D4-BB7C-3030-E75D-DB692C1839D3}"/>
              </a:ext>
            </a:extLst>
          </p:cNvPr>
          <p:cNvSpPr>
            <a:spLocks noGrp="1"/>
          </p:cNvSpPr>
          <p:nvPr>
            <p:ph type="pic" sz="quarter" idx="21"/>
          </p:nvPr>
        </p:nvSpPr>
        <p:spPr>
          <a:xfrm>
            <a:off x="335599" y="411162"/>
            <a:ext cx="1930133" cy="2339679"/>
          </a:xfrm>
          <a:solidFill>
            <a:srgbClr val="ED772C"/>
          </a:solidFill>
        </p:spPr>
        <p:txBody>
          <a:bodyPr/>
          <a:lstStyle/>
          <a:p>
            <a:endParaRPr lang="en-US"/>
          </a:p>
        </p:txBody>
      </p:sp>
      <p:sp>
        <p:nvSpPr>
          <p:cNvPr id="53" name="Text Placeholder 52">
            <a:extLst>
              <a:ext uri="{FF2B5EF4-FFF2-40B4-BE49-F238E27FC236}">
                <a16:creationId xmlns:a16="http://schemas.microsoft.com/office/drawing/2014/main" id="{A96463D8-A2FE-AFE5-695A-3F33CC6AA208}"/>
              </a:ext>
            </a:extLst>
          </p:cNvPr>
          <p:cNvSpPr>
            <a:spLocks noGrp="1"/>
          </p:cNvSpPr>
          <p:nvPr>
            <p:ph type="body" sz="quarter" idx="23" hasCustomPrompt="1"/>
          </p:nvPr>
        </p:nvSpPr>
        <p:spPr>
          <a:xfrm>
            <a:off x="2514176" y="411162"/>
            <a:ext cx="4722120" cy="3960787"/>
          </a:xfrm>
        </p:spPr>
        <p:txBody>
          <a:bodyPr lIns="0" tIns="0" rIns="0" bIns="0"/>
          <a:lstStyle>
            <a:lvl1pPr marL="0" indent="0">
              <a:spcAft>
                <a:spcPts val="600"/>
              </a:spcAft>
              <a:buFontTx/>
              <a:buNone/>
              <a:defRPr sz="2200" b="1" spc="-50" baseline="0">
                <a:solidFill>
                  <a:schemeClr val="bg1"/>
                </a:solidFill>
                <a:latin typeface="+mj-lt"/>
              </a:defRPr>
            </a:lvl1pPr>
            <a:lvl2pPr marL="0" indent="0">
              <a:lnSpc>
                <a:spcPct val="80000"/>
              </a:lnSpc>
              <a:spcBef>
                <a:spcPts val="600"/>
              </a:spcBef>
              <a:spcAft>
                <a:spcPts val="1200"/>
              </a:spcAft>
              <a:buFontTx/>
              <a:buNone/>
              <a:tabLst/>
              <a:defRPr sz="3600" b="1">
                <a:solidFill>
                  <a:schemeClr val="bg1"/>
                </a:solidFill>
                <a:latin typeface="+mj-lt"/>
              </a:defRPr>
            </a:lvl2pPr>
            <a:lvl3pPr marL="0" indent="0">
              <a:lnSpc>
                <a:spcPct val="110000"/>
              </a:lnSpc>
              <a:buFontTx/>
              <a:buNone/>
              <a:tabLst/>
              <a:defRPr sz="2000">
                <a:solidFill>
                  <a:schemeClr val="bg1"/>
                </a:solidFill>
              </a:defRPr>
            </a:lvl3pPr>
            <a:lvl4pPr marL="3175" indent="-3175">
              <a:buFontTx/>
              <a:buNone/>
              <a:tabLst/>
              <a:defRPr/>
            </a:lvl4pPr>
            <a:lvl5pPr marL="3175" indent="0">
              <a:buFontTx/>
              <a:buNone/>
              <a:tabLst/>
              <a:defRPr/>
            </a:lvl5pPr>
          </a:lstStyle>
          <a:p>
            <a:pPr lvl="0"/>
            <a:r>
              <a:rPr lang="en-GB"/>
              <a:t>[Number and Section title here]</a:t>
            </a:r>
          </a:p>
          <a:p>
            <a:pPr lvl="1"/>
            <a:r>
              <a:rPr lang="en-GB"/>
              <a:t>[INSERT THE TECHNIQUE TITLE HERE]</a:t>
            </a:r>
          </a:p>
          <a:p>
            <a:pPr lvl="2"/>
            <a:r>
              <a:rPr lang="en-GB"/>
              <a:t>[Insert body copy here]</a:t>
            </a:r>
          </a:p>
        </p:txBody>
      </p:sp>
    </p:spTree>
    <p:extLst>
      <p:ext uri="{BB962C8B-B14F-4D97-AF65-F5344CB8AC3E}">
        <p14:creationId xmlns:p14="http://schemas.microsoft.com/office/powerpoint/2010/main" val="10037783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Orange Section x4cols">
    <p:bg>
      <p:bgPr>
        <a:solidFill>
          <a:schemeClr val="bg1"/>
        </a:solidFill>
        <a:effectLst/>
      </p:bgPr>
    </p:bg>
    <p:spTree>
      <p:nvGrpSpPr>
        <p:cNvPr id="1" name=""/>
        <p:cNvGrpSpPr/>
        <p:nvPr/>
      </p:nvGrpSpPr>
      <p:grpSpPr>
        <a:xfrm>
          <a:off x="0" y="0"/>
          <a:ext cx="0" cy="0"/>
          <a:chOff x="0" y="0"/>
          <a:chExt cx="0" cy="0"/>
        </a:xfrm>
      </p:grpSpPr>
      <p:pic>
        <p:nvPicPr>
          <p:cNvPr id="12" name="Picture 11" descr="unlocked_logo_with_strap_reversed.png">
            <a:extLst>
              <a:ext uri="{FF2B5EF4-FFF2-40B4-BE49-F238E27FC236}">
                <a16:creationId xmlns:a16="http://schemas.microsoft.com/office/drawing/2014/main" id="{09B3C216-0C2E-6645-81AC-466FE3C151F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14" name="Slide Number Placeholder 5">
            <a:extLst>
              <a:ext uri="{FF2B5EF4-FFF2-40B4-BE49-F238E27FC236}">
                <a16:creationId xmlns:a16="http://schemas.microsoft.com/office/drawing/2014/main" id="{34D02AA9-41BA-A44E-BC38-0728A877409C}"/>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2" name="Rectangle 1">
            <a:extLst>
              <a:ext uri="{FF2B5EF4-FFF2-40B4-BE49-F238E27FC236}">
                <a16:creationId xmlns:a16="http://schemas.microsoft.com/office/drawing/2014/main" id="{9BD5B00C-7805-9152-0D3D-D9E2A63C1B67}"/>
              </a:ext>
            </a:extLst>
          </p:cNvPr>
          <p:cNvSpPr/>
          <p:nvPr userDrawn="1"/>
        </p:nvSpPr>
        <p:spPr>
          <a:xfrm>
            <a:off x="0" y="4639501"/>
            <a:ext cx="9144000" cy="503999"/>
          </a:xfrm>
          <a:prstGeom prst="rect">
            <a:avLst/>
          </a:prstGeom>
          <a:solidFill>
            <a:srgbClr val="ED77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pic>
        <p:nvPicPr>
          <p:cNvPr id="4" name="Picture 3" descr="unlocked_logo_with_strap_reversed.png">
            <a:extLst>
              <a:ext uri="{FF2B5EF4-FFF2-40B4-BE49-F238E27FC236}">
                <a16:creationId xmlns:a16="http://schemas.microsoft.com/office/drawing/2014/main" id="{778485C2-ED71-D443-C8D0-198D3CAF4D8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5" name="Slide Number Placeholder 5">
            <a:extLst>
              <a:ext uri="{FF2B5EF4-FFF2-40B4-BE49-F238E27FC236}">
                <a16:creationId xmlns:a16="http://schemas.microsoft.com/office/drawing/2014/main" id="{80770EAB-2A84-E901-FDD7-123A5B76566E}"/>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18" name="Text Placeholder 17">
            <a:extLst>
              <a:ext uri="{FF2B5EF4-FFF2-40B4-BE49-F238E27FC236}">
                <a16:creationId xmlns:a16="http://schemas.microsoft.com/office/drawing/2014/main" id="{970AA49D-C720-3A6B-DABA-23571A9B4A33}"/>
              </a:ext>
            </a:extLst>
          </p:cNvPr>
          <p:cNvSpPr>
            <a:spLocks noGrp="1"/>
          </p:cNvSpPr>
          <p:nvPr>
            <p:ph type="body" sz="quarter" idx="17" hasCustomPrompt="1"/>
          </p:nvPr>
        </p:nvSpPr>
        <p:spPr>
          <a:xfrm>
            <a:off x="335599" y="3147814"/>
            <a:ext cx="1930134" cy="663771"/>
          </a:xfrm>
        </p:spPr>
        <p:txBody>
          <a:bodyPr wrap="square" lIns="0" tIns="0" rIns="0" bIns="0">
            <a:spAutoFit/>
          </a:bodyPr>
          <a:lstStyle>
            <a:lvl1pPr marL="6350" indent="0">
              <a:lnSpc>
                <a:spcPct val="90000"/>
              </a:lnSpc>
              <a:spcBef>
                <a:spcPts val="0"/>
              </a:spcBef>
              <a:buNone/>
              <a:tabLst/>
              <a:defRPr sz="1600" b="1">
                <a:solidFill>
                  <a:srgbClr val="2D2D2A"/>
                </a:solidFill>
                <a:latin typeface="+mj-lt"/>
              </a:defRPr>
            </a:lvl1pPr>
            <a:lvl2pPr marL="6350" indent="0">
              <a:lnSpc>
                <a:spcPct val="100000"/>
              </a:lnSpc>
              <a:buNone/>
              <a:tabLst/>
              <a:defRPr sz="1000">
                <a:solidFill>
                  <a:srgbClr val="2D2D2A"/>
                </a:solidFill>
              </a:defRPr>
            </a:lvl2pPr>
          </a:lstStyle>
          <a:p>
            <a:pPr lvl="0"/>
            <a:r>
              <a:rPr lang="en-GB"/>
              <a:t>[Insert the step title in here]</a:t>
            </a:r>
          </a:p>
          <a:p>
            <a:pPr lvl="1"/>
            <a:r>
              <a:rPr lang="en-GB"/>
              <a:t>[Insert the body in here]</a:t>
            </a:r>
          </a:p>
        </p:txBody>
      </p:sp>
      <p:sp>
        <p:nvSpPr>
          <p:cNvPr id="28" name="Text Placeholder 17">
            <a:extLst>
              <a:ext uri="{FF2B5EF4-FFF2-40B4-BE49-F238E27FC236}">
                <a16:creationId xmlns:a16="http://schemas.microsoft.com/office/drawing/2014/main" id="{388EAE99-D2FF-528B-4F8B-2E5329ED3F62}"/>
              </a:ext>
            </a:extLst>
          </p:cNvPr>
          <p:cNvSpPr>
            <a:spLocks noGrp="1"/>
          </p:cNvSpPr>
          <p:nvPr>
            <p:ph type="body" sz="quarter" idx="18" hasCustomPrompt="1"/>
          </p:nvPr>
        </p:nvSpPr>
        <p:spPr>
          <a:xfrm>
            <a:off x="2514175" y="3147814"/>
            <a:ext cx="1937067" cy="663771"/>
          </a:xfrm>
        </p:spPr>
        <p:txBody>
          <a:bodyPr wrap="square" lIns="0" tIns="0" rIns="0" bIns="0">
            <a:spAutoFit/>
          </a:bodyPr>
          <a:lstStyle>
            <a:lvl1pPr marL="6350" indent="0">
              <a:lnSpc>
                <a:spcPct val="90000"/>
              </a:lnSpc>
              <a:spcBef>
                <a:spcPts val="0"/>
              </a:spcBef>
              <a:buNone/>
              <a:tabLst/>
              <a:defRPr sz="1600" b="1">
                <a:solidFill>
                  <a:srgbClr val="2D2D2A"/>
                </a:solidFill>
                <a:latin typeface="+mj-lt"/>
              </a:defRPr>
            </a:lvl1pPr>
            <a:lvl2pPr marL="6350" indent="0">
              <a:lnSpc>
                <a:spcPct val="100000"/>
              </a:lnSpc>
              <a:buNone/>
              <a:tabLst/>
              <a:defRPr sz="1000">
                <a:solidFill>
                  <a:srgbClr val="2D2D2A"/>
                </a:solidFill>
              </a:defRPr>
            </a:lvl2pPr>
          </a:lstStyle>
          <a:p>
            <a:pPr lvl="0"/>
            <a:r>
              <a:rPr lang="en-GB"/>
              <a:t>[Insert the step title in here]</a:t>
            </a:r>
          </a:p>
          <a:p>
            <a:pPr lvl="1"/>
            <a:r>
              <a:rPr lang="en-GB"/>
              <a:t>[Insert the body in here]</a:t>
            </a:r>
          </a:p>
        </p:txBody>
      </p:sp>
      <p:sp>
        <p:nvSpPr>
          <p:cNvPr id="30" name="Text Placeholder 17">
            <a:extLst>
              <a:ext uri="{FF2B5EF4-FFF2-40B4-BE49-F238E27FC236}">
                <a16:creationId xmlns:a16="http://schemas.microsoft.com/office/drawing/2014/main" id="{A9BA4AE9-D011-5A03-C63C-2CA6D2A4B1A2}"/>
              </a:ext>
            </a:extLst>
          </p:cNvPr>
          <p:cNvSpPr>
            <a:spLocks noGrp="1"/>
          </p:cNvSpPr>
          <p:nvPr>
            <p:ph type="body" sz="quarter" idx="19" hasCustomPrompt="1"/>
          </p:nvPr>
        </p:nvSpPr>
        <p:spPr>
          <a:xfrm>
            <a:off x="4706622" y="3147814"/>
            <a:ext cx="1930134" cy="663771"/>
          </a:xfrm>
        </p:spPr>
        <p:txBody>
          <a:bodyPr wrap="square" lIns="0" tIns="0" rIns="0" bIns="0">
            <a:spAutoFit/>
          </a:bodyPr>
          <a:lstStyle>
            <a:lvl1pPr marL="6350" indent="0">
              <a:lnSpc>
                <a:spcPct val="90000"/>
              </a:lnSpc>
              <a:spcBef>
                <a:spcPts val="0"/>
              </a:spcBef>
              <a:buNone/>
              <a:tabLst/>
              <a:defRPr sz="1600" b="1">
                <a:solidFill>
                  <a:srgbClr val="2D2D2A"/>
                </a:solidFill>
                <a:latin typeface="+mj-lt"/>
              </a:defRPr>
            </a:lvl1pPr>
            <a:lvl2pPr marL="6350" indent="0">
              <a:lnSpc>
                <a:spcPct val="100000"/>
              </a:lnSpc>
              <a:buNone/>
              <a:tabLst/>
              <a:defRPr sz="1000">
                <a:solidFill>
                  <a:srgbClr val="2D2D2A"/>
                </a:solidFill>
              </a:defRPr>
            </a:lvl2pPr>
          </a:lstStyle>
          <a:p>
            <a:pPr lvl="0"/>
            <a:r>
              <a:rPr lang="en-GB"/>
              <a:t>[Insert the step title in here]</a:t>
            </a:r>
          </a:p>
          <a:p>
            <a:pPr lvl="1"/>
            <a:r>
              <a:rPr lang="en-GB"/>
              <a:t>[Insert the body in here]</a:t>
            </a:r>
          </a:p>
        </p:txBody>
      </p:sp>
      <p:sp>
        <p:nvSpPr>
          <p:cNvPr id="32" name="Text Placeholder 17">
            <a:extLst>
              <a:ext uri="{FF2B5EF4-FFF2-40B4-BE49-F238E27FC236}">
                <a16:creationId xmlns:a16="http://schemas.microsoft.com/office/drawing/2014/main" id="{85DFA8E2-D094-BCCC-B653-51C002408F9E}"/>
              </a:ext>
            </a:extLst>
          </p:cNvPr>
          <p:cNvSpPr>
            <a:spLocks noGrp="1"/>
          </p:cNvSpPr>
          <p:nvPr>
            <p:ph type="body" sz="quarter" idx="20" hasCustomPrompt="1"/>
          </p:nvPr>
        </p:nvSpPr>
        <p:spPr>
          <a:xfrm>
            <a:off x="6890017" y="3147814"/>
            <a:ext cx="1932252" cy="663771"/>
          </a:xfrm>
        </p:spPr>
        <p:txBody>
          <a:bodyPr wrap="square" lIns="0" tIns="0" rIns="0" bIns="0">
            <a:spAutoFit/>
          </a:bodyPr>
          <a:lstStyle>
            <a:lvl1pPr marL="6350" indent="0">
              <a:lnSpc>
                <a:spcPct val="90000"/>
              </a:lnSpc>
              <a:spcBef>
                <a:spcPts val="0"/>
              </a:spcBef>
              <a:buNone/>
              <a:tabLst/>
              <a:defRPr sz="1600" b="1">
                <a:solidFill>
                  <a:srgbClr val="2D2D2A"/>
                </a:solidFill>
                <a:latin typeface="+mj-lt"/>
              </a:defRPr>
            </a:lvl1pPr>
            <a:lvl2pPr marL="6350" indent="0">
              <a:lnSpc>
                <a:spcPct val="100000"/>
              </a:lnSpc>
              <a:buNone/>
              <a:tabLst/>
              <a:defRPr sz="1000">
                <a:solidFill>
                  <a:srgbClr val="2D2D2A"/>
                </a:solidFill>
              </a:defRPr>
            </a:lvl2pPr>
          </a:lstStyle>
          <a:p>
            <a:pPr lvl="0"/>
            <a:r>
              <a:rPr lang="en-GB"/>
              <a:t>[Insert the step title in here]</a:t>
            </a:r>
          </a:p>
          <a:p>
            <a:pPr lvl="1"/>
            <a:r>
              <a:rPr lang="en-GB"/>
              <a:t>[Insert the body in here]</a:t>
            </a:r>
          </a:p>
        </p:txBody>
      </p:sp>
      <p:sp>
        <p:nvSpPr>
          <p:cNvPr id="35" name="Picture Placeholder 33">
            <a:extLst>
              <a:ext uri="{FF2B5EF4-FFF2-40B4-BE49-F238E27FC236}">
                <a16:creationId xmlns:a16="http://schemas.microsoft.com/office/drawing/2014/main" id="{F28BE4D4-BB7C-3030-E75D-DB692C1839D3}"/>
              </a:ext>
            </a:extLst>
          </p:cNvPr>
          <p:cNvSpPr>
            <a:spLocks noGrp="1"/>
          </p:cNvSpPr>
          <p:nvPr>
            <p:ph type="pic" sz="quarter" idx="21"/>
          </p:nvPr>
        </p:nvSpPr>
        <p:spPr>
          <a:xfrm>
            <a:off x="335599" y="411162"/>
            <a:ext cx="1930133" cy="2339679"/>
          </a:xfrm>
          <a:solidFill>
            <a:srgbClr val="ED772C"/>
          </a:solidFill>
        </p:spPr>
        <p:txBody>
          <a:bodyPr/>
          <a:lstStyle/>
          <a:p>
            <a:endParaRPr lang="en-US"/>
          </a:p>
        </p:txBody>
      </p:sp>
      <p:sp>
        <p:nvSpPr>
          <p:cNvPr id="37" name="Picture Placeholder 33">
            <a:extLst>
              <a:ext uri="{FF2B5EF4-FFF2-40B4-BE49-F238E27FC236}">
                <a16:creationId xmlns:a16="http://schemas.microsoft.com/office/drawing/2014/main" id="{0A01962C-39E8-C795-E7BB-6C84E71C7516}"/>
              </a:ext>
            </a:extLst>
          </p:cNvPr>
          <p:cNvSpPr>
            <a:spLocks noGrp="1"/>
          </p:cNvSpPr>
          <p:nvPr>
            <p:ph type="pic" sz="quarter" idx="22"/>
          </p:nvPr>
        </p:nvSpPr>
        <p:spPr>
          <a:xfrm>
            <a:off x="2514176" y="411162"/>
            <a:ext cx="1930133" cy="2339679"/>
          </a:xfrm>
          <a:solidFill>
            <a:srgbClr val="ED772C"/>
          </a:solidFill>
        </p:spPr>
        <p:txBody>
          <a:bodyPr/>
          <a:lstStyle/>
          <a:p>
            <a:endParaRPr lang="en-US"/>
          </a:p>
        </p:txBody>
      </p:sp>
      <p:sp>
        <p:nvSpPr>
          <p:cNvPr id="39" name="Picture Placeholder 33">
            <a:extLst>
              <a:ext uri="{FF2B5EF4-FFF2-40B4-BE49-F238E27FC236}">
                <a16:creationId xmlns:a16="http://schemas.microsoft.com/office/drawing/2014/main" id="{F5B3BA5C-7E57-D9EC-16EF-4449286A7D21}"/>
              </a:ext>
            </a:extLst>
          </p:cNvPr>
          <p:cNvSpPr>
            <a:spLocks noGrp="1"/>
          </p:cNvSpPr>
          <p:nvPr>
            <p:ph type="pic" sz="quarter" idx="23"/>
          </p:nvPr>
        </p:nvSpPr>
        <p:spPr>
          <a:xfrm>
            <a:off x="4706623" y="411162"/>
            <a:ext cx="1930133" cy="2339679"/>
          </a:xfrm>
          <a:solidFill>
            <a:srgbClr val="ED772C"/>
          </a:solidFill>
        </p:spPr>
        <p:txBody>
          <a:bodyPr/>
          <a:lstStyle/>
          <a:p>
            <a:endParaRPr lang="en-US"/>
          </a:p>
        </p:txBody>
      </p:sp>
      <p:sp>
        <p:nvSpPr>
          <p:cNvPr id="41" name="Picture Placeholder 33">
            <a:extLst>
              <a:ext uri="{FF2B5EF4-FFF2-40B4-BE49-F238E27FC236}">
                <a16:creationId xmlns:a16="http://schemas.microsoft.com/office/drawing/2014/main" id="{126BCF06-439C-A164-144E-63E3437BDD05}"/>
              </a:ext>
            </a:extLst>
          </p:cNvPr>
          <p:cNvSpPr>
            <a:spLocks noGrp="1"/>
          </p:cNvSpPr>
          <p:nvPr>
            <p:ph type="pic" sz="quarter" idx="24"/>
          </p:nvPr>
        </p:nvSpPr>
        <p:spPr>
          <a:xfrm>
            <a:off x="6890017" y="411162"/>
            <a:ext cx="1930133" cy="2339679"/>
          </a:xfrm>
          <a:solidFill>
            <a:srgbClr val="ED772C"/>
          </a:solidFill>
        </p:spPr>
        <p:txBody>
          <a:bodyPr/>
          <a:lstStyle/>
          <a:p>
            <a:endParaRPr lang="en-US"/>
          </a:p>
        </p:txBody>
      </p:sp>
      <p:sp>
        <p:nvSpPr>
          <p:cNvPr id="46" name="TextBox 45">
            <a:extLst>
              <a:ext uri="{FF2B5EF4-FFF2-40B4-BE49-F238E27FC236}">
                <a16:creationId xmlns:a16="http://schemas.microsoft.com/office/drawing/2014/main" id="{B86DB12B-97E5-7C26-3C65-791E2538EEF1}"/>
              </a:ext>
            </a:extLst>
          </p:cNvPr>
          <p:cNvSpPr txBox="1">
            <a:spLocks/>
          </p:cNvSpPr>
          <p:nvPr userDrawn="1"/>
        </p:nvSpPr>
        <p:spPr>
          <a:xfrm>
            <a:off x="6890017" y="2748847"/>
            <a:ext cx="216000" cy="223200"/>
          </a:xfrm>
          <a:prstGeom prst="rect">
            <a:avLst/>
          </a:prstGeom>
          <a:solidFill>
            <a:srgbClr val="2D2D2A"/>
          </a:solidFill>
        </p:spPr>
        <p:txBody>
          <a:bodyPr wrap="none" lIns="36000" tIns="43200" rIns="36000" bIns="36000" rtlCol="0">
            <a:spAutoFit/>
          </a:bodyPr>
          <a:lstStyle/>
          <a:p>
            <a:pPr algn="ctr" fontAlgn="t">
              <a:lnSpc>
                <a:spcPct val="75000"/>
              </a:lnSpc>
              <a:spcBef>
                <a:spcPts val="0"/>
              </a:spcBef>
            </a:pPr>
            <a:r>
              <a:rPr lang="en-US" sz="1200" b="1" i="0">
                <a:solidFill>
                  <a:schemeClr val="bg1"/>
                </a:solidFill>
                <a:latin typeface="Univers Condensed" panose="020F0502020204030204" pitchFamily="34" charset="0"/>
                <a:cs typeface="Univers Condensed" panose="020F0502020204030204" pitchFamily="34" charset="0"/>
              </a:rPr>
              <a:t>D</a:t>
            </a:r>
          </a:p>
        </p:txBody>
      </p:sp>
      <p:sp>
        <p:nvSpPr>
          <p:cNvPr id="47" name="TextBox 46">
            <a:extLst>
              <a:ext uri="{FF2B5EF4-FFF2-40B4-BE49-F238E27FC236}">
                <a16:creationId xmlns:a16="http://schemas.microsoft.com/office/drawing/2014/main" id="{36E283F1-1C5B-57DE-41A1-0400A5784025}"/>
              </a:ext>
            </a:extLst>
          </p:cNvPr>
          <p:cNvSpPr txBox="1">
            <a:spLocks/>
          </p:cNvSpPr>
          <p:nvPr userDrawn="1"/>
        </p:nvSpPr>
        <p:spPr>
          <a:xfrm>
            <a:off x="4706622" y="2748125"/>
            <a:ext cx="216000" cy="223200"/>
          </a:xfrm>
          <a:prstGeom prst="rect">
            <a:avLst/>
          </a:prstGeom>
          <a:solidFill>
            <a:srgbClr val="2D2D2A"/>
          </a:solidFill>
        </p:spPr>
        <p:txBody>
          <a:bodyPr wrap="none" lIns="36000" tIns="43200" rIns="36000" bIns="36000" rtlCol="0">
            <a:spAutoFit/>
          </a:bodyPr>
          <a:lstStyle/>
          <a:p>
            <a:pPr algn="ctr" fontAlgn="t">
              <a:lnSpc>
                <a:spcPct val="75000"/>
              </a:lnSpc>
              <a:spcBef>
                <a:spcPts val="0"/>
              </a:spcBef>
            </a:pPr>
            <a:r>
              <a:rPr lang="en-US" sz="1200" b="1" i="0">
                <a:solidFill>
                  <a:schemeClr val="bg1"/>
                </a:solidFill>
                <a:latin typeface="Univers Condensed" panose="020F0502020204030204" pitchFamily="34" charset="0"/>
                <a:cs typeface="Univers Condensed" panose="020F0502020204030204" pitchFamily="34" charset="0"/>
              </a:rPr>
              <a:t>C</a:t>
            </a:r>
          </a:p>
        </p:txBody>
      </p:sp>
      <p:sp>
        <p:nvSpPr>
          <p:cNvPr id="48" name="TextBox 47">
            <a:extLst>
              <a:ext uri="{FF2B5EF4-FFF2-40B4-BE49-F238E27FC236}">
                <a16:creationId xmlns:a16="http://schemas.microsoft.com/office/drawing/2014/main" id="{5C57E81C-BAB8-60A4-9A49-9E5747F221D4}"/>
              </a:ext>
            </a:extLst>
          </p:cNvPr>
          <p:cNvSpPr txBox="1">
            <a:spLocks/>
          </p:cNvSpPr>
          <p:nvPr userDrawn="1"/>
        </p:nvSpPr>
        <p:spPr>
          <a:xfrm>
            <a:off x="2514176" y="2748125"/>
            <a:ext cx="216000" cy="223200"/>
          </a:xfrm>
          <a:prstGeom prst="rect">
            <a:avLst/>
          </a:prstGeom>
          <a:solidFill>
            <a:srgbClr val="2D2D2A"/>
          </a:solidFill>
        </p:spPr>
        <p:txBody>
          <a:bodyPr wrap="square" lIns="36000" tIns="43200" rIns="36000" bIns="36000" rtlCol="0">
            <a:spAutoFit/>
          </a:bodyPr>
          <a:lstStyle/>
          <a:p>
            <a:pPr algn="ctr" fontAlgn="t">
              <a:lnSpc>
                <a:spcPct val="75000"/>
              </a:lnSpc>
              <a:spcBef>
                <a:spcPts val="0"/>
              </a:spcBef>
            </a:pPr>
            <a:r>
              <a:rPr lang="en-US" sz="1200" b="1" i="0">
                <a:solidFill>
                  <a:schemeClr val="bg1"/>
                </a:solidFill>
                <a:latin typeface="Univers Condensed" panose="020F0502020204030204" pitchFamily="34" charset="0"/>
                <a:cs typeface="Univers Condensed" panose="020F0502020204030204" pitchFamily="34" charset="0"/>
              </a:rPr>
              <a:t>B</a:t>
            </a:r>
          </a:p>
        </p:txBody>
      </p:sp>
      <p:sp>
        <p:nvSpPr>
          <p:cNvPr id="50" name="TextBox 49">
            <a:extLst>
              <a:ext uri="{FF2B5EF4-FFF2-40B4-BE49-F238E27FC236}">
                <a16:creationId xmlns:a16="http://schemas.microsoft.com/office/drawing/2014/main" id="{CAC31811-7BFE-AD35-1AB2-B85B623F993D}"/>
              </a:ext>
            </a:extLst>
          </p:cNvPr>
          <p:cNvSpPr txBox="1">
            <a:spLocks/>
          </p:cNvSpPr>
          <p:nvPr userDrawn="1"/>
        </p:nvSpPr>
        <p:spPr>
          <a:xfrm>
            <a:off x="335599" y="2748125"/>
            <a:ext cx="216000" cy="223200"/>
          </a:xfrm>
          <a:prstGeom prst="rect">
            <a:avLst/>
          </a:prstGeom>
          <a:solidFill>
            <a:srgbClr val="2D2D2A"/>
          </a:solidFill>
        </p:spPr>
        <p:txBody>
          <a:bodyPr wrap="none" lIns="36000" tIns="43200" rIns="36000" bIns="36000" rtlCol="0">
            <a:noAutofit/>
          </a:bodyPr>
          <a:lstStyle/>
          <a:p>
            <a:pPr algn="ctr" fontAlgn="t">
              <a:lnSpc>
                <a:spcPct val="75000"/>
              </a:lnSpc>
              <a:spcBef>
                <a:spcPts val="0"/>
              </a:spcBef>
            </a:pPr>
            <a:r>
              <a:rPr lang="en-US" sz="1200" b="1" i="0">
                <a:solidFill>
                  <a:schemeClr val="bg1"/>
                </a:solidFill>
                <a:latin typeface="Univers Condensed" panose="020F0502020204030204" pitchFamily="34" charset="0"/>
                <a:cs typeface="Univers Condensed" panose="020F0502020204030204" pitchFamily="34" charset="0"/>
              </a:rPr>
              <a:t>A</a:t>
            </a:r>
          </a:p>
        </p:txBody>
      </p:sp>
    </p:spTree>
    <p:extLst>
      <p:ext uri="{BB962C8B-B14F-4D97-AF65-F5344CB8AC3E}">
        <p14:creationId xmlns:p14="http://schemas.microsoft.com/office/powerpoint/2010/main" val="29927033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Orange Section x3cols">
    <p:bg>
      <p:bgPr>
        <a:solidFill>
          <a:schemeClr val="bg1"/>
        </a:solidFill>
        <a:effectLst/>
      </p:bgPr>
    </p:bg>
    <p:spTree>
      <p:nvGrpSpPr>
        <p:cNvPr id="1" name=""/>
        <p:cNvGrpSpPr/>
        <p:nvPr/>
      </p:nvGrpSpPr>
      <p:grpSpPr>
        <a:xfrm>
          <a:off x="0" y="0"/>
          <a:ext cx="0" cy="0"/>
          <a:chOff x="0" y="0"/>
          <a:chExt cx="0" cy="0"/>
        </a:xfrm>
      </p:grpSpPr>
      <p:pic>
        <p:nvPicPr>
          <p:cNvPr id="12" name="Picture 11" descr="unlocked_logo_with_strap_reversed.png">
            <a:extLst>
              <a:ext uri="{FF2B5EF4-FFF2-40B4-BE49-F238E27FC236}">
                <a16:creationId xmlns:a16="http://schemas.microsoft.com/office/drawing/2014/main" id="{09B3C216-0C2E-6645-81AC-466FE3C151F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14" name="Slide Number Placeholder 5">
            <a:extLst>
              <a:ext uri="{FF2B5EF4-FFF2-40B4-BE49-F238E27FC236}">
                <a16:creationId xmlns:a16="http://schemas.microsoft.com/office/drawing/2014/main" id="{34D02AA9-41BA-A44E-BC38-0728A877409C}"/>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2" name="Rectangle 1">
            <a:extLst>
              <a:ext uri="{FF2B5EF4-FFF2-40B4-BE49-F238E27FC236}">
                <a16:creationId xmlns:a16="http://schemas.microsoft.com/office/drawing/2014/main" id="{9BD5B00C-7805-9152-0D3D-D9E2A63C1B67}"/>
              </a:ext>
            </a:extLst>
          </p:cNvPr>
          <p:cNvSpPr/>
          <p:nvPr userDrawn="1"/>
        </p:nvSpPr>
        <p:spPr>
          <a:xfrm>
            <a:off x="0" y="4639501"/>
            <a:ext cx="9144000" cy="503999"/>
          </a:xfrm>
          <a:prstGeom prst="rect">
            <a:avLst/>
          </a:prstGeom>
          <a:solidFill>
            <a:srgbClr val="ED77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pic>
        <p:nvPicPr>
          <p:cNvPr id="4" name="Picture 3" descr="unlocked_logo_with_strap_reversed.png">
            <a:extLst>
              <a:ext uri="{FF2B5EF4-FFF2-40B4-BE49-F238E27FC236}">
                <a16:creationId xmlns:a16="http://schemas.microsoft.com/office/drawing/2014/main" id="{778485C2-ED71-D443-C8D0-198D3CAF4D8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5" name="Slide Number Placeholder 5">
            <a:extLst>
              <a:ext uri="{FF2B5EF4-FFF2-40B4-BE49-F238E27FC236}">
                <a16:creationId xmlns:a16="http://schemas.microsoft.com/office/drawing/2014/main" id="{80770EAB-2A84-E901-FDD7-123A5B76566E}"/>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18" name="Text Placeholder 17">
            <a:extLst>
              <a:ext uri="{FF2B5EF4-FFF2-40B4-BE49-F238E27FC236}">
                <a16:creationId xmlns:a16="http://schemas.microsoft.com/office/drawing/2014/main" id="{970AA49D-C720-3A6B-DABA-23571A9B4A33}"/>
              </a:ext>
            </a:extLst>
          </p:cNvPr>
          <p:cNvSpPr>
            <a:spLocks noGrp="1"/>
          </p:cNvSpPr>
          <p:nvPr>
            <p:ph type="body" sz="quarter" idx="17" hasCustomPrompt="1"/>
          </p:nvPr>
        </p:nvSpPr>
        <p:spPr>
          <a:xfrm>
            <a:off x="1000927" y="3147814"/>
            <a:ext cx="1930134" cy="663771"/>
          </a:xfrm>
        </p:spPr>
        <p:txBody>
          <a:bodyPr wrap="square" lIns="0" tIns="0" rIns="0" bIns="0">
            <a:spAutoFit/>
          </a:bodyPr>
          <a:lstStyle>
            <a:lvl1pPr marL="6350" indent="0">
              <a:lnSpc>
                <a:spcPct val="90000"/>
              </a:lnSpc>
              <a:spcBef>
                <a:spcPts val="0"/>
              </a:spcBef>
              <a:buNone/>
              <a:tabLst/>
              <a:defRPr sz="1600" b="1">
                <a:solidFill>
                  <a:srgbClr val="2D2D2A"/>
                </a:solidFill>
                <a:latin typeface="+mj-lt"/>
              </a:defRPr>
            </a:lvl1pPr>
            <a:lvl2pPr marL="6350" indent="0">
              <a:lnSpc>
                <a:spcPct val="100000"/>
              </a:lnSpc>
              <a:buNone/>
              <a:tabLst/>
              <a:defRPr sz="1000">
                <a:solidFill>
                  <a:srgbClr val="2D2D2A"/>
                </a:solidFill>
              </a:defRPr>
            </a:lvl2pPr>
          </a:lstStyle>
          <a:p>
            <a:pPr lvl="0"/>
            <a:r>
              <a:rPr lang="en-GB"/>
              <a:t>[Insert the step title in here]</a:t>
            </a:r>
          </a:p>
          <a:p>
            <a:pPr lvl="1"/>
            <a:r>
              <a:rPr lang="en-GB"/>
              <a:t>[Insert the body in here]</a:t>
            </a:r>
          </a:p>
        </p:txBody>
      </p:sp>
      <p:sp>
        <p:nvSpPr>
          <p:cNvPr id="28" name="Text Placeholder 17">
            <a:extLst>
              <a:ext uri="{FF2B5EF4-FFF2-40B4-BE49-F238E27FC236}">
                <a16:creationId xmlns:a16="http://schemas.microsoft.com/office/drawing/2014/main" id="{388EAE99-D2FF-528B-4F8B-2E5329ED3F62}"/>
              </a:ext>
            </a:extLst>
          </p:cNvPr>
          <p:cNvSpPr>
            <a:spLocks noGrp="1"/>
          </p:cNvSpPr>
          <p:nvPr>
            <p:ph type="body" sz="quarter" idx="18" hasCustomPrompt="1"/>
          </p:nvPr>
        </p:nvSpPr>
        <p:spPr>
          <a:xfrm>
            <a:off x="3603326" y="3147814"/>
            <a:ext cx="1937067" cy="663771"/>
          </a:xfrm>
        </p:spPr>
        <p:txBody>
          <a:bodyPr wrap="square" lIns="0" tIns="0" rIns="0" bIns="0">
            <a:spAutoFit/>
          </a:bodyPr>
          <a:lstStyle>
            <a:lvl1pPr marL="6350" indent="0">
              <a:lnSpc>
                <a:spcPct val="90000"/>
              </a:lnSpc>
              <a:spcBef>
                <a:spcPts val="0"/>
              </a:spcBef>
              <a:buNone/>
              <a:tabLst/>
              <a:defRPr sz="1600" b="1">
                <a:solidFill>
                  <a:srgbClr val="2D2D2A"/>
                </a:solidFill>
                <a:latin typeface="+mj-lt"/>
              </a:defRPr>
            </a:lvl1pPr>
            <a:lvl2pPr marL="6350" indent="0">
              <a:lnSpc>
                <a:spcPct val="100000"/>
              </a:lnSpc>
              <a:buNone/>
              <a:tabLst/>
              <a:defRPr sz="1000">
                <a:solidFill>
                  <a:srgbClr val="2D2D2A"/>
                </a:solidFill>
              </a:defRPr>
            </a:lvl2pPr>
          </a:lstStyle>
          <a:p>
            <a:pPr lvl="0"/>
            <a:r>
              <a:rPr lang="en-GB"/>
              <a:t>[Insert the step title in here]</a:t>
            </a:r>
          </a:p>
          <a:p>
            <a:pPr lvl="1"/>
            <a:r>
              <a:rPr lang="en-GB"/>
              <a:t>[Insert the body in here]</a:t>
            </a:r>
          </a:p>
        </p:txBody>
      </p:sp>
      <p:sp>
        <p:nvSpPr>
          <p:cNvPr id="30" name="Text Placeholder 17">
            <a:extLst>
              <a:ext uri="{FF2B5EF4-FFF2-40B4-BE49-F238E27FC236}">
                <a16:creationId xmlns:a16="http://schemas.microsoft.com/office/drawing/2014/main" id="{A9BA4AE9-D011-5A03-C63C-2CA6D2A4B1A2}"/>
              </a:ext>
            </a:extLst>
          </p:cNvPr>
          <p:cNvSpPr>
            <a:spLocks noGrp="1"/>
          </p:cNvSpPr>
          <p:nvPr>
            <p:ph type="body" sz="quarter" idx="19" hasCustomPrompt="1"/>
          </p:nvPr>
        </p:nvSpPr>
        <p:spPr>
          <a:xfrm>
            <a:off x="6205726" y="3147814"/>
            <a:ext cx="1930134" cy="663771"/>
          </a:xfrm>
        </p:spPr>
        <p:txBody>
          <a:bodyPr wrap="square" lIns="0" tIns="0" rIns="0" bIns="0">
            <a:spAutoFit/>
          </a:bodyPr>
          <a:lstStyle>
            <a:lvl1pPr marL="6350" indent="0">
              <a:lnSpc>
                <a:spcPct val="90000"/>
              </a:lnSpc>
              <a:spcBef>
                <a:spcPts val="0"/>
              </a:spcBef>
              <a:buNone/>
              <a:tabLst/>
              <a:defRPr sz="1600" b="1">
                <a:solidFill>
                  <a:srgbClr val="2D2D2A"/>
                </a:solidFill>
                <a:latin typeface="+mj-lt"/>
              </a:defRPr>
            </a:lvl1pPr>
            <a:lvl2pPr marL="6350" indent="0">
              <a:lnSpc>
                <a:spcPct val="100000"/>
              </a:lnSpc>
              <a:buNone/>
              <a:tabLst/>
              <a:defRPr sz="1000">
                <a:solidFill>
                  <a:srgbClr val="2D2D2A"/>
                </a:solidFill>
              </a:defRPr>
            </a:lvl2pPr>
          </a:lstStyle>
          <a:p>
            <a:pPr lvl="0"/>
            <a:r>
              <a:rPr lang="en-GB"/>
              <a:t>[Insert the step title in here]</a:t>
            </a:r>
          </a:p>
          <a:p>
            <a:pPr lvl="1"/>
            <a:r>
              <a:rPr lang="en-GB"/>
              <a:t>[Insert the body in here]</a:t>
            </a:r>
          </a:p>
        </p:txBody>
      </p:sp>
      <p:sp>
        <p:nvSpPr>
          <p:cNvPr id="35" name="Picture Placeholder 33">
            <a:extLst>
              <a:ext uri="{FF2B5EF4-FFF2-40B4-BE49-F238E27FC236}">
                <a16:creationId xmlns:a16="http://schemas.microsoft.com/office/drawing/2014/main" id="{F28BE4D4-BB7C-3030-E75D-DB692C1839D3}"/>
              </a:ext>
            </a:extLst>
          </p:cNvPr>
          <p:cNvSpPr>
            <a:spLocks noGrp="1"/>
          </p:cNvSpPr>
          <p:nvPr>
            <p:ph type="pic" sz="quarter" idx="21"/>
          </p:nvPr>
        </p:nvSpPr>
        <p:spPr>
          <a:xfrm>
            <a:off x="1000927" y="411162"/>
            <a:ext cx="1930133" cy="2339679"/>
          </a:xfrm>
          <a:solidFill>
            <a:srgbClr val="ED772C"/>
          </a:solidFill>
        </p:spPr>
        <p:txBody>
          <a:bodyPr/>
          <a:lstStyle/>
          <a:p>
            <a:endParaRPr lang="en-US"/>
          </a:p>
        </p:txBody>
      </p:sp>
      <p:sp>
        <p:nvSpPr>
          <p:cNvPr id="37" name="Picture Placeholder 33">
            <a:extLst>
              <a:ext uri="{FF2B5EF4-FFF2-40B4-BE49-F238E27FC236}">
                <a16:creationId xmlns:a16="http://schemas.microsoft.com/office/drawing/2014/main" id="{0A01962C-39E8-C795-E7BB-6C84E71C7516}"/>
              </a:ext>
            </a:extLst>
          </p:cNvPr>
          <p:cNvSpPr>
            <a:spLocks noGrp="1"/>
          </p:cNvSpPr>
          <p:nvPr>
            <p:ph type="pic" sz="quarter" idx="22"/>
          </p:nvPr>
        </p:nvSpPr>
        <p:spPr>
          <a:xfrm>
            <a:off x="3603327" y="411162"/>
            <a:ext cx="1930133" cy="2339679"/>
          </a:xfrm>
          <a:solidFill>
            <a:srgbClr val="ED772C"/>
          </a:solidFill>
        </p:spPr>
        <p:txBody>
          <a:bodyPr/>
          <a:lstStyle/>
          <a:p>
            <a:endParaRPr lang="en-US"/>
          </a:p>
        </p:txBody>
      </p:sp>
      <p:sp>
        <p:nvSpPr>
          <p:cNvPr id="39" name="Picture Placeholder 33">
            <a:extLst>
              <a:ext uri="{FF2B5EF4-FFF2-40B4-BE49-F238E27FC236}">
                <a16:creationId xmlns:a16="http://schemas.microsoft.com/office/drawing/2014/main" id="{F5B3BA5C-7E57-D9EC-16EF-4449286A7D21}"/>
              </a:ext>
            </a:extLst>
          </p:cNvPr>
          <p:cNvSpPr>
            <a:spLocks noGrp="1"/>
          </p:cNvSpPr>
          <p:nvPr>
            <p:ph type="pic" sz="quarter" idx="23"/>
          </p:nvPr>
        </p:nvSpPr>
        <p:spPr>
          <a:xfrm>
            <a:off x="6205727" y="411162"/>
            <a:ext cx="1930133" cy="2339679"/>
          </a:xfrm>
          <a:solidFill>
            <a:srgbClr val="ED772C"/>
          </a:solidFill>
        </p:spPr>
        <p:txBody>
          <a:bodyPr/>
          <a:lstStyle/>
          <a:p>
            <a:endParaRPr lang="en-US"/>
          </a:p>
        </p:txBody>
      </p:sp>
      <p:sp>
        <p:nvSpPr>
          <p:cNvPr id="47" name="TextBox 46">
            <a:extLst>
              <a:ext uri="{FF2B5EF4-FFF2-40B4-BE49-F238E27FC236}">
                <a16:creationId xmlns:a16="http://schemas.microsoft.com/office/drawing/2014/main" id="{36E283F1-1C5B-57DE-41A1-0400A5784025}"/>
              </a:ext>
            </a:extLst>
          </p:cNvPr>
          <p:cNvSpPr txBox="1">
            <a:spLocks/>
          </p:cNvSpPr>
          <p:nvPr userDrawn="1"/>
        </p:nvSpPr>
        <p:spPr>
          <a:xfrm>
            <a:off x="6205726" y="2748125"/>
            <a:ext cx="216000" cy="223200"/>
          </a:xfrm>
          <a:prstGeom prst="rect">
            <a:avLst/>
          </a:prstGeom>
          <a:solidFill>
            <a:srgbClr val="2D2D2A"/>
          </a:solidFill>
        </p:spPr>
        <p:txBody>
          <a:bodyPr wrap="none" lIns="36000" tIns="43200" rIns="36000" bIns="36000" rtlCol="0">
            <a:spAutoFit/>
          </a:bodyPr>
          <a:lstStyle/>
          <a:p>
            <a:pPr algn="ctr" fontAlgn="t">
              <a:lnSpc>
                <a:spcPct val="75000"/>
              </a:lnSpc>
              <a:spcBef>
                <a:spcPts val="0"/>
              </a:spcBef>
            </a:pPr>
            <a:r>
              <a:rPr lang="en-US" sz="1200" b="1" i="0">
                <a:solidFill>
                  <a:schemeClr val="bg1"/>
                </a:solidFill>
                <a:latin typeface="Univers Condensed" panose="020F0502020204030204" pitchFamily="34" charset="0"/>
                <a:cs typeface="Univers Condensed" panose="020F0502020204030204" pitchFamily="34" charset="0"/>
              </a:rPr>
              <a:t>C</a:t>
            </a:r>
          </a:p>
        </p:txBody>
      </p:sp>
      <p:sp>
        <p:nvSpPr>
          <p:cNvPr id="48" name="TextBox 47">
            <a:extLst>
              <a:ext uri="{FF2B5EF4-FFF2-40B4-BE49-F238E27FC236}">
                <a16:creationId xmlns:a16="http://schemas.microsoft.com/office/drawing/2014/main" id="{5C57E81C-BAB8-60A4-9A49-9E5747F221D4}"/>
              </a:ext>
            </a:extLst>
          </p:cNvPr>
          <p:cNvSpPr txBox="1">
            <a:spLocks/>
          </p:cNvSpPr>
          <p:nvPr userDrawn="1"/>
        </p:nvSpPr>
        <p:spPr>
          <a:xfrm>
            <a:off x="3603327" y="2748125"/>
            <a:ext cx="216000" cy="223200"/>
          </a:xfrm>
          <a:prstGeom prst="rect">
            <a:avLst/>
          </a:prstGeom>
          <a:solidFill>
            <a:srgbClr val="2D2D2A"/>
          </a:solidFill>
        </p:spPr>
        <p:txBody>
          <a:bodyPr wrap="square" lIns="36000" tIns="43200" rIns="36000" bIns="36000" rtlCol="0">
            <a:spAutoFit/>
          </a:bodyPr>
          <a:lstStyle/>
          <a:p>
            <a:pPr algn="ctr" fontAlgn="t">
              <a:lnSpc>
                <a:spcPct val="75000"/>
              </a:lnSpc>
              <a:spcBef>
                <a:spcPts val="0"/>
              </a:spcBef>
            </a:pPr>
            <a:r>
              <a:rPr lang="en-US" sz="1200" b="1" i="0">
                <a:solidFill>
                  <a:schemeClr val="bg1"/>
                </a:solidFill>
                <a:latin typeface="Univers Condensed" panose="020F0502020204030204" pitchFamily="34" charset="0"/>
                <a:cs typeface="Univers Condensed" panose="020F0502020204030204" pitchFamily="34" charset="0"/>
              </a:rPr>
              <a:t>B</a:t>
            </a:r>
          </a:p>
        </p:txBody>
      </p:sp>
      <p:sp>
        <p:nvSpPr>
          <p:cNvPr id="50" name="TextBox 49">
            <a:extLst>
              <a:ext uri="{FF2B5EF4-FFF2-40B4-BE49-F238E27FC236}">
                <a16:creationId xmlns:a16="http://schemas.microsoft.com/office/drawing/2014/main" id="{CAC31811-7BFE-AD35-1AB2-B85B623F993D}"/>
              </a:ext>
            </a:extLst>
          </p:cNvPr>
          <p:cNvSpPr txBox="1">
            <a:spLocks/>
          </p:cNvSpPr>
          <p:nvPr userDrawn="1"/>
        </p:nvSpPr>
        <p:spPr>
          <a:xfrm>
            <a:off x="1000927" y="2748125"/>
            <a:ext cx="216000" cy="223200"/>
          </a:xfrm>
          <a:prstGeom prst="rect">
            <a:avLst/>
          </a:prstGeom>
          <a:solidFill>
            <a:srgbClr val="2D2D2A"/>
          </a:solidFill>
        </p:spPr>
        <p:txBody>
          <a:bodyPr wrap="none" lIns="36000" tIns="43200" rIns="36000" bIns="36000" rtlCol="0">
            <a:noAutofit/>
          </a:bodyPr>
          <a:lstStyle/>
          <a:p>
            <a:pPr algn="ctr" fontAlgn="t">
              <a:lnSpc>
                <a:spcPct val="75000"/>
              </a:lnSpc>
              <a:spcBef>
                <a:spcPts val="0"/>
              </a:spcBef>
            </a:pPr>
            <a:r>
              <a:rPr lang="en-US" sz="1200" b="1" i="0">
                <a:solidFill>
                  <a:schemeClr val="bg1"/>
                </a:solidFill>
                <a:latin typeface="Univers Condensed" panose="020F0502020204030204" pitchFamily="34" charset="0"/>
                <a:cs typeface="Univers Condensed" panose="020F0502020204030204" pitchFamily="34" charset="0"/>
              </a:rPr>
              <a:t>A</a:t>
            </a:r>
          </a:p>
        </p:txBody>
      </p:sp>
    </p:spTree>
    <p:extLst>
      <p:ext uri="{BB962C8B-B14F-4D97-AF65-F5344CB8AC3E}">
        <p14:creationId xmlns:p14="http://schemas.microsoft.com/office/powerpoint/2010/main" val="495549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_3. Content - Text">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A9992C4-D16D-63A9-67BA-CA3895558918}"/>
              </a:ext>
            </a:extLst>
          </p:cNvPr>
          <p:cNvSpPr/>
          <p:nvPr userDrawn="1"/>
        </p:nvSpPr>
        <p:spPr>
          <a:xfrm>
            <a:off x="0" y="4639501"/>
            <a:ext cx="9144000" cy="503999"/>
          </a:xfrm>
          <a:prstGeom prst="rect">
            <a:avLst/>
          </a:prstGeom>
          <a:solidFill>
            <a:srgbClr val="ED77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pic>
        <p:nvPicPr>
          <p:cNvPr id="7" name="Picture 6" descr="unlocked_logo_with_strap_reversed.png">
            <a:extLst>
              <a:ext uri="{FF2B5EF4-FFF2-40B4-BE49-F238E27FC236}">
                <a16:creationId xmlns:a16="http://schemas.microsoft.com/office/drawing/2014/main" id="{577FC6F8-95BE-524E-B973-3EEC8B36EEE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4" name="Text Placeholder 3">
            <a:extLst>
              <a:ext uri="{FF2B5EF4-FFF2-40B4-BE49-F238E27FC236}">
                <a16:creationId xmlns:a16="http://schemas.microsoft.com/office/drawing/2014/main" id="{D94388D6-984D-5C46-8552-47C69AA34747}"/>
              </a:ext>
            </a:extLst>
          </p:cNvPr>
          <p:cNvSpPr>
            <a:spLocks noGrp="1"/>
          </p:cNvSpPr>
          <p:nvPr>
            <p:ph type="body" sz="quarter" idx="14" hasCustomPrompt="1"/>
          </p:nvPr>
        </p:nvSpPr>
        <p:spPr>
          <a:xfrm>
            <a:off x="323850" y="1058863"/>
            <a:ext cx="8496300" cy="2880000"/>
          </a:xfrm>
        </p:spPr>
        <p:txBody>
          <a:bodyPr lIns="0" tIns="0" rIns="0" bIns="0">
            <a:normAutofit/>
          </a:bodyPr>
          <a:lstStyle>
            <a:lvl1pPr marL="234000" marR="0" indent="-234000" algn="l" defTabSz="685800" rtl="0" eaLnBrk="1" fontAlgn="auto" latinLnBrk="0" hangingPunct="1">
              <a:lnSpc>
                <a:spcPct val="100000"/>
              </a:lnSpc>
              <a:spcBef>
                <a:spcPts val="0"/>
              </a:spcBef>
              <a:spcAft>
                <a:spcPts val="1000"/>
              </a:spcAft>
              <a:buClr>
                <a:schemeClr val="tx2"/>
              </a:buClr>
              <a:buSzPct val="130000"/>
              <a:buFont typeface="Univers" panose="020B0503020202020204" pitchFamily="34" charset="0"/>
              <a:buChar char="–"/>
              <a:tabLst/>
              <a:defRPr sz="1650" b="0" i="0" baseline="0">
                <a:solidFill>
                  <a:srgbClr val="56565A"/>
                </a:solidFill>
                <a:latin typeface="Univers" panose="020B0503020202020204" pitchFamily="34" charset="0"/>
              </a:defRPr>
            </a:lvl1pPr>
          </a:lstStyle>
          <a:p>
            <a:pPr lvl="0"/>
            <a:r>
              <a:rPr lang="en-GB"/>
              <a:t>Insert text here.</a:t>
            </a:r>
          </a:p>
          <a:p>
            <a:pPr lvl="0"/>
            <a:r>
              <a:rPr lang="en-GB"/>
              <a:t>Insert text here.</a:t>
            </a:r>
            <a:endParaRPr lang="en-US"/>
          </a:p>
        </p:txBody>
      </p:sp>
      <p:pic>
        <p:nvPicPr>
          <p:cNvPr id="5" name="Picture 4" descr="unlocked_logo_with_strap_reversed.png">
            <a:extLst>
              <a:ext uri="{FF2B5EF4-FFF2-40B4-BE49-F238E27FC236}">
                <a16:creationId xmlns:a16="http://schemas.microsoft.com/office/drawing/2014/main" id="{48F0F104-B246-B0EB-9F92-D53E5164584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8" name="Slide Number Placeholder 5">
            <a:extLst>
              <a:ext uri="{FF2B5EF4-FFF2-40B4-BE49-F238E27FC236}">
                <a16:creationId xmlns:a16="http://schemas.microsoft.com/office/drawing/2014/main" id="{3AEA90E0-0F9C-6205-2E41-AB4D4F50ED71}"/>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6" name="Subtitle 2">
            <a:extLst>
              <a:ext uri="{FF2B5EF4-FFF2-40B4-BE49-F238E27FC236}">
                <a16:creationId xmlns:a16="http://schemas.microsoft.com/office/drawing/2014/main" id="{FDAC6452-C1CF-CD5E-1306-3CE1BC108E5D}"/>
              </a:ext>
            </a:extLst>
          </p:cNvPr>
          <p:cNvSpPr>
            <a:spLocks noGrp="1"/>
          </p:cNvSpPr>
          <p:nvPr>
            <p:ph type="subTitle" idx="1" hasCustomPrompt="1"/>
          </p:nvPr>
        </p:nvSpPr>
        <p:spPr>
          <a:xfrm>
            <a:off x="321733" y="411163"/>
            <a:ext cx="6726726" cy="307031"/>
          </a:xfrm>
        </p:spPr>
        <p:txBody>
          <a:bodyPr lIns="0" tIns="0" rIns="0" bIns="0">
            <a:normAutofit/>
          </a:bodyPr>
          <a:lstStyle>
            <a:lvl1pPr marL="0" indent="0" algn="l">
              <a:buNone/>
              <a:defRPr sz="2400" b="1" i="0" cap="all" baseline="0">
                <a:solidFill>
                  <a:schemeClr val="accent1"/>
                </a:solidFill>
                <a:latin typeface="Univers Condensed"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[INSERT HEADING]</a:t>
            </a:r>
          </a:p>
        </p:txBody>
      </p:sp>
    </p:spTree>
    <p:extLst>
      <p:ext uri="{BB962C8B-B14F-4D97-AF65-F5344CB8AC3E}">
        <p14:creationId xmlns:p14="http://schemas.microsoft.com/office/powerpoint/2010/main" val="1972002362"/>
      </p:ext>
    </p:extLst>
  </p:cSld>
  <p:clrMapOvr>
    <a:masterClrMapping/>
  </p:clrMapOvr>
  <p:extLst>
    <p:ext uri="{DCECCB84-F9BA-43D5-87BE-67443E8EF086}">
      <p15:sldGuideLst xmlns:p15="http://schemas.microsoft.com/office/powerpoint/2012/main">
        <p15:guide id="1" orient="horz" pos="1620">
          <p15:clr>
            <a:srgbClr val="FBAE40"/>
          </p15:clr>
        </p15:guide>
        <p15:guide id="2" pos="204">
          <p15:clr>
            <a:srgbClr val="FBAE40"/>
          </p15:clr>
        </p15:guide>
        <p15:guide id="3" pos="2880">
          <p15:clr>
            <a:srgbClr val="FBAE40"/>
          </p15:clr>
        </p15:guide>
        <p15:guide id="4" pos="5556">
          <p15:clr>
            <a:srgbClr val="FBAE40"/>
          </p15:clr>
        </p15:guide>
        <p15:guide id="5" orient="horz" pos="259">
          <p15:clr>
            <a:srgbClr val="FBAE40"/>
          </p15:clr>
        </p15:guide>
        <p15:guide id="7" orient="horz" pos="667">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3_8. Activity - Discussion point">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C99E72B-3CA7-3FE2-5150-1E64CCA72885}"/>
              </a:ext>
            </a:extLst>
          </p:cNvPr>
          <p:cNvSpPr/>
          <p:nvPr userDrawn="1"/>
        </p:nvSpPr>
        <p:spPr>
          <a:xfrm>
            <a:off x="0" y="4639501"/>
            <a:ext cx="9144000" cy="503999"/>
          </a:xfrm>
          <a:prstGeom prst="rect">
            <a:avLst/>
          </a:prstGeom>
          <a:solidFill>
            <a:srgbClr val="ED77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sp>
        <p:nvSpPr>
          <p:cNvPr id="10" name="Rectangle 9">
            <a:extLst>
              <a:ext uri="{FF2B5EF4-FFF2-40B4-BE49-F238E27FC236}">
                <a16:creationId xmlns:a16="http://schemas.microsoft.com/office/drawing/2014/main" id="{C8C7ACF5-C92F-4E41-BB94-36F1F0BB5687}"/>
              </a:ext>
            </a:extLst>
          </p:cNvPr>
          <p:cNvSpPr/>
          <p:nvPr userDrawn="1"/>
        </p:nvSpPr>
        <p:spPr>
          <a:xfrm>
            <a:off x="0" y="-1"/>
            <a:ext cx="9144000" cy="1058863"/>
          </a:xfrm>
          <a:prstGeom prst="rect">
            <a:avLst/>
          </a:prstGeom>
          <a:solidFill>
            <a:srgbClr val="ED77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sp>
        <p:nvSpPr>
          <p:cNvPr id="20" name="Subtitle 2">
            <a:extLst>
              <a:ext uri="{FF2B5EF4-FFF2-40B4-BE49-F238E27FC236}">
                <a16:creationId xmlns:a16="http://schemas.microsoft.com/office/drawing/2014/main" id="{881C81C0-4489-EB43-9F89-F72FB1BE80D9}"/>
              </a:ext>
            </a:extLst>
          </p:cNvPr>
          <p:cNvSpPr>
            <a:spLocks noGrp="1"/>
          </p:cNvSpPr>
          <p:nvPr>
            <p:ph type="subTitle" idx="1" hasCustomPrompt="1"/>
          </p:nvPr>
        </p:nvSpPr>
        <p:spPr>
          <a:xfrm>
            <a:off x="323850" y="392511"/>
            <a:ext cx="6726726" cy="410638"/>
          </a:xfrm>
        </p:spPr>
        <p:txBody>
          <a:bodyPr lIns="0" tIns="0" rIns="0" bIns="0">
            <a:normAutofit/>
          </a:bodyPr>
          <a:lstStyle>
            <a:lvl1pPr marL="0" indent="0" algn="l">
              <a:buNone/>
              <a:defRPr sz="2400" b="1" i="0" cap="all" baseline="0">
                <a:solidFill>
                  <a:schemeClr val="bg1"/>
                </a:solidFill>
                <a:latin typeface="Univers Condensed"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DISCUSSION POINT</a:t>
            </a:r>
          </a:p>
        </p:txBody>
      </p:sp>
      <p:sp>
        <p:nvSpPr>
          <p:cNvPr id="3" name="Text Placeholder 2">
            <a:extLst>
              <a:ext uri="{FF2B5EF4-FFF2-40B4-BE49-F238E27FC236}">
                <a16:creationId xmlns:a16="http://schemas.microsoft.com/office/drawing/2014/main" id="{80B0CFC7-79FC-DB48-87FD-2706351F2E2D}"/>
              </a:ext>
            </a:extLst>
          </p:cNvPr>
          <p:cNvSpPr>
            <a:spLocks noGrp="1"/>
          </p:cNvSpPr>
          <p:nvPr>
            <p:ph type="body" sz="quarter" idx="15" hasCustomPrompt="1"/>
          </p:nvPr>
        </p:nvSpPr>
        <p:spPr>
          <a:xfrm>
            <a:off x="323850" y="1508288"/>
            <a:ext cx="6840000" cy="2783402"/>
          </a:xfrm>
          <a:noFill/>
        </p:spPr>
        <p:txBody>
          <a:bodyPr lIns="0" tIns="0" rIns="0" bIns="0">
            <a:noAutofit/>
          </a:bodyPr>
          <a:lstStyle>
            <a:lvl1pPr marL="0" indent="0">
              <a:spcBef>
                <a:spcPts val="0"/>
              </a:spcBef>
              <a:spcAft>
                <a:spcPts val="1000"/>
              </a:spcAft>
              <a:buFontTx/>
              <a:buNone/>
              <a:defRPr sz="2600" b="0" i="0" baseline="0">
                <a:solidFill>
                  <a:schemeClr val="accent1"/>
                </a:solidFill>
                <a:latin typeface="Univers Condensed" panose="020F0502020204030204" pitchFamily="34" charset="0"/>
              </a:defRPr>
            </a:lvl1pPr>
            <a:lvl2pPr>
              <a:defRPr sz="2400" baseline="0">
                <a:solidFill>
                  <a:schemeClr val="bg1"/>
                </a:solidFill>
                <a:latin typeface="Univers LT Std 67 Bold Condense" panose="020B0603020202020204" pitchFamily="34" charset="0"/>
              </a:defRPr>
            </a:lvl2pPr>
            <a:lvl3pPr>
              <a:defRPr sz="2400" baseline="0">
                <a:solidFill>
                  <a:schemeClr val="bg1"/>
                </a:solidFill>
                <a:latin typeface="Univers LT Std 67 Bold Condense" panose="020B0603020202020204" pitchFamily="34" charset="0"/>
              </a:defRPr>
            </a:lvl3pPr>
            <a:lvl4pPr>
              <a:defRPr sz="2400" baseline="0">
                <a:solidFill>
                  <a:schemeClr val="bg1"/>
                </a:solidFill>
                <a:latin typeface="Univers LT Std 67 Bold Condense" panose="020B0603020202020204" pitchFamily="34" charset="0"/>
              </a:defRPr>
            </a:lvl4pPr>
            <a:lvl5pPr>
              <a:defRPr sz="2400" baseline="0">
                <a:solidFill>
                  <a:schemeClr val="bg1"/>
                </a:solidFill>
                <a:latin typeface="Univers LT Std 67 Bold Condense" panose="020B0603020202020204" pitchFamily="34" charset="0"/>
              </a:defRPr>
            </a:lvl5pPr>
          </a:lstStyle>
          <a:p>
            <a:pPr lvl="0"/>
            <a:r>
              <a:rPr lang="en-GB"/>
              <a:t>[Insert discussion point task here]</a:t>
            </a:r>
          </a:p>
        </p:txBody>
      </p:sp>
      <p:pic>
        <p:nvPicPr>
          <p:cNvPr id="12" name="Picture 11" descr="unlocked_logo_with_strap_reversed.png">
            <a:extLst>
              <a:ext uri="{FF2B5EF4-FFF2-40B4-BE49-F238E27FC236}">
                <a16:creationId xmlns:a16="http://schemas.microsoft.com/office/drawing/2014/main" id="{09B3C216-0C2E-6645-81AC-466FE3C151F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14" name="Slide Number Placeholder 5">
            <a:extLst>
              <a:ext uri="{FF2B5EF4-FFF2-40B4-BE49-F238E27FC236}">
                <a16:creationId xmlns:a16="http://schemas.microsoft.com/office/drawing/2014/main" id="{34D02AA9-41BA-A44E-BC38-0728A877409C}"/>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pic>
        <p:nvPicPr>
          <p:cNvPr id="4" name="Picture 3" descr="unlocked_logo_with_strap_reversed.png">
            <a:extLst>
              <a:ext uri="{FF2B5EF4-FFF2-40B4-BE49-F238E27FC236}">
                <a16:creationId xmlns:a16="http://schemas.microsoft.com/office/drawing/2014/main" id="{778485C2-ED71-D443-C8D0-198D3CAF4D8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5" name="Slide Number Placeholder 5">
            <a:extLst>
              <a:ext uri="{FF2B5EF4-FFF2-40B4-BE49-F238E27FC236}">
                <a16:creationId xmlns:a16="http://schemas.microsoft.com/office/drawing/2014/main" id="{80770EAB-2A84-E901-FDD7-123A5B76566E}"/>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Tree>
    <p:extLst>
      <p:ext uri="{BB962C8B-B14F-4D97-AF65-F5344CB8AC3E}">
        <p14:creationId xmlns:p14="http://schemas.microsoft.com/office/powerpoint/2010/main" val="352263680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3_7. Activity - Practice task">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1F0BE45-E84C-57CF-54E3-0F9976A4894A}"/>
              </a:ext>
            </a:extLst>
          </p:cNvPr>
          <p:cNvSpPr/>
          <p:nvPr userDrawn="1"/>
        </p:nvSpPr>
        <p:spPr>
          <a:xfrm>
            <a:off x="0" y="4639501"/>
            <a:ext cx="9144000" cy="503999"/>
          </a:xfrm>
          <a:prstGeom prst="rect">
            <a:avLst/>
          </a:prstGeom>
          <a:solidFill>
            <a:srgbClr val="ED77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sp>
        <p:nvSpPr>
          <p:cNvPr id="10" name="Rectangle 9">
            <a:extLst>
              <a:ext uri="{FF2B5EF4-FFF2-40B4-BE49-F238E27FC236}">
                <a16:creationId xmlns:a16="http://schemas.microsoft.com/office/drawing/2014/main" id="{E35F2368-F362-254B-A004-BBCE6C459993}"/>
              </a:ext>
            </a:extLst>
          </p:cNvPr>
          <p:cNvSpPr/>
          <p:nvPr userDrawn="1"/>
        </p:nvSpPr>
        <p:spPr>
          <a:xfrm>
            <a:off x="0" y="-1"/>
            <a:ext cx="9144000" cy="1058863"/>
          </a:xfrm>
          <a:prstGeom prst="rect">
            <a:avLst/>
          </a:prstGeom>
          <a:solidFill>
            <a:srgbClr val="ED77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sp>
        <p:nvSpPr>
          <p:cNvPr id="20" name="Subtitle 2">
            <a:extLst>
              <a:ext uri="{FF2B5EF4-FFF2-40B4-BE49-F238E27FC236}">
                <a16:creationId xmlns:a16="http://schemas.microsoft.com/office/drawing/2014/main" id="{881C81C0-4489-EB43-9F89-F72FB1BE80D9}"/>
              </a:ext>
            </a:extLst>
          </p:cNvPr>
          <p:cNvSpPr>
            <a:spLocks noGrp="1"/>
          </p:cNvSpPr>
          <p:nvPr>
            <p:ph type="subTitle" idx="1" hasCustomPrompt="1"/>
          </p:nvPr>
        </p:nvSpPr>
        <p:spPr>
          <a:xfrm>
            <a:off x="323850" y="392511"/>
            <a:ext cx="6726726" cy="410638"/>
          </a:xfrm>
        </p:spPr>
        <p:txBody>
          <a:bodyPr lIns="0" tIns="0" rIns="0" bIns="0">
            <a:normAutofit/>
          </a:bodyPr>
          <a:lstStyle>
            <a:lvl1pPr marL="0" indent="0" algn="l">
              <a:buNone/>
              <a:defRPr sz="2400" b="1" i="0" cap="all" baseline="0">
                <a:solidFill>
                  <a:schemeClr val="bg1"/>
                </a:solidFill>
                <a:latin typeface="Univers Condensed"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PRACTICE TASK</a:t>
            </a:r>
          </a:p>
        </p:txBody>
      </p:sp>
      <p:sp>
        <p:nvSpPr>
          <p:cNvPr id="3" name="Text Placeholder 2">
            <a:extLst>
              <a:ext uri="{FF2B5EF4-FFF2-40B4-BE49-F238E27FC236}">
                <a16:creationId xmlns:a16="http://schemas.microsoft.com/office/drawing/2014/main" id="{80B0CFC7-79FC-DB48-87FD-2706351F2E2D}"/>
              </a:ext>
            </a:extLst>
          </p:cNvPr>
          <p:cNvSpPr>
            <a:spLocks noGrp="1"/>
          </p:cNvSpPr>
          <p:nvPr>
            <p:ph type="body" sz="quarter" idx="15" hasCustomPrompt="1"/>
          </p:nvPr>
        </p:nvSpPr>
        <p:spPr>
          <a:xfrm>
            <a:off x="321733" y="1508288"/>
            <a:ext cx="7388323" cy="2634053"/>
          </a:xfrm>
          <a:noFill/>
        </p:spPr>
        <p:txBody>
          <a:bodyPr lIns="0" tIns="0" rIns="0" bIns="0">
            <a:noAutofit/>
          </a:bodyPr>
          <a:lstStyle>
            <a:lvl1pPr marL="0" indent="0">
              <a:spcBef>
                <a:spcPts val="0"/>
              </a:spcBef>
              <a:spcAft>
                <a:spcPts val="1000"/>
              </a:spcAft>
              <a:buFontTx/>
              <a:buNone/>
              <a:defRPr sz="2600" b="0" i="0" baseline="0">
                <a:solidFill>
                  <a:schemeClr val="accent1"/>
                </a:solidFill>
                <a:latin typeface="Univers Condensed" panose="020F0502020204030204" pitchFamily="34" charset="0"/>
              </a:defRPr>
            </a:lvl1pPr>
            <a:lvl2pPr>
              <a:defRPr sz="2400" baseline="0">
                <a:solidFill>
                  <a:schemeClr val="bg1"/>
                </a:solidFill>
                <a:latin typeface="Univers LT Std 47 Cn Lt" panose="020B0603020202020204" pitchFamily="34" charset="0"/>
              </a:defRPr>
            </a:lvl2pPr>
            <a:lvl3pPr>
              <a:defRPr sz="2400" baseline="0">
                <a:solidFill>
                  <a:schemeClr val="bg1"/>
                </a:solidFill>
                <a:latin typeface="Univers LT Std 47 Cn Lt" panose="020B0603020202020204" pitchFamily="34" charset="0"/>
              </a:defRPr>
            </a:lvl3pPr>
            <a:lvl4pPr>
              <a:defRPr sz="2400" baseline="0">
                <a:solidFill>
                  <a:schemeClr val="bg1"/>
                </a:solidFill>
                <a:latin typeface="Univers LT Std 47 Cn Lt" panose="020B0603020202020204" pitchFamily="34" charset="0"/>
              </a:defRPr>
            </a:lvl4pPr>
            <a:lvl5pPr>
              <a:defRPr sz="2400" baseline="0">
                <a:solidFill>
                  <a:schemeClr val="bg1"/>
                </a:solidFill>
                <a:latin typeface="Univers LT Std 47 Cn Lt" panose="020B0603020202020204" pitchFamily="34" charset="0"/>
              </a:defRPr>
            </a:lvl5pPr>
          </a:lstStyle>
          <a:p>
            <a:pPr lvl="0"/>
            <a:r>
              <a:rPr lang="en-GB"/>
              <a:t>[Insert practice task info here]</a:t>
            </a:r>
          </a:p>
        </p:txBody>
      </p:sp>
      <p:pic>
        <p:nvPicPr>
          <p:cNvPr id="12" name="Picture 11" descr="unlocked_logo_with_strap_reversed.png">
            <a:extLst>
              <a:ext uri="{FF2B5EF4-FFF2-40B4-BE49-F238E27FC236}">
                <a16:creationId xmlns:a16="http://schemas.microsoft.com/office/drawing/2014/main" id="{6566B8D7-6D9A-6343-9503-AEEDF21AF2D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15" name="Slide Number Placeholder 5">
            <a:extLst>
              <a:ext uri="{FF2B5EF4-FFF2-40B4-BE49-F238E27FC236}">
                <a16:creationId xmlns:a16="http://schemas.microsoft.com/office/drawing/2014/main" id="{5928F4C9-2022-F349-8C4D-8E9E0B3344C5}"/>
              </a:ext>
            </a:extLst>
          </p:cNvPr>
          <p:cNvSpPr txBox="1">
            <a:spLocks/>
          </p:cNvSpPr>
          <p:nvPr userDrawn="1"/>
        </p:nvSpPr>
        <p:spPr>
          <a:xfrm>
            <a:off x="8010200" y="4781216"/>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pic>
        <p:nvPicPr>
          <p:cNvPr id="4" name="Picture 3" descr="unlocked_logo_with_strap_reversed.png">
            <a:extLst>
              <a:ext uri="{FF2B5EF4-FFF2-40B4-BE49-F238E27FC236}">
                <a16:creationId xmlns:a16="http://schemas.microsoft.com/office/drawing/2014/main" id="{0AAB98EC-EFA8-8CC2-D1C0-59B162DB78E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Tree>
    <p:extLst>
      <p:ext uri="{BB962C8B-B14F-4D97-AF65-F5344CB8AC3E}">
        <p14:creationId xmlns:p14="http://schemas.microsoft.com/office/powerpoint/2010/main" val="938553166"/>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 Content - Text">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D50BB51-5F72-B34D-BEA8-239B31FD061F}"/>
              </a:ext>
            </a:extLst>
          </p:cNvPr>
          <p:cNvSpPr/>
          <p:nvPr userDrawn="1"/>
        </p:nvSpPr>
        <p:spPr>
          <a:xfrm>
            <a:off x="0" y="4639501"/>
            <a:ext cx="9144000" cy="503999"/>
          </a:xfrm>
          <a:prstGeom prst="rect">
            <a:avLst/>
          </a:prstGeom>
          <a:solidFill>
            <a:srgbClr val="2451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pic>
        <p:nvPicPr>
          <p:cNvPr id="7" name="Picture 6" descr="unlocked_logo_with_strap_reversed.png">
            <a:extLst>
              <a:ext uri="{FF2B5EF4-FFF2-40B4-BE49-F238E27FC236}">
                <a16:creationId xmlns:a16="http://schemas.microsoft.com/office/drawing/2014/main" id="{577FC6F8-95BE-524E-B973-3EEC8B36EEE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4" name="Text Placeholder 3">
            <a:extLst>
              <a:ext uri="{FF2B5EF4-FFF2-40B4-BE49-F238E27FC236}">
                <a16:creationId xmlns:a16="http://schemas.microsoft.com/office/drawing/2014/main" id="{D94388D6-984D-5C46-8552-47C69AA34747}"/>
              </a:ext>
            </a:extLst>
          </p:cNvPr>
          <p:cNvSpPr>
            <a:spLocks noGrp="1"/>
          </p:cNvSpPr>
          <p:nvPr>
            <p:ph type="body" sz="quarter" idx="14" hasCustomPrompt="1"/>
          </p:nvPr>
        </p:nvSpPr>
        <p:spPr>
          <a:xfrm>
            <a:off x="323850" y="1058863"/>
            <a:ext cx="8496300" cy="2880000"/>
          </a:xfrm>
        </p:spPr>
        <p:txBody>
          <a:bodyPr lIns="0" tIns="0" rIns="0" bIns="0">
            <a:normAutofit/>
          </a:bodyPr>
          <a:lstStyle>
            <a:lvl1pPr marL="234000" marR="0" indent="-234000" algn="l" defTabSz="685800" rtl="0" eaLnBrk="1" fontAlgn="auto" latinLnBrk="0" hangingPunct="1">
              <a:lnSpc>
                <a:spcPct val="100000"/>
              </a:lnSpc>
              <a:spcBef>
                <a:spcPts val="0"/>
              </a:spcBef>
              <a:spcAft>
                <a:spcPts val="1000"/>
              </a:spcAft>
              <a:buClr>
                <a:schemeClr val="tx2"/>
              </a:buClr>
              <a:buSzPct val="130000"/>
              <a:buFont typeface="Univers" panose="020B0503020202020204" pitchFamily="34" charset="0"/>
              <a:buChar char="–"/>
              <a:tabLst/>
              <a:defRPr sz="1650" b="0" i="0" baseline="0">
                <a:solidFill>
                  <a:srgbClr val="56565A"/>
                </a:solidFill>
                <a:latin typeface="Univers" panose="020B0503020202020204" pitchFamily="34" charset="0"/>
              </a:defRPr>
            </a:lvl1pPr>
          </a:lstStyle>
          <a:p>
            <a:pPr lvl="0"/>
            <a:r>
              <a:rPr lang="en-GB"/>
              <a:t>Insert text here.</a:t>
            </a:r>
          </a:p>
          <a:p>
            <a:pPr lvl="0"/>
            <a:r>
              <a:rPr lang="en-GB"/>
              <a:t>Insert text here.</a:t>
            </a:r>
            <a:endParaRPr lang="en-US"/>
          </a:p>
        </p:txBody>
      </p:sp>
      <p:pic>
        <p:nvPicPr>
          <p:cNvPr id="5" name="Picture 4" descr="unlocked_logo_with_strap_reversed.png">
            <a:extLst>
              <a:ext uri="{FF2B5EF4-FFF2-40B4-BE49-F238E27FC236}">
                <a16:creationId xmlns:a16="http://schemas.microsoft.com/office/drawing/2014/main" id="{48F0F104-B246-B0EB-9F92-D53E5164584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8" name="Slide Number Placeholder 5">
            <a:extLst>
              <a:ext uri="{FF2B5EF4-FFF2-40B4-BE49-F238E27FC236}">
                <a16:creationId xmlns:a16="http://schemas.microsoft.com/office/drawing/2014/main" id="{3AEA90E0-0F9C-6205-2E41-AB4D4F50ED71}"/>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6" name="Subtitle 2">
            <a:extLst>
              <a:ext uri="{FF2B5EF4-FFF2-40B4-BE49-F238E27FC236}">
                <a16:creationId xmlns:a16="http://schemas.microsoft.com/office/drawing/2014/main" id="{FDAC6452-C1CF-CD5E-1306-3CE1BC108E5D}"/>
              </a:ext>
            </a:extLst>
          </p:cNvPr>
          <p:cNvSpPr>
            <a:spLocks noGrp="1"/>
          </p:cNvSpPr>
          <p:nvPr>
            <p:ph type="subTitle" idx="1" hasCustomPrompt="1"/>
          </p:nvPr>
        </p:nvSpPr>
        <p:spPr>
          <a:xfrm>
            <a:off x="321733" y="411163"/>
            <a:ext cx="6726726" cy="307031"/>
          </a:xfrm>
        </p:spPr>
        <p:txBody>
          <a:bodyPr lIns="0" tIns="0" rIns="0" bIns="0">
            <a:normAutofit/>
          </a:bodyPr>
          <a:lstStyle>
            <a:lvl1pPr marL="0" indent="0" algn="l">
              <a:buNone/>
              <a:defRPr sz="2400" b="1" i="0" cap="all" baseline="0">
                <a:solidFill>
                  <a:schemeClr val="accent1"/>
                </a:solidFill>
                <a:latin typeface="Univers Condensed"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[INSERT HEADING]</a:t>
            </a:r>
          </a:p>
        </p:txBody>
      </p:sp>
    </p:spTree>
    <p:extLst>
      <p:ext uri="{BB962C8B-B14F-4D97-AF65-F5344CB8AC3E}">
        <p14:creationId xmlns:p14="http://schemas.microsoft.com/office/powerpoint/2010/main" val="765644868"/>
      </p:ext>
    </p:extLst>
  </p:cSld>
  <p:clrMapOvr>
    <a:masterClrMapping/>
  </p:clrMapOvr>
  <p:extLst>
    <p:ext uri="{DCECCB84-F9BA-43D5-87BE-67443E8EF086}">
      <p15:sldGuideLst xmlns:p15="http://schemas.microsoft.com/office/powerpoint/2012/main">
        <p15:guide id="1" orient="horz" pos="1620">
          <p15:clr>
            <a:srgbClr val="FBAE40"/>
          </p15:clr>
        </p15:guide>
        <p15:guide id="2" pos="204">
          <p15:clr>
            <a:srgbClr val="FBAE40"/>
          </p15:clr>
        </p15:guide>
        <p15:guide id="3" pos="2880">
          <p15:clr>
            <a:srgbClr val="FBAE40"/>
          </p15:clr>
        </p15:guide>
        <p15:guide id="4" pos="5556">
          <p15:clr>
            <a:srgbClr val="FBAE40"/>
          </p15:clr>
        </p15:guide>
        <p15:guide id="5" orient="horz" pos="259">
          <p15:clr>
            <a:srgbClr val="FBAE40"/>
          </p15:clr>
        </p15:guide>
        <p15:guide id="7" orient="horz" pos="667">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369219"/>
            <a:ext cx="7886700" cy="3263504"/>
          </a:xfrm>
          <a:prstGeom prst="rect">
            <a:avLst/>
          </a:prstGeom>
        </p:spPr>
        <p:txBody>
          <a:bodyPr vert="horz" wrap="square"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b="0" i="0">
                <a:solidFill>
                  <a:schemeClr val="tx1">
                    <a:tint val="75000"/>
                  </a:schemeClr>
                </a:solidFill>
                <a:latin typeface="Univers" panose="020B0503020202020204" pitchFamily="34" charset="0"/>
              </a:defRPr>
            </a:lvl1pPr>
          </a:lstStyle>
          <a:p>
            <a:fld id="{05E573A7-A576-1A4F-A6D2-2E63EA922DE4}" type="datetime1">
              <a:rPr lang="en-GB" smtClean="0"/>
              <a:pPr/>
              <a:t>13/10/2026</a:t>
            </a:fld>
            <a:endParaRPr 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b="0" i="0">
                <a:solidFill>
                  <a:schemeClr val="tx1">
                    <a:tint val="75000"/>
                  </a:schemeClr>
                </a:solidFill>
                <a:latin typeface="Univers" panose="020B0503020202020204" pitchFamily="34" charset="0"/>
              </a:defRPr>
            </a:lvl1pPr>
          </a:lstStyle>
          <a:p>
            <a:r>
              <a:rPr lang="en-US"/>
              <a:t>Insert document title here</a:t>
            </a: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b="0" i="0">
                <a:solidFill>
                  <a:schemeClr val="tx1">
                    <a:tint val="75000"/>
                  </a:schemeClr>
                </a:solidFill>
                <a:latin typeface="Univers" panose="020B0503020202020204" pitchFamily="34" charset="0"/>
              </a:defRPr>
            </a:lvl1pPr>
          </a:lstStyle>
          <a:p>
            <a:fld id="{712CBD5C-D18A-7D4B-9113-EC1B828AC27C}" type="slidenum">
              <a:rPr lang="en-US" smtClean="0"/>
              <a:pPr/>
              <a:t>‹#›</a:t>
            </a:fld>
            <a:endParaRPr lang="en-US"/>
          </a:p>
        </p:txBody>
      </p:sp>
    </p:spTree>
    <p:extLst>
      <p:ext uri="{BB962C8B-B14F-4D97-AF65-F5344CB8AC3E}">
        <p14:creationId xmlns:p14="http://schemas.microsoft.com/office/powerpoint/2010/main" val="2460629482"/>
      </p:ext>
    </p:extLst>
  </p:cSld>
  <p:clrMap bg1="lt1" tx1="dk1" bg2="lt2" tx2="dk2" accent1="accent1" accent2="accent2" accent3="accent3" accent4="accent4" accent5="accent5" accent6="accent6" hlink="hlink" folHlink="folHlink"/>
  <p:sldLayoutIdLst>
    <p:sldLayoutId id="2147483785" r:id="rId1"/>
    <p:sldLayoutId id="2147483828" r:id="rId2"/>
    <p:sldLayoutId id="2147483830" r:id="rId3"/>
    <p:sldLayoutId id="2147483829" r:id="rId4"/>
    <p:sldLayoutId id="2147483874" r:id="rId5"/>
    <p:sldLayoutId id="2147483853" r:id="rId6"/>
    <p:sldLayoutId id="2147483856" r:id="rId7"/>
    <p:sldLayoutId id="2147483859" r:id="rId8"/>
    <p:sldLayoutId id="2147483865" r:id="rId9"/>
    <p:sldLayoutId id="2147483866" r:id="rId10"/>
    <p:sldLayoutId id="2147483867" r:id="rId11"/>
    <p:sldLayoutId id="2147483854" r:id="rId12"/>
    <p:sldLayoutId id="2147483857" r:id="rId13"/>
    <p:sldLayoutId id="2147483860" r:id="rId14"/>
    <p:sldLayoutId id="2147483868" r:id="rId15"/>
    <p:sldLayoutId id="2147483869" r:id="rId16"/>
    <p:sldLayoutId id="2147483870" r:id="rId17"/>
    <p:sldLayoutId id="2147483855" r:id="rId18"/>
    <p:sldLayoutId id="2147483858" r:id="rId19"/>
    <p:sldLayoutId id="2147483861" r:id="rId20"/>
    <p:sldLayoutId id="2147483871" r:id="rId21"/>
    <p:sldLayoutId id="2147483872" r:id="rId22"/>
    <p:sldLayoutId id="2147483873" r:id="rId23"/>
  </p:sldLayoutIdLst>
  <p:hf hdr="0" dt="0"/>
  <p:txStyles>
    <p:titleStyle>
      <a:lvl1pPr algn="l" defTabSz="685800" rtl="0" eaLnBrk="1" latinLnBrk="0" hangingPunct="1">
        <a:lnSpc>
          <a:spcPct val="90000"/>
        </a:lnSpc>
        <a:spcBef>
          <a:spcPct val="0"/>
        </a:spcBef>
        <a:buNone/>
        <a:defRPr sz="2400" b="1" i="0" kern="1200">
          <a:solidFill>
            <a:schemeClr val="tx2"/>
          </a:solidFill>
          <a:latin typeface="+mj-lt"/>
          <a:ea typeface="+mj-ea"/>
          <a:cs typeface="+mj-cs"/>
        </a:defRPr>
      </a:lvl1pPr>
    </p:titleStyle>
    <p:bodyStyle>
      <a:lvl1pPr marL="171450" indent="-171450" algn="l" defTabSz="685800" rtl="0" eaLnBrk="1" latinLnBrk="0" hangingPunct="1">
        <a:lnSpc>
          <a:spcPct val="90000"/>
        </a:lnSpc>
        <a:spcBef>
          <a:spcPts val="750"/>
        </a:spcBef>
        <a:buClr>
          <a:srgbClr val="127A84"/>
        </a:buClr>
        <a:buFont typeface="Arial" panose="020B0604020202020204" pitchFamily="34" charset="0"/>
        <a:buChar char="•"/>
        <a:defRPr sz="1650" b="0" i="0" kern="1200">
          <a:solidFill>
            <a:schemeClr val="tx2"/>
          </a:solidFill>
          <a:latin typeface="Univers" panose="020B0503020202020204" pitchFamily="34" charset="0"/>
          <a:ea typeface="+mn-ea"/>
          <a:cs typeface="+mn-cs"/>
        </a:defRPr>
      </a:lvl1pPr>
      <a:lvl2pPr marL="628650" indent="-285750" algn="l" defTabSz="685800" rtl="0" eaLnBrk="1" latinLnBrk="0" hangingPunct="1">
        <a:lnSpc>
          <a:spcPct val="90000"/>
        </a:lnSpc>
        <a:spcBef>
          <a:spcPts val="375"/>
        </a:spcBef>
        <a:buClr>
          <a:srgbClr val="127A84"/>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2pPr>
      <a:lvl3pPr marL="857250" indent="-171450" algn="l" defTabSz="685800" rtl="0" eaLnBrk="1" latinLnBrk="0" hangingPunct="1">
        <a:lnSpc>
          <a:spcPct val="90000"/>
        </a:lnSpc>
        <a:spcBef>
          <a:spcPts val="375"/>
        </a:spcBef>
        <a:buClr>
          <a:srgbClr val="127A84"/>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3pPr>
      <a:lvl4pPr marL="1200150" indent="-171450" algn="l" defTabSz="685800" rtl="0" eaLnBrk="1" latinLnBrk="0" hangingPunct="1">
        <a:lnSpc>
          <a:spcPct val="90000"/>
        </a:lnSpc>
        <a:spcBef>
          <a:spcPts val="375"/>
        </a:spcBef>
        <a:buClr>
          <a:srgbClr val="127A84"/>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Univers" panose="020B0503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guide id="3" pos="204" userDrawn="1">
          <p15:clr>
            <a:srgbClr val="F26B43"/>
          </p15:clr>
        </p15:guide>
        <p15:guide id="4" pos="5556" userDrawn="1">
          <p15:clr>
            <a:srgbClr val="F26B43"/>
          </p15:clr>
        </p15:guide>
        <p15:guide id="5" orient="horz" pos="667" userDrawn="1">
          <p15:clr>
            <a:srgbClr val="F26B43"/>
          </p15:clr>
        </p15:guide>
        <p15:guide id="6" orient="horz" pos="259"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23850" y="1058863"/>
            <a:ext cx="7886700" cy="3263504"/>
          </a:xfrm>
          <a:prstGeom prst="rect">
            <a:avLst/>
          </a:prstGeom>
        </p:spPr>
        <p:txBody>
          <a:bodyPr vert="horz" wrap="square"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b="0" i="0">
                <a:solidFill>
                  <a:schemeClr val="tx1">
                    <a:tint val="75000"/>
                  </a:schemeClr>
                </a:solidFill>
                <a:latin typeface="Univers" panose="020B0503020202020204" pitchFamily="34" charset="0"/>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05E573A7-A576-1A4F-A6D2-2E63EA922DE4}" type="datetime1">
              <a:rPr kumimoji="0" lang="en-GB" sz="900" b="0" i="0" u="none" strike="noStrike" kern="1200" cap="none" spc="0" normalizeH="0" baseline="0" noProof="0" smtClean="0">
                <a:ln>
                  <a:noFill/>
                </a:ln>
                <a:solidFill>
                  <a:srgbClr val="000000">
                    <a:tint val="75000"/>
                  </a:srgbClr>
                </a:solidFill>
                <a:effectLst/>
                <a:uLnTx/>
                <a:uFillTx/>
                <a:latin typeface="Univers" panose="020B0503020202020204" pitchFamily="34" charset="0"/>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13/10/2026</a:t>
            </a:fld>
            <a:endParaRPr kumimoji="0" lang="en-US" sz="900" b="0" i="0" u="none" strike="noStrike" kern="1200" cap="none" spc="0" normalizeH="0" baseline="0" noProof="0">
              <a:ln>
                <a:noFill/>
              </a:ln>
              <a:solidFill>
                <a:srgbClr val="000000">
                  <a:tint val="75000"/>
                </a:srgbClr>
              </a:solidFill>
              <a:effectLst/>
              <a:uLnTx/>
              <a:uFillTx/>
              <a:latin typeface="Univers" panose="020B0503020202020204" pitchFamily="34" charset="0"/>
              <a:ea typeface="+mn-ea"/>
              <a:cs typeface="+mn-cs"/>
            </a:endParaRPr>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b="0" i="0">
                <a:solidFill>
                  <a:schemeClr val="tx1">
                    <a:tint val="75000"/>
                  </a:schemeClr>
                </a:solidFill>
                <a:latin typeface="Univers" panose="020B0503020202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0000">
                    <a:tint val="75000"/>
                  </a:srgbClr>
                </a:solidFill>
                <a:effectLst/>
                <a:uLnTx/>
                <a:uFillTx/>
                <a:latin typeface="Univers" panose="020B0503020202020204" pitchFamily="34" charset="0"/>
                <a:ea typeface="+mn-ea"/>
                <a:cs typeface="+mn-cs"/>
              </a:rPr>
              <a:t>Insert document title here</a:t>
            </a: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b="0" i="0">
                <a:solidFill>
                  <a:schemeClr val="tx1">
                    <a:tint val="75000"/>
                  </a:schemeClr>
                </a:solidFill>
                <a:latin typeface="Univers" panose="020B0503020202020204" pitchFamily="34" charset="0"/>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712CBD5C-D18A-7D4B-9113-EC1B828AC27C}" type="slidenum">
              <a:rPr kumimoji="0" lang="en-US" sz="900" b="0" i="0" u="none" strike="noStrike" kern="1200" cap="none" spc="0" normalizeH="0" baseline="0" noProof="0" smtClean="0">
                <a:ln>
                  <a:noFill/>
                </a:ln>
                <a:solidFill>
                  <a:srgbClr val="000000">
                    <a:tint val="75000"/>
                  </a:srgbClr>
                </a:solidFill>
                <a:effectLst/>
                <a:uLnTx/>
                <a:uFillTx/>
                <a:latin typeface="Univers" panose="020B0503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000000">
                  <a:tint val="75000"/>
                </a:srgbClr>
              </a:solidFill>
              <a:effectLst/>
              <a:uLnTx/>
              <a:uFillTx/>
              <a:latin typeface="Univers" panose="020B0503020202020204" pitchFamily="34" charset="0"/>
              <a:ea typeface="+mn-ea"/>
              <a:cs typeface="+mn-cs"/>
            </a:endParaRPr>
          </a:p>
        </p:txBody>
      </p:sp>
      <p:sp>
        <p:nvSpPr>
          <p:cNvPr id="9" name="Title Placeholder 1">
            <a:extLst>
              <a:ext uri="{FF2B5EF4-FFF2-40B4-BE49-F238E27FC236}">
                <a16:creationId xmlns:a16="http://schemas.microsoft.com/office/drawing/2014/main" id="{2418878E-9209-262B-DAB2-6606DF4B1EB9}"/>
              </a:ext>
            </a:extLst>
          </p:cNvPr>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en-US"/>
              <a:t>MASTER HEADING</a:t>
            </a:r>
            <a:endParaRPr lang="en-GB"/>
          </a:p>
        </p:txBody>
      </p:sp>
    </p:spTree>
    <p:extLst>
      <p:ext uri="{BB962C8B-B14F-4D97-AF65-F5344CB8AC3E}">
        <p14:creationId xmlns:p14="http://schemas.microsoft.com/office/powerpoint/2010/main" val="55287480"/>
      </p:ext>
    </p:extLst>
  </p:cSld>
  <p:clrMap bg1="lt1" tx1="dk1" bg2="lt2" tx2="dk2" accent1="accent1" accent2="accent2" accent3="accent3" accent4="accent4" accent5="accent5" accent6="accent6" hlink="hlink" folHlink="folHlink"/>
  <p:sldLayoutIdLst>
    <p:sldLayoutId id="2147483827" r:id="rId1"/>
  </p:sldLayoutIdLst>
  <p:hf hdr="0" dt="0"/>
  <p:txStyles>
    <p:titleStyle>
      <a:lvl1pPr algn="l" defTabSz="685800" rtl="0" eaLnBrk="1" latinLnBrk="0" hangingPunct="1">
        <a:lnSpc>
          <a:spcPct val="90000"/>
        </a:lnSpc>
        <a:spcBef>
          <a:spcPct val="0"/>
        </a:spcBef>
        <a:buNone/>
        <a:defRPr sz="2400" b="1" i="0" kern="1200" cap="all" baseline="0">
          <a:solidFill>
            <a:schemeClr val="accent1"/>
          </a:solidFill>
          <a:latin typeface="+mj-lt"/>
          <a:ea typeface="+mj-ea"/>
          <a:cs typeface="+mj-cs"/>
        </a:defRPr>
      </a:lvl1pPr>
    </p:titleStyle>
    <p:bodyStyle>
      <a:lvl1pPr marL="171450" indent="-171450" algn="l" defTabSz="685800" rtl="0" eaLnBrk="1" latinLnBrk="0" hangingPunct="1">
        <a:lnSpc>
          <a:spcPct val="90000"/>
        </a:lnSpc>
        <a:spcBef>
          <a:spcPts val="750"/>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1pPr>
      <a:lvl2pPr marL="628650" indent="-285750" algn="l" defTabSz="685800" rtl="0" eaLnBrk="1" latinLnBrk="0" hangingPunct="1">
        <a:lnSpc>
          <a:spcPct val="90000"/>
        </a:lnSpc>
        <a:spcBef>
          <a:spcPts val="375"/>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2pPr>
      <a:lvl3pPr marL="857250" indent="-171450" algn="l" defTabSz="685800" rtl="0" eaLnBrk="1" latinLnBrk="0" hangingPunct="1">
        <a:lnSpc>
          <a:spcPct val="90000"/>
        </a:lnSpc>
        <a:spcBef>
          <a:spcPts val="375"/>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3pPr>
      <a:lvl4pPr marL="1200150" indent="-171450" algn="l" defTabSz="685800" rtl="0" eaLnBrk="1" latinLnBrk="0" hangingPunct="1">
        <a:lnSpc>
          <a:spcPct val="90000"/>
        </a:lnSpc>
        <a:spcBef>
          <a:spcPts val="375"/>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Univers" panose="020B0503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guide id="3" pos="204">
          <p15:clr>
            <a:srgbClr val="F26B43"/>
          </p15:clr>
        </p15:guide>
        <p15:guide id="4" pos="5556">
          <p15:clr>
            <a:srgbClr val="F26B43"/>
          </p15:clr>
        </p15:guide>
        <p15:guide id="5" orient="horz" pos="667">
          <p15:clr>
            <a:srgbClr val="F26B43"/>
          </p15:clr>
        </p15:guide>
        <p15:guide id="6" orient="horz" pos="259">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3.xml"/><Relationship Id="rId1" Type="http://schemas.openxmlformats.org/officeDocument/2006/relationships/slideLayout" Target="../slideLayouts/slideLayout15.xml"/><Relationship Id="rId4" Type="http://schemas.openxmlformats.org/officeDocument/2006/relationships/image" Target="../media/image4.sv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hyperlink" Target="https://unlockedgrads.org.uk/leading-prison-landings/the-videos/)" TargetMode="External"/><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notesSlide" Target="../notesSlides/notesSlide8.xml"/><Relationship Id="rId1" Type="http://schemas.openxmlformats.org/officeDocument/2006/relationships/slideLayout" Target="../slideLayouts/slideLayout17.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svg"/></Relationships>
</file>

<file path=ppt/slides/_rels/slide9.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9.xml"/><Relationship Id="rId1" Type="http://schemas.openxmlformats.org/officeDocument/2006/relationships/slideLayout" Target="../slideLayouts/slideLayout15.xml"/><Relationship Id="rId5" Type="http://schemas.openxmlformats.org/officeDocument/2006/relationships/image" Target="../media/image16.svg"/><Relationship Id="rId4" Type="http://schemas.openxmlformats.org/officeDocument/2006/relationships/image" Target="../media/image14.sv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B03A01-7D3A-7785-A53C-D4E5ECF613AC}"/>
            </a:ext>
          </a:extLst>
        </p:cNvPr>
        <p:cNvGrpSpPr/>
        <p:nvPr/>
      </p:nvGrpSpPr>
      <p:grpSpPr>
        <a:xfrm>
          <a:off x="0" y="0"/>
          <a:ext cx="0" cy="0"/>
          <a:chOff x="0" y="0"/>
          <a:chExt cx="0" cy="0"/>
        </a:xfrm>
      </p:grpSpPr>
      <p:sp>
        <p:nvSpPr>
          <p:cNvPr id="2" name="Subtitle 1">
            <a:extLst>
              <a:ext uri="{FF2B5EF4-FFF2-40B4-BE49-F238E27FC236}">
                <a16:creationId xmlns:a16="http://schemas.microsoft.com/office/drawing/2014/main" id="{40A4D0DE-1FF6-B8D5-0A8E-62D7B5125B14}"/>
              </a:ext>
            </a:extLst>
          </p:cNvPr>
          <p:cNvSpPr>
            <a:spLocks noGrp="1"/>
          </p:cNvSpPr>
          <p:nvPr>
            <p:ph type="subTitle" idx="1"/>
          </p:nvPr>
        </p:nvSpPr>
        <p:spPr>
          <a:xfrm>
            <a:off x="323850" y="2444317"/>
            <a:ext cx="6839998" cy="410638"/>
          </a:xfrm>
        </p:spPr>
        <p:txBody>
          <a:bodyPr/>
          <a:lstStyle/>
          <a:p>
            <a:r>
              <a:rPr lang="en-US"/>
              <a:t>Training slides</a:t>
            </a:r>
            <a:endParaRPr lang="en-GB"/>
          </a:p>
        </p:txBody>
      </p:sp>
      <p:sp>
        <p:nvSpPr>
          <p:cNvPr id="3" name="Title 2">
            <a:extLst>
              <a:ext uri="{FF2B5EF4-FFF2-40B4-BE49-F238E27FC236}">
                <a16:creationId xmlns:a16="http://schemas.microsoft.com/office/drawing/2014/main" id="{1BB1879B-8785-4D7A-DB10-E9146743A5F4}"/>
              </a:ext>
            </a:extLst>
          </p:cNvPr>
          <p:cNvSpPr>
            <a:spLocks noGrp="1"/>
          </p:cNvSpPr>
          <p:nvPr>
            <p:ph type="title"/>
          </p:nvPr>
        </p:nvSpPr>
        <p:spPr>
          <a:xfrm>
            <a:off x="323848" y="1872044"/>
            <a:ext cx="6840000" cy="572273"/>
          </a:xfrm>
        </p:spPr>
        <p:txBody>
          <a:bodyPr/>
          <a:lstStyle/>
          <a:p>
            <a:r>
              <a:rPr lang="en-US"/>
              <a:t>#17 active listening </a:t>
            </a:r>
            <a:endParaRPr lang="en-GB"/>
          </a:p>
        </p:txBody>
      </p:sp>
    </p:spTree>
    <p:extLst>
      <p:ext uri="{BB962C8B-B14F-4D97-AF65-F5344CB8AC3E}">
        <p14:creationId xmlns:p14="http://schemas.microsoft.com/office/powerpoint/2010/main" val="7323430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842732-3BCB-449A-D1CC-709BC1AED11D}"/>
            </a:ext>
          </a:extLst>
        </p:cNvPr>
        <p:cNvGrpSpPr/>
        <p:nvPr/>
      </p:nvGrpSpPr>
      <p:grpSpPr>
        <a:xfrm>
          <a:off x="0" y="0"/>
          <a:ext cx="0" cy="0"/>
          <a:chOff x="0" y="0"/>
          <a:chExt cx="0" cy="0"/>
        </a:xfrm>
      </p:grpSpPr>
      <p:sp>
        <p:nvSpPr>
          <p:cNvPr id="8" name="Text Placeholder 19">
            <a:extLst>
              <a:ext uri="{FF2B5EF4-FFF2-40B4-BE49-F238E27FC236}">
                <a16:creationId xmlns:a16="http://schemas.microsoft.com/office/drawing/2014/main" id="{2A9E76E9-5042-63E6-BA81-160CB3ACBF4D}"/>
              </a:ext>
            </a:extLst>
          </p:cNvPr>
          <p:cNvSpPr txBox="1">
            <a:spLocks/>
          </p:cNvSpPr>
          <p:nvPr/>
        </p:nvSpPr>
        <p:spPr>
          <a:xfrm>
            <a:off x="323849" y="396876"/>
            <a:ext cx="4960420" cy="4223250"/>
          </a:xfrm>
          <a:prstGeom prst="rect">
            <a:avLst/>
          </a:prstGeom>
        </p:spPr>
        <p:txBody>
          <a:bodyPr vert="horz" wrap="square" lIns="0" tIns="0" rIns="0" bIns="0" rtlCol="0">
            <a:noAutofit/>
          </a:bodyPr>
          <a:lstStyle>
            <a:lvl1pPr marL="0" indent="0" algn="l" defTabSz="685800" rtl="0" eaLnBrk="1" latinLnBrk="0" hangingPunct="1">
              <a:lnSpc>
                <a:spcPct val="90000"/>
              </a:lnSpc>
              <a:spcBef>
                <a:spcPts val="750"/>
              </a:spcBef>
              <a:spcAft>
                <a:spcPts val="600"/>
              </a:spcAft>
              <a:buClr>
                <a:srgbClr val="127A84"/>
              </a:buClr>
              <a:buFontTx/>
              <a:buNone/>
              <a:defRPr sz="2200" b="1" i="0" kern="1200" spc="-50" baseline="0">
                <a:solidFill>
                  <a:schemeClr val="bg1"/>
                </a:solidFill>
                <a:latin typeface="+mj-lt"/>
                <a:ea typeface="+mn-ea"/>
                <a:cs typeface="+mn-cs"/>
              </a:defRPr>
            </a:lvl1pPr>
            <a:lvl2pPr marL="0" indent="0" algn="l" defTabSz="685800" rtl="0" eaLnBrk="1" latinLnBrk="0" hangingPunct="1">
              <a:lnSpc>
                <a:spcPct val="80000"/>
              </a:lnSpc>
              <a:spcBef>
                <a:spcPts val="600"/>
              </a:spcBef>
              <a:spcAft>
                <a:spcPts val="1200"/>
              </a:spcAft>
              <a:buClr>
                <a:srgbClr val="127A84"/>
              </a:buClr>
              <a:buFontTx/>
              <a:buNone/>
              <a:tabLst/>
              <a:defRPr sz="3600" b="1" i="0" kern="1200">
                <a:solidFill>
                  <a:schemeClr val="bg1"/>
                </a:solidFill>
                <a:latin typeface="+mj-lt"/>
                <a:ea typeface="+mn-ea"/>
                <a:cs typeface="+mn-cs"/>
              </a:defRPr>
            </a:lvl2pPr>
            <a:lvl3pPr marL="0" indent="0" algn="l" defTabSz="685800" rtl="0" eaLnBrk="1" latinLnBrk="0" hangingPunct="1">
              <a:lnSpc>
                <a:spcPct val="110000"/>
              </a:lnSpc>
              <a:spcBef>
                <a:spcPts val="375"/>
              </a:spcBef>
              <a:buClr>
                <a:srgbClr val="127A84"/>
              </a:buClr>
              <a:buFontTx/>
              <a:buNone/>
              <a:tabLst/>
              <a:defRPr sz="2000" b="0" i="0" kern="1200">
                <a:solidFill>
                  <a:schemeClr val="bg1"/>
                </a:solidFill>
                <a:latin typeface="Univers" panose="020B0503020202020204" pitchFamily="34" charset="0"/>
                <a:ea typeface="+mn-ea"/>
                <a:cs typeface="+mn-cs"/>
              </a:defRPr>
            </a:lvl3pPr>
            <a:lvl4pPr marL="3175" indent="-3175" algn="l" defTabSz="685800" rtl="0" eaLnBrk="1" latinLnBrk="0" hangingPunct="1">
              <a:lnSpc>
                <a:spcPct val="90000"/>
              </a:lnSpc>
              <a:spcBef>
                <a:spcPts val="375"/>
              </a:spcBef>
              <a:buClr>
                <a:srgbClr val="127A84"/>
              </a:buClr>
              <a:buFontTx/>
              <a:buNone/>
              <a:tabLst/>
              <a:defRPr sz="1650" b="0" i="0" kern="1200">
                <a:solidFill>
                  <a:schemeClr val="tx2"/>
                </a:solidFill>
                <a:latin typeface="Univers" panose="020B0503020202020204" pitchFamily="34" charset="0"/>
                <a:ea typeface="+mn-ea"/>
                <a:cs typeface="+mn-cs"/>
              </a:defRPr>
            </a:lvl4pPr>
            <a:lvl5pPr marL="3175" indent="0" algn="l" defTabSz="685800" rtl="0" eaLnBrk="1" latinLnBrk="0" hangingPunct="1">
              <a:lnSpc>
                <a:spcPct val="90000"/>
              </a:lnSpc>
              <a:spcBef>
                <a:spcPts val="375"/>
              </a:spcBef>
              <a:buFontTx/>
              <a:buNone/>
              <a:tabLst/>
              <a:defRPr sz="1350" b="0" i="0" kern="1200">
                <a:solidFill>
                  <a:schemeClr val="tx1"/>
                </a:solidFill>
                <a:latin typeface="Univers" panose="020B0503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2800"/>
              <a:t>PROMOTING CHANGE</a:t>
            </a:r>
            <a:endParaRPr lang="en-GB" sz="2800" b="0" i="0" u="none" strike="noStrike" baseline="0">
              <a:solidFill>
                <a:srgbClr val="000000"/>
              </a:solidFill>
            </a:endParaRPr>
          </a:p>
          <a:p>
            <a:r>
              <a:rPr lang="en-US" sz="1600" b="0" i="0" u="none" strike="noStrike" baseline="0">
                <a:solidFill>
                  <a:srgbClr val="FFFFFF"/>
                </a:solidFill>
              </a:rPr>
              <a:t>The strategies in this section support you to encourage prisoners to change. They aim to give you the tools to build relationships, understand prisoners’ goals, and support them to make lasting change.</a:t>
            </a:r>
            <a:endParaRPr lang="en-GB" sz="1800"/>
          </a:p>
        </p:txBody>
      </p:sp>
      <p:sp>
        <p:nvSpPr>
          <p:cNvPr id="9" name="Text Placeholder 19">
            <a:extLst>
              <a:ext uri="{FF2B5EF4-FFF2-40B4-BE49-F238E27FC236}">
                <a16:creationId xmlns:a16="http://schemas.microsoft.com/office/drawing/2014/main" id="{2F687605-60CE-E51D-491C-DFE3A0EC0FBA}"/>
              </a:ext>
            </a:extLst>
          </p:cNvPr>
          <p:cNvSpPr txBox="1">
            <a:spLocks/>
          </p:cNvSpPr>
          <p:nvPr/>
        </p:nvSpPr>
        <p:spPr>
          <a:xfrm>
            <a:off x="6134100" y="411163"/>
            <a:ext cx="2686050" cy="3960787"/>
          </a:xfrm>
          <a:prstGeom prst="rect">
            <a:avLst/>
          </a:prstGeom>
        </p:spPr>
        <p:txBody>
          <a:bodyPr vert="horz" wrap="square" lIns="0" tIns="0" rIns="0" bIns="0" rtlCol="0">
            <a:noAutofit/>
          </a:bodyPr>
          <a:lstStyle>
            <a:lvl1pPr marL="0" indent="0" algn="l" defTabSz="685800" rtl="0" eaLnBrk="1" latinLnBrk="0" hangingPunct="1">
              <a:lnSpc>
                <a:spcPct val="90000"/>
              </a:lnSpc>
              <a:spcBef>
                <a:spcPts val="750"/>
              </a:spcBef>
              <a:spcAft>
                <a:spcPts val="600"/>
              </a:spcAft>
              <a:buClr>
                <a:srgbClr val="127A84"/>
              </a:buClr>
              <a:buFontTx/>
              <a:buNone/>
              <a:defRPr sz="2200" b="1" i="0" kern="1200" spc="-50" baseline="0">
                <a:solidFill>
                  <a:schemeClr val="bg1"/>
                </a:solidFill>
                <a:latin typeface="+mj-lt"/>
                <a:ea typeface="+mn-ea"/>
                <a:cs typeface="+mn-cs"/>
              </a:defRPr>
            </a:lvl1pPr>
            <a:lvl2pPr marL="0" indent="0" algn="l" defTabSz="685800" rtl="0" eaLnBrk="1" latinLnBrk="0" hangingPunct="1">
              <a:lnSpc>
                <a:spcPct val="80000"/>
              </a:lnSpc>
              <a:spcBef>
                <a:spcPts val="600"/>
              </a:spcBef>
              <a:spcAft>
                <a:spcPts val="1200"/>
              </a:spcAft>
              <a:buClr>
                <a:srgbClr val="127A84"/>
              </a:buClr>
              <a:buFontTx/>
              <a:buNone/>
              <a:tabLst/>
              <a:defRPr sz="3600" b="1" i="0" kern="1200">
                <a:solidFill>
                  <a:schemeClr val="bg1"/>
                </a:solidFill>
                <a:latin typeface="+mj-lt"/>
                <a:ea typeface="+mn-ea"/>
                <a:cs typeface="+mn-cs"/>
              </a:defRPr>
            </a:lvl2pPr>
            <a:lvl3pPr marL="0" indent="0" algn="l" defTabSz="685800" rtl="0" eaLnBrk="1" latinLnBrk="0" hangingPunct="1">
              <a:lnSpc>
                <a:spcPct val="110000"/>
              </a:lnSpc>
              <a:spcBef>
                <a:spcPts val="375"/>
              </a:spcBef>
              <a:buClr>
                <a:srgbClr val="127A84"/>
              </a:buClr>
              <a:buFontTx/>
              <a:buNone/>
              <a:tabLst/>
              <a:defRPr sz="2000" b="0" i="0" kern="1200">
                <a:solidFill>
                  <a:schemeClr val="bg1"/>
                </a:solidFill>
                <a:latin typeface="Univers" panose="020B0503020202020204" pitchFamily="34" charset="0"/>
                <a:ea typeface="+mn-ea"/>
                <a:cs typeface="+mn-cs"/>
              </a:defRPr>
            </a:lvl3pPr>
            <a:lvl4pPr marL="3175" indent="-3175" algn="l" defTabSz="685800" rtl="0" eaLnBrk="1" latinLnBrk="0" hangingPunct="1">
              <a:lnSpc>
                <a:spcPct val="90000"/>
              </a:lnSpc>
              <a:spcBef>
                <a:spcPts val="375"/>
              </a:spcBef>
              <a:buClr>
                <a:srgbClr val="127A84"/>
              </a:buClr>
              <a:buFontTx/>
              <a:buNone/>
              <a:tabLst/>
              <a:defRPr sz="1650" b="0" i="0" kern="1200">
                <a:solidFill>
                  <a:schemeClr val="tx2"/>
                </a:solidFill>
                <a:latin typeface="Univers" panose="020B0503020202020204" pitchFamily="34" charset="0"/>
                <a:ea typeface="+mn-ea"/>
                <a:cs typeface="+mn-cs"/>
              </a:defRPr>
            </a:lvl4pPr>
            <a:lvl5pPr marL="3175" indent="0" algn="l" defTabSz="685800" rtl="0" eaLnBrk="1" latinLnBrk="0" hangingPunct="1">
              <a:lnSpc>
                <a:spcPct val="90000"/>
              </a:lnSpc>
              <a:spcBef>
                <a:spcPts val="375"/>
              </a:spcBef>
              <a:buFontTx/>
              <a:buNone/>
              <a:tabLst/>
              <a:defRPr sz="1350" b="0" i="0" kern="1200">
                <a:solidFill>
                  <a:schemeClr val="tx1"/>
                </a:solidFill>
                <a:latin typeface="Univers" panose="020B0503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600" dirty="0"/>
              <a:t>#17 Active listening</a:t>
            </a:r>
          </a:p>
          <a:p>
            <a:r>
              <a:rPr lang="en-US" sz="1600" dirty="0"/>
              <a:t>#18 Socratic questions</a:t>
            </a:r>
          </a:p>
          <a:p>
            <a:r>
              <a:rPr lang="en-US" sz="1600" dirty="0"/>
              <a:t>#19 Negative to positive</a:t>
            </a:r>
          </a:p>
          <a:p>
            <a:r>
              <a:rPr lang="en-US" sz="1600" dirty="0"/>
              <a:t>#20 Commitment to change</a:t>
            </a:r>
          </a:p>
          <a:p>
            <a:r>
              <a:rPr lang="en-US" sz="1600" dirty="0"/>
              <a:t>#21 Setting goals and </a:t>
            </a:r>
            <a:r>
              <a:rPr lang="en-US" sz="1600" dirty="0" err="1"/>
              <a:t>recognising</a:t>
            </a:r>
            <a:r>
              <a:rPr lang="en-US" sz="1600" dirty="0"/>
              <a:t> progress</a:t>
            </a:r>
          </a:p>
          <a:p>
            <a:r>
              <a:rPr lang="en-US" sz="1600" dirty="0"/>
              <a:t>#22 Precise praise</a:t>
            </a:r>
          </a:p>
          <a:p>
            <a:r>
              <a:rPr lang="en-US" sz="1600" dirty="0"/>
              <a:t>#23 Rolling with resistance</a:t>
            </a:r>
            <a:endParaRPr lang="en-GB" sz="1600" dirty="0"/>
          </a:p>
        </p:txBody>
      </p:sp>
      <p:sp>
        <p:nvSpPr>
          <p:cNvPr id="2" name="Rectangle 1">
            <a:extLst>
              <a:ext uri="{FF2B5EF4-FFF2-40B4-BE49-F238E27FC236}">
                <a16:creationId xmlns:a16="http://schemas.microsoft.com/office/drawing/2014/main" id="{903A0F37-1F85-D27B-3A83-F020C510E096}"/>
              </a:ext>
            </a:extLst>
          </p:cNvPr>
          <p:cNvSpPr/>
          <p:nvPr/>
        </p:nvSpPr>
        <p:spPr>
          <a:xfrm>
            <a:off x="6012179" y="280667"/>
            <a:ext cx="1744981" cy="464820"/>
          </a:xfrm>
          <a:prstGeom prst="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4026702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C3F46C-D320-8194-201F-27B2FA05E684}"/>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01B1A8E4-2BDA-6A6B-4119-E96B0FABDD9D}"/>
              </a:ext>
            </a:extLst>
          </p:cNvPr>
          <p:cNvSpPr>
            <a:spLocks noGrp="1"/>
          </p:cNvSpPr>
          <p:nvPr>
            <p:ph type="subTitle" idx="1"/>
          </p:nvPr>
        </p:nvSpPr>
        <p:spPr/>
        <p:txBody>
          <a:bodyPr>
            <a:normAutofit lnSpcReduction="10000"/>
          </a:bodyPr>
          <a:lstStyle/>
          <a:p>
            <a:r>
              <a:rPr lang="en-GB"/>
              <a:t>Recap of previous technique </a:t>
            </a:r>
          </a:p>
        </p:txBody>
      </p:sp>
      <p:pic>
        <p:nvPicPr>
          <p:cNvPr id="35" name="Graphic 34" descr="Clapping hands with solid fill">
            <a:extLst>
              <a:ext uri="{FF2B5EF4-FFF2-40B4-BE49-F238E27FC236}">
                <a16:creationId xmlns:a16="http://schemas.microsoft.com/office/drawing/2014/main" id="{EA042427-0BB4-7B9A-02B1-C27875E9FC6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419252" y="1608283"/>
            <a:ext cx="1629207" cy="1629207"/>
          </a:xfrm>
          <a:prstGeom prst="rect">
            <a:avLst/>
          </a:prstGeom>
        </p:spPr>
      </p:pic>
      <p:pic>
        <p:nvPicPr>
          <p:cNvPr id="8" name="Graphic 7" descr="Arrow circle with solid fill">
            <a:extLst>
              <a:ext uri="{FF2B5EF4-FFF2-40B4-BE49-F238E27FC236}">
                <a16:creationId xmlns:a16="http://schemas.microsoft.com/office/drawing/2014/main" id="{C9B53A39-1636-7CDB-D56C-406A396A16B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743274" y="1707756"/>
            <a:ext cx="1629206" cy="1629206"/>
          </a:xfrm>
          <a:prstGeom prst="rect">
            <a:avLst/>
          </a:prstGeom>
        </p:spPr>
      </p:pic>
    </p:spTree>
    <p:extLst>
      <p:ext uri="{BB962C8B-B14F-4D97-AF65-F5344CB8AC3E}">
        <p14:creationId xmlns:p14="http://schemas.microsoft.com/office/powerpoint/2010/main" val="29630107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32C896-D33A-374E-6D8B-F28738F565AC}"/>
            </a:ext>
          </a:extLst>
        </p:cNvPr>
        <p:cNvGrpSpPr/>
        <p:nvPr/>
      </p:nvGrpSpPr>
      <p:grpSpPr>
        <a:xfrm>
          <a:off x="0" y="0"/>
          <a:ext cx="0" cy="0"/>
          <a:chOff x="0" y="0"/>
          <a:chExt cx="0" cy="0"/>
        </a:xfrm>
      </p:grpSpPr>
      <p:pic>
        <p:nvPicPr>
          <p:cNvPr id="3" name="Picture Placeholder 2">
            <a:extLst>
              <a:ext uri="{FF2B5EF4-FFF2-40B4-BE49-F238E27FC236}">
                <a16:creationId xmlns:a16="http://schemas.microsoft.com/office/drawing/2014/main" id="{221A4EFF-93A1-FFFB-7FB8-D2627C20794B}"/>
              </a:ext>
            </a:extLst>
          </p:cNvPr>
          <p:cNvPicPr>
            <a:picLocks noGrp="1" noChangeAspect="1"/>
          </p:cNvPicPr>
          <p:nvPr>
            <p:ph type="pic" sz="quarter" idx="21"/>
          </p:nvPr>
        </p:nvPicPr>
        <p:blipFill>
          <a:blip r:embed="rId3"/>
          <a:srcRect l="502" r="502"/>
          <a:stretch>
            <a:fillRect/>
          </a:stretch>
        </p:blipFill>
        <p:spPr>
          <a:prstGeom prst="rect">
            <a:avLst/>
          </a:prstGeom>
          <a:solidFill>
            <a:srgbClr val="E2463A"/>
          </a:solidFill>
        </p:spPr>
      </p:pic>
      <p:sp>
        <p:nvSpPr>
          <p:cNvPr id="5" name="Text Placeholder 4">
            <a:extLst>
              <a:ext uri="{FF2B5EF4-FFF2-40B4-BE49-F238E27FC236}">
                <a16:creationId xmlns:a16="http://schemas.microsoft.com/office/drawing/2014/main" id="{4EAB1062-169E-39A1-597B-3D94FC4CFF37}"/>
              </a:ext>
            </a:extLst>
          </p:cNvPr>
          <p:cNvSpPr>
            <a:spLocks noGrp="1"/>
          </p:cNvSpPr>
          <p:nvPr>
            <p:ph type="body" sz="quarter" idx="23"/>
          </p:nvPr>
        </p:nvSpPr>
        <p:spPr/>
        <p:txBody>
          <a:bodyPr/>
          <a:lstStyle/>
          <a:p>
            <a:r>
              <a:rPr lang="en-US"/>
              <a:t>#17 Promoting change</a:t>
            </a:r>
          </a:p>
          <a:p>
            <a:pPr lvl="1"/>
            <a:r>
              <a:rPr lang="en-US"/>
              <a:t>ACTIVE LISTENING</a:t>
            </a:r>
          </a:p>
          <a:p>
            <a:pPr lvl="2"/>
            <a:r>
              <a:rPr lang="en-GB"/>
              <a:t>Focus on understanding what a prisoner is saying and thinking, not just on your own response.</a:t>
            </a:r>
            <a:endParaRPr lang="en-US"/>
          </a:p>
        </p:txBody>
      </p:sp>
    </p:spTree>
    <p:extLst>
      <p:ext uri="{BB962C8B-B14F-4D97-AF65-F5344CB8AC3E}">
        <p14:creationId xmlns:p14="http://schemas.microsoft.com/office/powerpoint/2010/main" val="37743963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9A08C9-3ABC-F90D-451C-AB0BA6CF6314}"/>
            </a:ext>
          </a:extLst>
        </p:cNvPr>
        <p:cNvGrpSpPr/>
        <p:nvPr/>
      </p:nvGrpSpPr>
      <p:grpSpPr>
        <a:xfrm>
          <a:off x="0" y="0"/>
          <a:ext cx="0" cy="0"/>
          <a:chOff x="0" y="0"/>
          <a:chExt cx="0" cy="0"/>
        </a:xfrm>
      </p:grpSpPr>
      <p:sp>
        <p:nvSpPr>
          <p:cNvPr id="10" name="Text Placeholder 9">
            <a:extLst>
              <a:ext uri="{FF2B5EF4-FFF2-40B4-BE49-F238E27FC236}">
                <a16:creationId xmlns:a16="http://schemas.microsoft.com/office/drawing/2014/main" id="{134ACFB8-37E3-D9C3-2198-1FCCD02EC274}"/>
              </a:ext>
            </a:extLst>
          </p:cNvPr>
          <p:cNvSpPr>
            <a:spLocks noGrp="1"/>
          </p:cNvSpPr>
          <p:nvPr>
            <p:ph type="body" sz="quarter" idx="17"/>
          </p:nvPr>
        </p:nvSpPr>
        <p:spPr>
          <a:xfrm>
            <a:off x="335599" y="3147814"/>
            <a:ext cx="1930134" cy="1110047"/>
          </a:xfrm>
        </p:spPr>
        <p:txBody>
          <a:bodyPr/>
          <a:lstStyle/>
          <a:p>
            <a:r>
              <a:rPr lang="en-US" dirty="0"/>
              <a:t>Listen actively </a:t>
            </a:r>
          </a:p>
          <a:p>
            <a:pPr lvl="1">
              <a:defRPr/>
            </a:pPr>
            <a:r>
              <a:rPr lang="en-GB" dirty="0"/>
              <a:t>Consciously decide to listen, not speak, but do challenge inappropriate comments if needed.</a:t>
            </a:r>
          </a:p>
          <a:p>
            <a:endParaRPr lang="en-US" dirty="0"/>
          </a:p>
        </p:txBody>
      </p:sp>
      <p:sp>
        <p:nvSpPr>
          <p:cNvPr id="11" name="Text Placeholder 10">
            <a:extLst>
              <a:ext uri="{FF2B5EF4-FFF2-40B4-BE49-F238E27FC236}">
                <a16:creationId xmlns:a16="http://schemas.microsoft.com/office/drawing/2014/main" id="{9DE2E8CD-209E-216C-DF15-91CA49023098}"/>
              </a:ext>
            </a:extLst>
          </p:cNvPr>
          <p:cNvSpPr>
            <a:spLocks noGrp="1"/>
          </p:cNvSpPr>
          <p:nvPr>
            <p:ph type="body" sz="quarter" idx="18"/>
          </p:nvPr>
        </p:nvSpPr>
        <p:spPr>
          <a:xfrm>
            <a:off x="2514175" y="3147814"/>
            <a:ext cx="1937067" cy="888448"/>
          </a:xfrm>
        </p:spPr>
        <p:txBody>
          <a:bodyPr/>
          <a:lstStyle/>
          <a:p>
            <a:r>
              <a:rPr lang="en-US" dirty="0"/>
              <a:t>Show you are listening</a:t>
            </a:r>
          </a:p>
          <a:p>
            <a:pPr lvl="1">
              <a:defRPr/>
            </a:pPr>
            <a:r>
              <a:rPr lang="en-GB" dirty="0"/>
              <a:t>Maintain eye contact, nod, say “yes”, “mmm” etc. If you need to be attending to anything else, explain this to them. </a:t>
            </a:r>
            <a:endParaRPr lang="en-US" dirty="0"/>
          </a:p>
        </p:txBody>
      </p:sp>
      <p:sp>
        <p:nvSpPr>
          <p:cNvPr id="12" name="Text Placeholder 11">
            <a:extLst>
              <a:ext uri="{FF2B5EF4-FFF2-40B4-BE49-F238E27FC236}">
                <a16:creationId xmlns:a16="http://schemas.microsoft.com/office/drawing/2014/main" id="{C454A3BB-94F2-4B31-08F6-55A270F95D8C}"/>
              </a:ext>
            </a:extLst>
          </p:cNvPr>
          <p:cNvSpPr>
            <a:spLocks noGrp="1"/>
          </p:cNvSpPr>
          <p:nvPr>
            <p:ph type="body" sz="quarter" idx="19"/>
          </p:nvPr>
        </p:nvSpPr>
        <p:spPr>
          <a:xfrm>
            <a:off x="4706622" y="3147814"/>
            <a:ext cx="1930134" cy="802271"/>
          </a:xfrm>
        </p:spPr>
        <p:txBody>
          <a:bodyPr/>
          <a:lstStyle/>
          <a:p>
            <a:r>
              <a:rPr lang="en-US"/>
              <a:t>Encourage the prisoner to keep talking</a:t>
            </a:r>
          </a:p>
          <a:p>
            <a:pPr lvl="1">
              <a:defRPr/>
            </a:pPr>
            <a:r>
              <a:rPr lang="en-GB"/>
              <a:t>Stay silent; when needed, ask open and clarifying questions.</a:t>
            </a:r>
            <a:endParaRPr lang="en-US"/>
          </a:p>
        </p:txBody>
      </p:sp>
      <p:sp>
        <p:nvSpPr>
          <p:cNvPr id="13" name="Text Placeholder 12">
            <a:extLst>
              <a:ext uri="{FF2B5EF4-FFF2-40B4-BE49-F238E27FC236}">
                <a16:creationId xmlns:a16="http://schemas.microsoft.com/office/drawing/2014/main" id="{6AFAFFFB-B083-DDC9-45CE-AB8E71F02516}"/>
              </a:ext>
            </a:extLst>
          </p:cNvPr>
          <p:cNvSpPr>
            <a:spLocks noGrp="1"/>
          </p:cNvSpPr>
          <p:nvPr>
            <p:ph type="body" sz="quarter" idx="20"/>
          </p:nvPr>
        </p:nvSpPr>
        <p:spPr>
          <a:xfrm>
            <a:off x="6890017" y="3147814"/>
            <a:ext cx="1932252" cy="1263936"/>
          </a:xfrm>
        </p:spPr>
        <p:txBody>
          <a:bodyPr/>
          <a:lstStyle/>
          <a:p>
            <a:r>
              <a:rPr lang="en-US"/>
              <a:t>Report back what you are hearing</a:t>
            </a:r>
          </a:p>
          <a:p>
            <a:pPr lvl="1">
              <a:defRPr/>
            </a:pPr>
            <a:r>
              <a:rPr lang="en-GB"/>
              <a:t>Show you are truly listening and are engaged with the prisoner’s circumstances by repeating their words back to them.</a:t>
            </a:r>
            <a:endParaRPr lang="en-US"/>
          </a:p>
        </p:txBody>
      </p:sp>
      <p:pic>
        <p:nvPicPr>
          <p:cNvPr id="3" name="Picture Placeholder 2">
            <a:extLst>
              <a:ext uri="{FF2B5EF4-FFF2-40B4-BE49-F238E27FC236}">
                <a16:creationId xmlns:a16="http://schemas.microsoft.com/office/drawing/2014/main" id="{643F81A9-3EC9-6CDC-653C-888E24682489}"/>
              </a:ext>
            </a:extLst>
          </p:cNvPr>
          <p:cNvPicPr>
            <a:picLocks noGrp="1" noChangeAspect="1"/>
          </p:cNvPicPr>
          <p:nvPr>
            <p:ph type="pic" sz="quarter" idx="21"/>
          </p:nvPr>
        </p:nvPicPr>
        <p:blipFill>
          <a:blip r:embed="rId3"/>
          <a:srcRect l="502" r="502"/>
          <a:stretch>
            <a:fillRect/>
          </a:stretch>
        </p:blipFill>
        <p:spPr>
          <a:prstGeom prst="rect">
            <a:avLst/>
          </a:prstGeom>
          <a:solidFill>
            <a:srgbClr val="E2463A"/>
          </a:solidFill>
        </p:spPr>
      </p:pic>
      <p:pic>
        <p:nvPicPr>
          <p:cNvPr id="5" name="Picture Placeholder 4">
            <a:extLst>
              <a:ext uri="{FF2B5EF4-FFF2-40B4-BE49-F238E27FC236}">
                <a16:creationId xmlns:a16="http://schemas.microsoft.com/office/drawing/2014/main" id="{6425C67E-400D-D3A4-5EA5-A39412F409F8}"/>
              </a:ext>
            </a:extLst>
          </p:cNvPr>
          <p:cNvPicPr>
            <a:picLocks noGrp="1" noChangeAspect="1"/>
          </p:cNvPicPr>
          <p:nvPr>
            <p:ph type="pic" sz="quarter" idx="22"/>
          </p:nvPr>
        </p:nvPicPr>
        <p:blipFill>
          <a:blip r:embed="rId4"/>
          <a:srcRect l="502" r="502"/>
          <a:stretch>
            <a:fillRect/>
          </a:stretch>
        </p:blipFill>
        <p:spPr>
          <a:prstGeom prst="rect">
            <a:avLst/>
          </a:prstGeom>
          <a:solidFill>
            <a:srgbClr val="E2463A"/>
          </a:solidFill>
        </p:spPr>
      </p:pic>
      <p:pic>
        <p:nvPicPr>
          <p:cNvPr id="7" name="Picture Placeholder 6">
            <a:extLst>
              <a:ext uri="{FF2B5EF4-FFF2-40B4-BE49-F238E27FC236}">
                <a16:creationId xmlns:a16="http://schemas.microsoft.com/office/drawing/2014/main" id="{482703DA-CA8A-D709-050A-8402889B3160}"/>
              </a:ext>
            </a:extLst>
          </p:cNvPr>
          <p:cNvPicPr>
            <a:picLocks noGrp="1" noChangeAspect="1"/>
          </p:cNvPicPr>
          <p:nvPr>
            <p:ph type="pic" sz="quarter" idx="23"/>
          </p:nvPr>
        </p:nvPicPr>
        <p:blipFill>
          <a:blip r:embed="rId5"/>
          <a:srcRect l="502" r="502"/>
          <a:stretch>
            <a:fillRect/>
          </a:stretch>
        </p:blipFill>
        <p:spPr>
          <a:prstGeom prst="rect">
            <a:avLst/>
          </a:prstGeom>
          <a:solidFill>
            <a:srgbClr val="E2463A"/>
          </a:solidFill>
        </p:spPr>
      </p:pic>
      <p:pic>
        <p:nvPicPr>
          <p:cNvPr id="9" name="Picture Placeholder 8">
            <a:extLst>
              <a:ext uri="{FF2B5EF4-FFF2-40B4-BE49-F238E27FC236}">
                <a16:creationId xmlns:a16="http://schemas.microsoft.com/office/drawing/2014/main" id="{AE1D9CB7-D991-2E08-ECCB-24FF76376521}"/>
              </a:ext>
            </a:extLst>
          </p:cNvPr>
          <p:cNvPicPr>
            <a:picLocks noGrp="1" noChangeAspect="1"/>
          </p:cNvPicPr>
          <p:nvPr>
            <p:ph type="pic" sz="quarter" idx="24"/>
          </p:nvPr>
        </p:nvPicPr>
        <p:blipFill>
          <a:blip r:embed="rId6"/>
          <a:srcRect l="502" r="502"/>
          <a:stretch>
            <a:fillRect/>
          </a:stretch>
        </p:blipFill>
        <p:spPr>
          <a:prstGeom prst="rect">
            <a:avLst/>
          </a:prstGeom>
          <a:solidFill>
            <a:srgbClr val="E2463A"/>
          </a:solidFill>
        </p:spPr>
      </p:pic>
    </p:spTree>
    <p:extLst>
      <p:ext uri="{BB962C8B-B14F-4D97-AF65-F5344CB8AC3E}">
        <p14:creationId xmlns:p14="http://schemas.microsoft.com/office/powerpoint/2010/main" val="39698329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EAC1718D-6961-4426-CC62-6296B08E0F1C}"/>
              </a:ext>
            </a:extLst>
          </p:cNvPr>
          <p:cNvSpPr>
            <a:spLocks noGrp="1"/>
          </p:cNvSpPr>
          <p:nvPr>
            <p:ph type="subTitle" idx="1"/>
          </p:nvPr>
        </p:nvSpPr>
        <p:spPr/>
        <p:txBody>
          <a:bodyPr/>
          <a:lstStyle/>
          <a:p>
            <a:r>
              <a:rPr lang="en-GB"/>
              <a:t>Turn and talk</a:t>
            </a:r>
          </a:p>
        </p:txBody>
      </p:sp>
      <p:sp>
        <p:nvSpPr>
          <p:cNvPr id="3" name="Text Placeholder 2">
            <a:extLst>
              <a:ext uri="{FF2B5EF4-FFF2-40B4-BE49-F238E27FC236}">
                <a16:creationId xmlns:a16="http://schemas.microsoft.com/office/drawing/2014/main" id="{0C961041-436A-949A-8F2E-2AE95AA6E925}"/>
              </a:ext>
            </a:extLst>
          </p:cNvPr>
          <p:cNvSpPr>
            <a:spLocks noGrp="1"/>
          </p:cNvSpPr>
          <p:nvPr>
            <p:ph type="body" sz="quarter" idx="15"/>
          </p:nvPr>
        </p:nvSpPr>
        <p:spPr/>
        <p:txBody>
          <a:bodyPr/>
          <a:lstStyle/>
          <a:p>
            <a:r>
              <a:rPr lang="en-GB"/>
              <a:t>Using the Pocket Guide as a reference:</a:t>
            </a:r>
          </a:p>
          <a:p>
            <a:pPr marL="457200" indent="-457200">
              <a:buFont typeface="Univers" panose="020B0503020202020204" pitchFamily="34" charset="0"/>
              <a:buChar char="–"/>
            </a:pPr>
            <a:r>
              <a:rPr lang="en-GB"/>
              <a:t>Do you use this technique as part of your practice? If so, how and when?</a:t>
            </a:r>
          </a:p>
          <a:p>
            <a:pPr marL="457200" indent="-457200">
              <a:buFont typeface="Univers" panose="020B0503020202020204" pitchFamily="34" charset="0"/>
              <a:buChar char="–"/>
            </a:pPr>
            <a:r>
              <a:rPr lang="en-GB"/>
              <a:t>Which of the steps do you use?</a:t>
            </a:r>
          </a:p>
          <a:p>
            <a:pPr marL="457200" indent="-457200">
              <a:buFont typeface="Univers" panose="020B0503020202020204" pitchFamily="34" charset="0"/>
              <a:buChar char="–"/>
            </a:pPr>
            <a:r>
              <a:rPr lang="en-GB"/>
              <a:t>Which of the steps do you want to work on?</a:t>
            </a:r>
          </a:p>
          <a:p>
            <a:endParaRPr lang="en-GB"/>
          </a:p>
        </p:txBody>
      </p:sp>
    </p:spTree>
    <p:extLst>
      <p:ext uri="{BB962C8B-B14F-4D97-AF65-F5344CB8AC3E}">
        <p14:creationId xmlns:p14="http://schemas.microsoft.com/office/powerpoint/2010/main" val="7532309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559941-D209-9C25-C1C5-E4E78D728EC1}"/>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DE1EC5E4-2243-25FF-362B-4D41BA7A393A}"/>
              </a:ext>
            </a:extLst>
          </p:cNvPr>
          <p:cNvSpPr>
            <a:spLocks noGrp="1"/>
          </p:cNvSpPr>
          <p:nvPr>
            <p:ph type="subTitle" idx="1"/>
          </p:nvPr>
        </p:nvSpPr>
        <p:spPr/>
        <p:txBody>
          <a:bodyPr>
            <a:normAutofit lnSpcReduction="10000"/>
          </a:bodyPr>
          <a:lstStyle/>
          <a:p>
            <a:r>
              <a:rPr lang="en-GB"/>
              <a:t>Model video</a:t>
            </a:r>
          </a:p>
        </p:txBody>
      </p:sp>
      <p:sp>
        <p:nvSpPr>
          <p:cNvPr id="4" name="TextBox 3">
            <a:hlinkClick r:id="rId3"/>
            <a:extLst>
              <a:ext uri="{FF2B5EF4-FFF2-40B4-BE49-F238E27FC236}">
                <a16:creationId xmlns:a16="http://schemas.microsoft.com/office/drawing/2014/main" id="{C1D26A52-3792-7F90-0D06-6934143F9A78}"/>
              </a:ext>
            </a:extLst>
          </p:cNvPr>
          <p:cNvSpPr txBox="1"/>
          <p:nvPr/>
        </p:nvSpPr>
        <p:spPr>
          <a:xfrm>
            <a:off x="999443" y="797247"/>
            <a:ext cx="7145114" cy="3549006"/>
          </a:xfrm>
          <a:prstGeom prst="roundRect">
            <a:avLst/>
          </a:prstGeom>
          <a:solidFill>
            <a:schemeClr val="accent1"/>
          </a:solidFill>
        </p:spPr>
        <p:txBody>
          <a:bodyPr wrap="square" rtlCol="0" anchor="ctr">
            <a:noAutofit/>
          </a:bodyPr>
          <a:lstStyle/>
          <a:p>
            <a:pPr algn="ctr" fontAlgn="t">
              <a:lnSpc>
                <a:spcPct val="75000"/>
              </a:lnSpc>
              <a:spcBef>
                <a:spcPts val="0"/>
              </a:spcBef>
            </a:pPr>
            <a:r>
              <a:rPr lang="en-GB" sz="3200" b="1" dirty="0">
                <a:solidFill>
                  <a:schemeClr val="bg1"/>
                </a:solidFill>
                <a:latin typeface="Univers Condensed" panose="020F0502020204030204" pitchFamily="34" charset="0"/>
                <a:cs typeface="Univers Condensed" panose="020F0502020204030204" pitchFamily="34" charset="0"/>
              </a:rPr>
              <a:t>INSERT MODEL VIDEO ONTO SLIDE</a:t>
            </a:r>
            <a:endParaRPr lang="en-GB" sz="3200" b="1" i="0" dirty="0">
              <a:solidFill>
                <a:schemeClr val="bg1"/>
              </a:solidFill>
              <a:latin typeface="Univers Condensed" panose="020F0502020204030204" pitchFamily="34" charset="0"/>
              <a:cs typeface="Univers Condensed" panose="020F0502020204030204" pitchFamily="34" charset="0"/>
            </a:endParaRPr>
          </a:p>
        </p:txBody>
      </p:sp>
    </p:spTree>
    <p:extLst>
      <p:ext uri="{BB962C8B-B14F-4D97-AF65-F5344CB8AC3E}">
        <p14:creationId xmlns:p14="http://schemas.microsoft.com/office/powerpoint/2010/main" val="12419214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7B4A5235-34BC-31FA-5324-BC344878962E}"/>
              </a:ext>
            </a:extLst>
          </p:cNvPr>
          <p:cNvSpPr>
            <a:spLocks noGrp="1"/>
          </p:cNvSpPr>
          <p:nvPr>
            <p:ph type="subTitle" idx="1"/>
          </p:nvPr>
        </p:nvSpPr>
        <p:spPr/>
        <p:txBody>
          <a:bodyPr/>
          <a:lstStyle/>
          <a:p>
            <a:r>
              <a:rPr lang="en-US"/>
              <a:t>Practice – active listening </a:t>
            </a:r>
          </a:p>
          <a:p>
            <a:endParaRPr lang="en-GB"/>
          </a:p>
        </p:txBody>
      </p:sp>
      <p:sp>
        <p:nvSpPr>
          <p:cNvPr id="4" name="Subtitle 2">
            <a:extLst>
              <a:ext uri="{FF2B5EF4-FFF2-40B4-BE49-F238E27FC236}">
                <a16:creationId xmlns:a16="http://schemas.microsoft.com/office/drawing/2014/main" id="{787F08B0-409A-3022-6FB4-48D34AA49080}"/>
              </a:ext>
            </a:extLst>
          </p:cNvPr>
          <p:cNvSpPr txBox="1">
            <a:spLocks/>
          </p:cNvSpPr>
          <p:nvPr/>
        </p:nvSpPr>
        <p:spPr>
          <a:xfrm>
            <a:off x="323850" y="1358319"/>
            <a:ext cx="1655862" cy="277327"/>
          </a:xfrm>
          <a:prstGeom prst="rect">
            <a:avLst/>
          </a:prstGeom>
        </p:spPr>
        <p:txBody>
          <a:bodyPr vert="horz" wrap="square" lIns="0" tIns="0" rIns="0" bIns="0" rtlCol="0">
            <a:normAutofit fontScale="92500" lnSpcReduction="10000"/>
          </a:bodyPr>
          <a:lstStyle>
            <a:lvl1pPr marL="0" indent="0" algn="l" defTabSz="685800" rtl="0" eaLnBrk="1" latinLnBrk="0" hangingPunct="1">
              <a:lnSpc>
                <a:spcPct val="90000"/>
              </a:lnSpc>
              <a:spcBef>
                <a:spcPts val="750"/>
              </a:spcBef>
              <a:buClr>
                <a:schemeClr val="tx2"/>
              </a:buClr>
              <a:buFont typeface="Univers" panose="020B0503020202020204" pitchFamily="34" charset="0"/>
              <a:buNone/>
              <a:defRPr sz="2400" b="1" i="0" kern="1200" cap="all" baseline="0">
                <a:solidFill>
                  <a:schemeClr val="bg1"/>
                </a:solidFill>
                <a:latin typeface="Univers Condensed" panose="020F0502020204030204" pitchFamily="34" charset="0"/>
                <a:ea typeface="+mn-ea"/>
                <a:cs typeface="+mn-cs"/>
              </a:defRPr>
            </a:lvl1pPr>
            <a:lvl2pPr marL="457200" indent="0" algn="ctr" defTabSz="685800" rtl="0" eaLnBrk="1" latinLnBrk="0" hangingPunct="1">
              <a:lnSpc>
                <a:spcPct val="90000"/>
              </a:lnSpc>
              <a:spcBef>
                <a:spcPts val="375"/>
              </a:spcBef>
              <a:buClr>
                <a:schemeClr val="tx2"/>
              </a:buClr>
              <a:buFont typeface="Univers" panose="020B0503020202020204" pitchFamily="34" charset="0"/>
              <a:buNone/>
              <a:defRPr sz="1650" b="0" i="0" kern="1200">
                <a:solidFill>
                  <a:schemeClr val="tx1">
                    <a:tint val="75000"/>
                  </a:schemeClr>
                </a:solidFill>
                <a:latin typeface="Univers" panose="020B0503020202020204" pitchFamily="34" charset="0"/>
                <a:ea typeface="+mn-ea"/>
                <a:cs typeface="+mn-cs"/>
              </a:defRPr>
            </a:lvl2pPr>
            <a:lvl3pPr marL="914400" indent="0" algn="ctr" defTabSz="685800" rtl="0" eaLnBrk="1" latinLnBrk="0" hangingPunct="1">
              <a:lnSpc>
                <a:spcPct val="90000"/>
              </a:lnSpc>
              <a:spcBef>
                <a:spcPts val="375"/>
              </a:spcBef>
              <a:buClr>
                <a:schemeClr val="tx2"/>
              </a:buClr>
              <a:buFont typeface="Univers" panose="020B0503020202020204" pitchFamily="34" charset="0"/>
              <a:buNone/>
              <a:defRPr sz="1650" b="0" i="0" kern="1200">
                <a:solidFill>
                  <a:schemeClr val="tx1">
                    <a:tint val="75000"/>
                  </a:schemeClr>
                </a:solidFill>
                <a:latin typeface="Univers" panose="020B0503020202020204" pitchFamily="34" charset="0"/>
                <a:ea typeface="+mn-ea"/>
                <a:cs typeface="+mn-cs"/>
              </a:defRPr>
            </a:lvl3pPr>
            <a:lvl4pPr marL="1371600" indent="0" algn="ctr" defTabSz="685800" rtl="0" eaLnBrk="1" latinLnBrk="0" hangingPunct="1">
              <a:lnSpc>
                <a:spcPct val="90000"/>
              </a:lnSpc>
              <a:spcBef>
                <a:spcPts val="375"/>
              </a:spcBef>
              <a:buClr>
                <a:schemeClr val="tx2"/>
              </a:buClr>
              <a:buFont typeface="Univers" panose="020B0503020202020204" pitchFamily="34" charset="0"/>
              <a:buNone/>
              <a:defRPr sz="1650" b="0" i="0" kern="1200">
                <a:solidFill>
                  <a:schemeClr val="tx1">
                    <a:tint val="75000"/>
                  </a:schemeClr>
                </a:solidFill>
                <a:latin typeface="Univers" panose="020B0503020202020204" pitchFamily="34" charset="0"/>
                <a:ea typeface="+mn-ea"/>
                <a:cs typeface="+mn-cs"/>
              </a:defRPr>
            </a:lvl4pPr>
            <a:lvl5pPr marL="1828800" indent="0" algn="ctr" defTabSz="685800" rtl="0" eaLnBrk="1" latinLnBrk="0" hangingPunct="1">
              <a:lnSpc>
                <a:spcPct val="90000"/>
              </a:lnSpc>
              <a:spcBef>
                <a:spcPts val="375"/>
              </a:spcBef>
              <a:buFont typeface="Arial" panose="020B0604020202020204" pitchFamily="34" charset="0"/>
              <a:buNone/>
              <a:defRPr sz="1350" b="0" i="0" kern="1200">
                <a:solidFill>
                  <a:schemeClr val="tx1">
                    <a:tint val="75000"/>
                  </a:schemeClr>
                </a:solidFill>
                <a:latin typeface="Univers" panose="020B0503020202020204" pitchFamily="34" charset="0"/>
                <a:ea typeface="+mn-ea"/>
                <a:cs typeface="+mn-cs"/>
              </a:defRPr>
            </a:lvl5pPr>
            <a:lvl6pPr marL="2286000" indent="0" algn="ctr" defTabSz="685800" rtl="0" eaLnBrk="1" latinLnBrk="0" hangingPunct="1">
              <a:lnSpc>
                <a:spcPct val="90000"/>
              </a:lnSpc>
              <a:spcBef>
                <a:spcPts val="375"/>
              </a:spcBef>
              <a:buFont typeface="Arial" panose="020B0604020202020204" pitchFamily="34" charset="0"/>
              <a:buNone/>
              <a:defRPr sz="1350" kern="1200">
                <a:solidFill>
                  <a:schemeClr val="tx1">
                    <a:tint val="75000"/>
                  </a:schemeClr>
                </a:solidFill>
                <a:latin typeface="+mn-lt"/>
                <a:ea typeface="+mn-ea"/>
                <a:cs typeface="+mn-cs"/>
              </a:defRPr>
            </a:lvl6pPr>
            <a:lvl7pPr marL="2743200" indent="0" algn="ctr" defTabSz="685800" rtl="0" eaLnBrk="1" latinLnBrk="0" hangingPunct="1">
              <a:lnSpc>
                <a:spcPct val="90000"/>
              </a:lnSpc>
              <a:spcBef>
                <a:spcPts val="375"/>
              </a:spcBef>
              <a:buFont typeface="Arial" panose="020B0604020202020204" pitchFamily="34" charset="0"/>
              <a:buNone/>
              <a:defRPr sz="1350" kern="1200">
                <a:solidFill>
                  <a:schemeClr val="tx1">
                    <a:tint val="75000"/>
                  </a:schemeClr>
                </a:solidFill>
                <a:latin typeface="+mn-lt"/>
                <a:ea typeface="+mn-ea"/>
                <a:cs typeface="+mn-cs"/>
              </a:defRPr>
            </a:lvl7pPr>
            <a:lvl8pPr marL="3200400" indent="0" algn="ctr" defTabSz="685800" rtl="0" eaLnBrk="1" latinLnBrk="0" hangingPunct="1">
              <a:lnSpc>
                <a:spcPct val="90000"/>
              </a:lnSpc>
              <a:spcBef>
                <a:spcPts val="375"/>
              </a:spcBef>
              <a:buFont typeface="Arial" panose="020B0604020202020204" pitchFamily="34" charset="0"/>
              <a:buNone/>
              <a:defRPr sz="1350" kern="1200">
                <a:solidFill>
                  <a:schemeClr val="tx1">
                    <a:tint val="75000"/>
                  </a:schemeClr>
                </a:solidFill>
                <a:latin typeface="+mn-lt"/>
                <a:ea typeface="+mn-ea"/>
                <a:cs typeface="+mn-cs"/>
              </a:defRPr>
            </a:lvl8pPr>
            <a:lvl9pPr marL="3657600" indent="0" algn="ctr" defTabSz="685800" rtl="0" eaLnBrk="1" latinLnBrk="0" hangingPunct="1">
              <a:lnSpc>
                <a:spcPct val="90000"/>
              </a:lnSpc>
              <a:spcBef>
                <a:spcPts val="375"/>
              </a:spcBef>
              <a:buFont typeface="Arial" panose="020B0604020202020204" pitchFamily="34" charset="0"/>
              <a:buNone/>
              <a:defRPr sz="1350" kern="1200">
                <a:solidFill>
                  <a:schemeClr val="tx1">
                    <a:tint val="75000"/>
                  </a:schemeClr>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
                <a:srgbClr val="555558"/>
              </a:buClr>
              <a:buSzTx/>
              <a:buFont typeface="Univers" panose="020B0503020202020204" pitchFamily="34" charset="0"/>
              <a:buNone/>
              <a:tabLst/>
              <a:defRPr/>
            </a:pPr>
            <a:r>
              <a:rPr kumimoji="0" lang="en-US" sz="2400" b="1" i="0" u="none" strike="noStrike" kern="1200" cap="none" spc="0" normalizeH="0" baseline="0" noProof="0">
                <a:ln>
                  <a:noFill/>
                </a:ln>
                <a:solidFill>
                  <a:srgbClr val="008A96"/>
                </a:solidFill>
                <a:effectLst/>
                <a:uLnTx/>
                <a:uFillTx/>
                <a:latin typeface="Univers Condensed" panose="020F0502020204030204" pitchFamily="34" charset="0"/>
                <a:ea typeface="+mn-ea"/>
                <a:cs typeface="+mn-cs"/>
              </a:rPr>
              <a:t>Roles</a:t>
            </a:r>
            <a:endParaRPr kumimoji="0" lang="en-US" sz="2000" b="1" i="0" u="none" strike="noStrike" kern="1200" cap="none" spc="0" normalizeH="0" baseline="0" noProof="0">
              <a:ln>
                <a:noFill/>
              </a:ln>
              <a:solidFill>
                <a:srgbClr val="008A96"/>
              </a:solidFill>
              <a:effectLst/>
              <a:uLnTx/>
              <a:uFillTx/>
              <a:latin typeface="Univers Condensed" panose="020F0502020204030204" pitchFamily="34" charset="0"/>
              <a:ea typeface="+mn-ea"/>
              <a:cs typeface="+mn-cs"/>
            </a:endParaRPr>
          </a:p>
        </p:txBody>
      </p:sp>
      <p:pic>
        <p:nvPicPr>
          <p:cNvPr id="5" name="Graphic 15">
            <a:extLst>
              <a:ext uri="{FF2B5EF4-FFF2-40B4-BE49-F238E27FC236}">
                <a16:creationId xmlns:a16="http://schemas.microsoft.com/office/drawing/2014/main" id="{8E2DBA56-55B4-1409-2D27-3028ED457D1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91331" y="1635646"/>
            <a:ext cx="494590" cy="494590"/>
          </a:xfrm>
          <a:prstGeom prst="rect">
            <a:avLst/>
          </a:prstGeom>
        </p:spPr>
      </p:pic>
      <p:pic>
        <p:nvPicPr>
          <p:cNvPr id="6" name="Graphic 14">
            <a:extLst>
              <a:ext uri="{FF2B5EF4-FFF2-40B4-BE49-F238E27FC236}">
                <a16:creationId xmlns:a16="http://schemas.microsoft.com/office/drawing/2014/main" id="{CE95430B-F9B2-91A0-7265-5B72489EF50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91331" y="2211710"/>
            <a:ext cx="494590" cy="494590"/>
          </a:xfrm>
          <a:prstGeom prst="rect">
            <a:avLst/>
          </a:prstGeom>
        </p:spPr>
      </p:pic>
      <p:sp>
        <p:nvSpPr>
          <p:cNvPr id="7" name="Subtitle 2">
            <a:extLst>
              <a:ext uri="{FF2B5EF4-FFF2-40B4-BE49-F238E27FC236}">
                <a16:creationId xmlns:a16="http://schemas.microsoft.com/office/drawing/2014/main" id="{121E2534-405E-C8C5-8B4D-036390C35226}"/>
              </a:ext>
            </a:extLst>
          </p:cNvPr>
          <p:cNvSpPr txBox="1">
            <a:spLocks/>
          </p:cNvSpPr>
          <p:nvPr/>
        </p:nvSpPr>
        <p:spPr>
          <a:xfrm>
            <a:off x="323850" y="2931790"/>
            <a:ext cx="2010602" cy="277327"/>
          </a:xfrm>
          <a:prstGeom prst="rect">
            <a:avLst/>
          </a:prstGeom>
        </p:spPr>
        <p:txBody>
          <a:bodyPr vert="horz" wrap="square" lIns="0" tIns="0" rIns="0" bIns="0" rtlCol="0">
            <a:normAutofit fontScale="92500" lnSpcReduction="10000"/>
          </a:bodyPr>
          <a:lstStyle>
            <a:lvl1pPr marL="0" indent="0" algn="l" defTabSz="685800" rtl="0" eaLnBrk="1" latinLnBrk="0" hangingPunct="1">
              <a:lnSpc>
                <a:spcPct val="90000"/>
              </a:lnSpc>
              <a:spcBef>
                <a:spcPts val="750"/>
              </a:spcBef>
              <a:buClr>
                <a:schemeClr val="tx2"/>
              </a:buClr>
              <a:buFont typeface="Univers" panose="020B0503020202020204" pitchFamily="34" charset="0"/>
              <a:buNone/>
              <a:defRPr sz="2400" b="1" i="0" kern="1200" cap="all" baseline="0">
                <a:solidFill>
                  <a:schemeClr val="bg1"/>
                </a:solidFill>
                <a:latin typeface="Univers Condensed" panose="020F0502020204030204" pitchFamily="34" charset="0"/>
                <a:ea typeface="+mn-ea"/>
                <a:cs typeface="+mn-cs"/>
              </a:defRPr>
            </a:lvl1pPr>
            <a:lvl2pPr marL="457200" indent="0" algn="ctr" defTabSz="685800" rtl="0" eaLnBrk="1" latinLnBrk="0" hangingPunct="1">
              <a:lnSpc>
                <a:spcPct val="90000"/>
              </a:lnSpc>
              <a:spcBef>
                <a:spcPts val="375"/>
              </a:spcBef>
              <a:buClr>
                <a:schemeClr val="tx2"/>
              </a:buClr>
              <a:buFont typeface="Univers" panose="020B0503020202020204" pitchFamily="34" charset="0"/>
              <a:buNone/>
              <a:defRPr sz="1650" b="0" i="0" kern="1200">
                <a:solidFill>
                  <a:schemeClr val="tx1">
                    <a:tint val="75000"/>
                  </a:schemeClr>
                </a:solidFill>
                <a:latin typeface="Univers" panose="020B0503020202020204" pitchFamily="34" charset="0"/>
                <a:ea typeface="+mn-ea"/>
                <a:cs typeface="+mn-cs"/>
              </a:defRPr>
            </a:lvl2pPr>
            <a:lvl3pPr marL="914400" indent="0" algn="ctr" defTabSz="685800" rtl="0" eaLnBrk="1" latinLnBrk="0" hangingPunct="1">
              <a:lnSpc>
                <a:spcPct val="90000"/>
              </a:lnSpc>
              <a:spcBef>
                <a:spcPts val="375"/>
              </a:spcBef>
              <a:buClr>
                <a:schemeClr val="tx2"/>
              </a:buClr>
              <a:buFont typeface="Univers" panose="020B0503020202020204" pitchFamily="34" charset="0"/>
              <a:buNone/>
              <a:defRPr sz="1650" b="0" i="0" kern="1200">
                <a:solidFill>
                  <a:schemeClr val="tx1">
                    <a:tint val="75000"/>
                  </a:schemeClr>
                </a:solidFill>
                <a:latin typeface="Univers" panose="020B0503020202020204" pitchFamily="34" charset="0"/>
                <a:ea typeface="+mn-ea"/>
                <a:cs typeface="+mn-cs"/>
              </a:defRPr>
            </a:lvl3pPr>
            <a:lvl4pPr marL="1371600" indent="0" algn="ctr" defTabSz="685800" rtl="0" eaLnBrk="1" latinLnBrk="0" hangingPunct="1">
              <a:lnSpc>
                <a:spcPct val="90000"/>
              </a:lnSpc>
              <a:spcBef>
                <a:spcPts val="375"/>
              </a:spcBef>
              <a:buClr>
                <a:schemeClr val="tx2"/>
              </a:buClr>
              <a:buFont typeface="Univers" panose="020B0503020202020204" pitchFamily="34" charset="0"/>
              <a:buNone/>
              <a:defRPr sz="1650" b="0" i="0" kern="1200">
                <a:solidFill>
                  <a:schemeClr val="tx1">
                    <a:tint val="75000"/>
                  </a:schemeClr>
                </a:solidFill>
                <a:latin typeface="Univers" panose="020B0503020202020204" pitchFamily="34" charset="0"/>
                <a:ea typeface="+mn-ea"/>
                <a:cs typeface="+mn-cs"/>
              </a:defRPr>
            </a:lvl4pPr>
            <a:lvl5pPr marL="1828800" indent="0" algn="ctr" defTabSz="685800" rtl="0" eaLnBrk="1" latinLnBrk="0" hangingPunct="1">
              <a:lnSpc>
                <a:spcPct val="90000"/>
              </a:lnSpc>
              <a:spcBef>
                <a:spcPts val="375"/>
              </a:spcBef>
              <a:buFont typeface="Arial" panose="020B0604020202020204" pitchFamily="34" charset="0"/>
              <a:buNone/>
              <a:defRPr sz="1350" b="0" i="0" kern="1200">
                <a:solidFill>
                  <a:schemeClr val="tx1">
                    <a:tint val="75000"/>
                  </a:schemeClr>
                </a:solidFill>
                <a:latin typeface="Univers" panose="020B0503020202020204" pitchFamily="34" charset="0"/>
                <a:ea typeface="+mn-ea"/>
                <a:cs typeface="+mn-cs"/>
              </a:defRPr>
            </a:lvl5pPr>
            <a:lvl6pPr marL="2286000" indent="0" algn="ctr" defTabSz="685800" rtl="0" eaLnBrk="1" latinLnBrk="0" hangingPunct="1">
              <a:lnSpc>
                <a:spcPct val="90000"/>
              </a:lnSpc>
              <a:spcBef>
                <a:spcPts val="375"/>
              </a:spcBef>
              <a:buFont typeface="Arial" panose="020B0604020202020204" pitchFamily="34" charset="0"/>
              <a:buNone/>
              <a:defRPr sz="1350" kern="1200">
                <a:solidFill>
                  <a:schemeClr val="tx1">
                    <a:tint val="75000"/>
                  </a:schemeClr>
                </a:solidFill>
                <a:latin typeface="+mn-lt"/>
                <a:ea typeface="+mn-ea"/>
                <a:cs typeface="+mn-cs"/>
              </a:defRPr>
            </a:lvl6pPr>
            <a:lvl7pPr marL="2743200" indent="0" algn="ctr" defTabSz="685800" rtl="0" eaLnBrk="1" latinLnBrk="0" hangingPunct="1">
              <a:lnSpc>
                <a:spcPct val="90000"/>
              </a:lnSpc>
              <a:spcBef>
                <a:spcPts val="375"/>
              </a:spcBef>
              <a:buFont typeface="Arial" panose="020B0604020202020204" pitchFamily="34" charset="0"/>
              <a:buNone/>
              <a:defRPr sz="1350" kern="1200">
                <a:solidFill>
                  <a:schemeClr val="tx1">
                    <a:tint val="75000"/>
                  </a:schemeClr>
                </a:solidFill>
                <a:latin typeface="+mn-lt"/>
                <a:ea typeface="+mn-ea"/>
                <a:cs typeface="+mn-cs"/>
              </a:defRPr>
            </a:lvl7pPr>
            <a:lvl8pPr marL="3200400" indent="0" algn="ctr" defTabSz="685800" rtl="0" eaLnBrk="1" latinLnBrk="0" hangingPunct="1">
              <a:lnSpc>
                <a:spcPct val="90000"/>
              </a:lnSpc>
              <a:spcBef>
                <a:spcPts val="375"/>
              </a:spcBef>
              <a:buFont typeface="Arial" panose="020B0604020202020204" pitchFamily="34" charset="0"/>
              <a:buNone/>
              <a:defRPr sz="1350" kern="1200">
                <a:solidFill>
                  <a:schemeClr val="tx1">
                    <a:tint val="75000"/>
                  </a:schemeClr>
                </a:solidFill>
                <a:latin typeface="+mn-lt"/>
                <a:ea typeface="+mn-ea"/>
                <a:cs typeface="+mn-cs"/>
              </a:defRPr>
            </a:lvl8pPr>
            <a:lvl9pPr marL="3657600" indent="0" algn="ctr" defTabSz="685800" rtl="0" eaLnBrk="1" latinLnBrk="0" hangingPunct="1">
              <a:lnSpc>
                <a:spcPct val="90000"/>
              </a:lnSpc>
              <a:spcBef>
                <a:spcPts val="375"/>
              </a:spcBef>
              <a:buFont typeface="Arial" panose="020B0604020202020204" pitchFamily="34" charset="0"/>
              <a:buNone/>
              <a:defRPr sz="1350" kern="1200">
                <a:solidFill>
                  <a:schemeClr val="tx1">
                    <a:tint val="75000"/>
                  </a:schemeClr>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
                <a:srgbClr val="555558"/>
              </a:buClr>
              <a:buSzTx/>
              <a:buFont typeface="Univers" panose="020B0503020202020204" pitchFamily="34" charset="0"/>
              <a:buNone/>
              <a:tabLst/>
              <a:defRPr/>
            </a:pPr>
            <a:r>
              <a:rPr kumimoji="0" lang="en-US" sz="2400" b="1" i="0" u="none" strike="noStrike" kern="1200" cap="none" spc="0" normalizeH="0" baseline="0" noProof="0">
                <a:ln>
                  <a:noFill/>
                </a:ln>
                <a:solidFill>
                  <a:srgbClr val="008A96"/>
                </a:solidFill>
                <a:effectLst/>
                <a:uLnTx/>
                <a:uFillTx/>
                <a:latin typeface="Univers Condensed" panose="020F0502020204030204" pitchFamily="34" charset="0"/>
                <a:ea typeface="+mn-ea"/>
                <a:cs typeface="+mn-cs"/>
              </a:rPr>
              <a:t>Success checks</a:t>
            </a:r>
            <a:endParaRPr kumimoji="0" lang="en-US" sz="2000" b="1" i="0" u="none" strike="noStrike" kern="1200" cap="none" spc="0" normalizeH="0" baseline="0" noProof="0">
              <a:ln>
                <a:noFill/>
              </a:ln>
              <a:solidFill>
                <a:srgbClr val="008A96"/>
              </a:solidFill>
              <a:effectLst/>
              <a:uLnTx/>
              <a:uFillTx/>
              <a:latin typeface="Univers Condensed" panose="020F0502020204030204" pitchFamily="34" charset="0"/>
              <a:ea typeface="+mn-ea"/>
              <a:cs typeface="+mn-cs"/>
            </a:endParaRPr>
          </a:p>
        </p:txBody>
      </p:sp>
      <p:sp>
        <p:nvSpPr>
          <p:cNvPr id="8" name="Text Placeholder 1">
            <a:extLst>
              <a:ext uri="{FF2B5EF4-FFF2-40B4-BE49-F238E27FC236}">
                <a16:creationId xmlns:a16="http://schemas.microsoft.com/office/drawing/2014/main" id="{13C5E8DD-BC94-843C-3A6A-0247FA0F4CF8}"/>
              </a:ext>
            </a:extLst>
          </p:cNvPr>
          <p:cNvSpPr txBox="1">
            <a:spLocks/>
          </p:cNvSpPr>
          <p:nvPr/>
        </p:nvSpPr>
        <p:spPr>
          <a:xfrm>
            <a:off x="291331" y="3258920"/>
            <a:ext cx="3992637" cy="1040982"/>
          </a:xfrm>
          <a:prstGeom prst="rect">
            <a:avLst/>
          </a:prstGeom>
        </p:spPr>
        <p:txBody>
          <a:bodyPr/>
          <a:lstStyle>
            <a:lvl1pPr marL="171450" indent="-171450" algn="l" defTabSz="685800" rtl="0" eaLnBrk="1" latinLnBrk="0" hangingPunct="1">
              <a:lnSpc>
                <a:spcPct val="90000"/>
              </a:lnSpc>
              <a:spcBef>
                <a:spcPts val="750"/>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1pPr>
            <a:lvl2pPr marL="628650" indent="-285750" algn="l" defTabSz="685800" rtl="0" eaLnBrk="1" latinLnBrk="0" hangingPunct="1">
              <a:lnSpc>
                <a:spcPct val="90000"/>
              </a:lnSpc>
              <a:spcBef>
                <a:spcPts val="375"/>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2pPr>
            <a:lvl3pPr marL="857250" indent="-171450" algn="l" defTabSz="685800" rtl="0" eaLnBrk="1" latinLnBrk="0" hangingPunct="1">
              <a:lnSpc>
                <a:spcPct val="90000"/>
              </a:lnSpc>
              <a:spcBef>
                <a:spcPts val="375"/>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3pPr>
            <a:lvl4pPr marL="1200150" indent="-171450" algn="l" defTabSz="685800" rtl="0" eaLnBrk="1" latinLnBrk="0" hangingPunct="1">
              <a:lnSpc>
                <a:spcPct val="90000"/>
              </a:lnSpc>
              <a:spcBef>
                <a:spcPts val="375"/>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Univers" panose="020B0503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71450" marR="0" lvl="0" indent="-171450" algn="l" defTabSz="685800" rtl="0" eaLnBrk="1" fontAlgn="auto" latinLnBrk="0" hangingPunct="1">
              <a:lnSpc>
                <a:spcPct val="90000"/>
              </a:lnSpc>
              <a:spcBef>
                <a:spcPts val="750"/>
              </a:spcBef>
              <a:spcAft>
                <a:spcPts val="0"/>
              </a:spcAft>
              <a:buClr>
                <a:srgbClr val="555558"/>
              </a:buClr>
              <a:buSzTx/>
              <a:buFont typeface="Univers" panose="020B0503020202020204" pitchFamily="34" charset="0"/>
              <a:buChar char="–"/>
              <a:tabLst/>
              <a:defRPr/>
            </a:pPr>
            <a:r>
              <a:rPr kumimoji="0" lang="en-GB" sz="1650" b="0" i="0" u="none" strike="noStrike" kern="1200" cap="none" spc="0" normalizeH="0" baseline="0" noProof="0">
                <a:ln>
                  <a:noFill/>
                </a:ln>
                <a:solidFill>
                  <a:srgbClr val="555558"/>
                </a:solidFill>
                <a:effectLst/>
                <a:uLnTx/>
                <a:uFillTx/>
                <a:latin typeface="Univers" panose="020B0503020202020204" pitchFamily="34" charset="0"/>
                <a:ea typeface="+mn-ea"/>
                <a:cs typeface="+mn-cs"/>
              </a:rPr>
              <a:t>Listen actively </a:t>
            </a:r>
          </a:p>
          <a:p>
            <a:pPr marL="171450" marR="0" lvl="0" indent="-171450" algn="l" defTabSz="685800" rtl="0" eaLnBrk="1" fontAlgn="auto" latinLnBrk="0" hangingPunct="1">
              <a:lnSpc>
                <a:spcPct val="90000"/>
              </a:lnSpc>
              <a:spcBef>
                <a:spcPts val="750"/>
              </a:spcBef>
              <a:spcAft>
                <a:spcPts val="0"/>
              </a:spcAft>
              <a:buClr>
                <a:srgbClr val="555558"/>
              </a:buClr>
              <a:buSzTx/>
              <a:buFont typeface="Univers" panose="020B0503020202020204" pitchFamily="34" charset="0"/>
              <a:buChar char="–"/>
              <a:tabLst/>
              <a:defRPr/>
            </a:pPr>
            <a:r>
              <a:rPr kumimoji="0" lang="en-GB" sz="1650" b="0" i="0" u="none" strike="noStrike" kern="1200" cap="none" spc="0" normalizeH="0" baseline="0" noProof="0">
                <a:ln>
                  <a:noFill/>
                </a:ln>
                <a:solidFill>
                  <a:srgbClr val="555558"/>
                </a:solidFill>
                <a:effectLst/>
                <a:uLnTx/>
                <a:uFillTx/>
                <a:latin typeface="Univers" panose="020B0503020202020204" pitchFamily="34" charset="0"/>
                <a:ea typeface="+mn-ea"/>
                <a:cs typeface="+mn-cs"/>
              </a:rPr>
              <a:t>Show you are listening </a:t>
            </a:r>
          </a:p>
          <a:p>
            <a:pPr marL="171450" marR="0" lvl="0" indent="-171450" algn="l" defTabSz="685800" rtl="0" eaLnBrk="1" fontAlgn="auto" latinLnBrk="0" hangingPunct="1">
              <a:lnSpc>
                <a:spcPct val="90000"/>
              </a:lnSpc>
              <a:spcBef>
                <a:spcPts val="750"/>
              </a:spcBef>
              <a:spcAft>
                <a:spcPts val="0"/>
              </a:spcAft>
              <a:buClr>
                <a:srgbClr val="555558"/>
              </a:buClr>
              <a:buSzTx/>
              <a:buFont typeface="Univers" panose="020B0503020202020204" pitchFamily="34" charset="0"/>
              <a:buChar char="–"/>
              <a:tabLst/>
              <a:defRPr/>
            </a:pPr>
            <a:r>
              <a:rPr kumimoji="0" lang="en-GB" sz="1650" b="0" i="0" u="none" strike="noStrike" kern="1200" cap="none" spc="0" normalizeH="0" baseline="0" noProof="0">
                <a:ln>
                  <a:noFill/>
                </a:ln>
                <a:solidFill>
                  <a:srgbClr val="555558"/>
                </a:solidFill>
                <a:effectLst/>
                <a:uLnTx/>
                <a:uFillTx/>
                <a:latin typeface="Univers" panose="020B0503020202020204" pitchFamily="34" charset="0"/>
                <a:ea typeface="+mn-ea"/>
                <a:cs typeface="+mn-cs"/>
              </a:rPr>
              <a:t>Encourage them to keep talking</a:t>
            </a:r>
          </a:p>
          <a:p>
            <a:pPr marL="171450" marR="0" lvl="0" indent="-171450" algn="l" defTabSz="685800" rtl="0" eaLnBrk="1" fontAlgn="auto" latinLnBrk="0" hangingPunct="1">
              <a:lnSpc>
                <a:spcPct val="90000"/>
              </a:lnSpc>
              <a:spcBef>
                <a:spcPts val="750"/>
              </a:spcBef>
              <a:spcAft>
                <a:spcPts val="0"/>
              </a:spcAft>
              <a:buClr>
                <a:srgbClr val="555558"/>
              </a:buClr>
              <a:buSzTx/>
              <a:buFont typeface="Univers" panose="020B0503020202020204" pitchFamily="34" charset="0"/>
              <a:buChar char="–"/>
              <a:tabLst/>
              <a:defRPr/>
            </a:pPr>
            <a:r>
              <a:rPr lang="en-GB">
                <a:solidFill>
                  <a:srgbClr val="555558"/>
                </a:solidFill>
              </a:rPr>
              <a:t>Repeat back what you are hearing</a:t>
            </a:r>
            <a:endParaRPr kumimoji="0" lang="en-GB" sz="1650" b="0" i="0" u="none" strike="noStrike" kern="1200" cap="none" spc="0" normalizeH="0" baseline="0" noProof="0">
              <a:ln>
                <a:noFill/>
              </a:ln>
              <a:solidFill>
                <a:srgbClr val="555558"/>
              </a:solidFill>
              <a:effectLst/>
              <a:uLnTx/>
              <a:uFillTx/>
              <a:latin typeface="Univers" panose="020B0503020202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
                <a:srgbClr val="555558"/>
              </a:buClr>
              <a:buSzTx/>
              <a:buFont typeface="Univers" panose="020B0503020202020204" pitchFamily="34" charset="0"/>
              <a:buChar char="–"/>
              <a:tabLst/>
              <a:defRPr/>
            </a:pPr>
            <a:endParaRPr kumimoji="0" lang="en-GB" sz="1650" b="0" i="0" u="none" strike="noStrike" kern="1200" cap="none" spc="0" normalizeH="0" baseline="0" noProof="0">
              <a:ln>
                <a:noFill/>
              </a:ln>
              <a:solidFill>
                <a:srgbClr val="555558"/>
              </a:solidFill>
              <a:effectLst/>
              <a:uLnTx/>
              <a:uFillTx/>
              <a:latin typeface="Univers" panose="020B0503020202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
                <a:srgbClr val="555558"/>
              </a:buClr>
              <a:buSzTx/>
              <a:buFont typeface="Univers" panose="020B0503020202020204" pitchFamily="34" charset="0"/>
              <a:buChar char="–"/>
              <a:tabLst/>
              <a:defRPr/>
            </a:pPr>
            <a:endParaRPr kumimoji="0" lang="en-GB" sz="1650" b="0" i="0" u="none" strike="noStrike" kern="1200" cap="none" spc="0" normalizeH="0" baseline="0" noProof="0">
              <a:ln>
                <a:noFill/>
              </a:ln>
              <a:solidFill>
                <a:srgbClr val="555558"/>
              </a:solidFill>
              <a:effectLst/>
              <a:uLnTx/>
              <a:uFillTx/>
              <a:latin typeface="Univers" panose="020B0503020202020204" pitchFamily="34" charset="0"/>
              <a:ea typeface="+mn-ea"/>
              <a:cs typeface="+mn-cs"/>
            </a:endParaRPr>
          </a:p>
        </p:txBody>
      </p:sp>
      <p:sp>
        <p:nvSpPr>
          <p:cNvPr id="9" name="Text Placeholder 1">
            <a:extLst>
              <a:ext uri="{FF2B5EF4-FFF2-40B4-BE49-F238E27FC236}">
                <a16:creationId xmlns:a16="http://schemas.microsoft.com/office/drawing/2014/main" id="{9966B110-F1BB-1352-9CC0-7CE25FAEC2FD}"/>
              </a:ext>
            </a:extLst>
          </p:cNvPr>
          <p:cNvSpPr txBox="1">
            <a:spLocks/>
          </p:cNvSpPr>
          <p:nvPr/>
        </p:nvSpPr>
        <p:spPr>
          <a:xfrm>
            <a:off x="899593" y="1779662"/>
            <a:ext cx="3384376" cy="351566"/>
          </a:xfrm>
          <a:prstGeom prst="rect">
            <a:avLst/>
          </a:prstGeom>
        </p:spPr>
        <p:txBody>
          <a:bodyPr/>
          <a:lstStyle>
            <a:lvl1pPr marL="171450" indent="-171450" algn="l" defTabSz="685800" rtl="0" eaLnBrk="1" latinLnBrk="0" hangingPunct="1">
              <a:lnSpc>
                <a:spcPct val="90000"/>
              </a:lnSpc>
              <a:spcBef>
                <a:spcPts val="750"/>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1pPr>
            <a:lvl2pPr marL="628650" indent="-285750" algn="l" defTabSz="685800" rtl="0" eaLnBrk="1" latinLnBrk="0" hangingPunct="1">
              <a:lnSpc>
                <a:spcPct val="90000"/>
              </a:lnSpc>
              <a:spcBef>
                <a:spcPts val="375"/>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2pPr>
            <a:lvl3pPr marL="857250" indent="-171450" algn="l" defTabSz="685800" rtl="0" eaLnBrk="1" latinLnBrk="0" hangingPunct="1">
              <a:lnSpc>
                <a:spcPct val="90000"/>
              </a:lnSpc>
              <a:spcBef>
                <a:spcPts val="375"/>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3pPr>
            <a:lvl4pPr marL="1200150" indent="-171450" algn="l" defTabSz="685800" rtl="0" eaLnBrk="1" latinLnBrk="0" hangingPunct="1">
              <a:lnSpc>
                <a:spcPct val="90000"/>
              </a:lnSpc>
              <a:spcBef>
                <a:spcPts val="375"/>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Univers" panose="020B0503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
                <a:srgbClr val="555558"/>
              </a:buClr>
              <a:buSzTx/>
              <a:buFont typeface="Univers" panose="020B0503020202020204" pitchFamily="34" charset="0"/>
              <a:buNone/>
              <a:tabLst/>
              <a:defRPr/>
            </a:pPr>
            <a:r>
              <a:rPr kumimoji="0" lang="en-GB" sz="1650" b="1" i="0" u="none" strike="noStrike" kern="1200" cap="none" spc="0" normalizeH="0" baseline="0" noProof="0">
                <a:ln>
                  <a:noFill/>
                </a:ln>
                <a:solidFill>
                  <a:srgbClr val="555558"/>
                </a:solidFill>
                <a:effectLst/>
                <a:uLnTx/>
                <a:uFillTx/>
                <a:latin typeface="Univers" panose="020B0503020202020204" pitchFamily="34" charset="0"/>
                <a:ea typeface="+mn-ea"/>
                <a:cs typeface="+mn-cs"/>
              </a:rPr>
              <a:t>Participant A</a:t>
            </a:r>
            <a:r>
              <a:rPr kumimoji="0" lang="en-GB" sz="1650" b="0" i="0" u="none" strike="noStrike" kern="1200" cap="none" spc="0" normalizeH="0" baseline="0" noProof="0">
                <a:ln>
                  <a:noFill/>
                </a:ln>
                <a:solidFill>
                  <a:srgbClr val="555558"/>
                </a:solidFill>
                <a:effectLst/>
                <a:uLnTx/>
                <a:uFillTx/>
                <a:latin typeface="Univers" panose="020B0503020202020204" pitchFamily="34" charset="0"/>
                <a:ea typeface="+mn-ea"/>
                <a:cs typeface="+mn-cs"/>
              </a:rPr>
              <a:t>: Prisoner</a:t>
            </a:r>
            <a:endParaRPr kumimoji="0" lang="en-GB" sz="1650" b="1" i="0" u="none" strike="noStrike" kern="1200" cap="none" spc="0" normalizeH="0" baseline="0" noProof="0">
              <a:ln>
                <a:noFill/>
              </a:ln>
              <a:solidFill>
                <a:srgbClr val="555558"/>
              </a:solidFill>
              <a:effectLst/>
              <a:uLnTx/>
              <a:uFillTx/>
              <a:latin typeface="Univers" panose="020B0503020202020204" pitchFamily="34" charset="0"/>
              <a:ea typeface="+mn-ea"/>
              <a:cs typeface="+mn-cs"/>
            </a:endParaRPr>
          </a:p>
        </p:txBody>
      </p:sp>
      <p:sp>
        <p:nvSpPr>
          <p:cNvPr id="10" name="Text Placeholder 1">
            <a:extLst>
              <a:ext uri="{FF2B5EF4-FFF2-40B4-BE49-F238E27FC236}">
                <a16:creationId xmlns:a16="http://schemas.microsoft.com/office/drawing/2014/main" id="{DAE33AC1-0774-4AAA-8102-E72F2842C5EB}"/>
              </a:ext>
            </a:extLst>
          </p:cNvPr>
          <p:cNvSpPr txBox="1">
            <a:spLocks/>
          </p:cNvSpPr>
          <p:nvPr/>
        </p:nvSpPr>
        <p:spPr>
          <a:xfrm>
            <a:off x="899593" y="2355726"/>
            <a:ext cx="3384375" cy="351566"/>
          </a:xfrm>
          <a:prstGeom prst="rect">
            <a:avLst/>
          </a:prstGeom>
        </p:spPr>
        <p:txBody>
          <a:bodyPr/>
          <a:lstStyle>
            <a:lvl1pPr marL="171450" indent="-171450" algn="l" defTabSz="685800" rtl="0" eaLnBrk="1" latinLnBrk="0" hangingPunct="1">
              <a:lnSpc>
                <a:spcPct val="90000"/>
              </a:lnSpc>
              <a:spcBef>
                <a:spcPts val="750"/>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1pPr>
            <a:lvl2pPr marL="628650" indent="-285750" algn="l" defTabSz="685800" rtl="0" eaLnBrk="1" latinLnBrk="0" hangingPunct="1">
              <a:lnSpc>
                <a:spcPct val="90000"/>
              </a:lnSpc>
              <a:spcBef>
                <a:spcPts val="375"/>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2pPr>
            <a:lvl3pPr marL="857250" indent="-171450" algn="l" defTabSz="685800" rtl="0" eaLnBrk="1" latinLnBrk="0" hangingPunct="1">
              <a:lnSpc>
                <a:spcPct val="90000"/>
              </a:lnSpc>
              <a:spcBef>
                <a:spcPts val="375"/>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3pPr>
            <a:lvl4pPr marL="1200150" indent="-171450" algn="l" defTabSz="685800" rtl="0" eaLnBrk="1" latinLnBrk="0" hangingPunct="1">
              <a:lnSpc>
                <a:spcPct val="90000"/>
              </a:lnSpc>
              <a:spcBef>
                <a:spcPts val="375"/>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Univers" panose="020B0503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
                <a:srgbClr val="555558"/>
              </a:buClr>
              <a:buSzTx/>
              <a:buFont typeface="Univers" panose="020B0503020202020204" pitchFamily="34" charset="0"/>
              <a:buNone/>
              <a:tabLst/>
              <a:defRPr/>
            </a:pPr>
            <a:r>
              <a:rPr kumimoji="0" lang="en-GB" sz="1650" b="1" i="0" u="none" strike="noStrike" kern="1200" cap="none" spc="0" normalizeH="0" baseline="0" noProof="0">
                <a:ln>
                  <a:noFill/>
                </a:ln>
                <a:solidFill>
                  <a:srgbClr val="555558"/>
                </a:solidFill>
                <a:effectLst/>
                <a:uLnTx/>
                <a:uFillTx/>
                <a:latin typeface="Univers" panose="020B0503020202020204" pitchFamily="34" charset="0"/>
                <a:ea typeface="+mn-ea"/>
                <a:cs typeface="+mn-cs"/>
              </a:rPr>
              <a:t>Participant B</a:t>
            </a:r>
            <a:r>
              <a:rPr kumimoji="0" lang="en-GB" sz="1650" b="0" i="0" u="none" strike="noStrike" kern="1200" cap="none" spc="0" normalizeH="0" baseline="0" noProof="0">
                <a:ln>
                  <a:noFill/>
                </a:ln>
                <a:solidFill>
                  <a:srgbClr val="555558"/>
                </a:solidFill>
                <a:effectLst/>
                <a:uLnTx/>
                <a:uFillTx/>
                <a:latin typeface="Univers" panose="020B0503020202020204" pitchFamily="34" charset="0"/>
                <a:ea typeface="+mn-ea"/>
                <a:cs typeface="+mn-cs"/>
              </a:rPr>
              <a:t>: Prison officer</a:t>
            </a:r>
            <a:endParaRPr kumimoji="0" lang="en-GB" sz="1650" b="1" i="0" u="none" strike="noStrike" kern="1200" cap="none" spc="0" normalizeH="0" baseline="0" noProof="0">
              <a:ln>
                <a:noFill/>
              </a:ln>
              <a:solidFill>
                <a:srgbClr val="555558"/>
              </a:solidFill>
              <a:effectLst/>
              <a:uLnTx/>
              <a:uFillTx/>
              <a:latin typeface="Univers" panose="020B0503020202020204" pitchFamily="34" charset="0"/>
              <a:ea typeface="+mn-ea"/>
              <a:cs typeface="+mn-cs"/>
            </a:endParaRPr>
          </a:p>
        </p:txBody>
      </p:sp>
      <p:sp>
        <p:nvSpPr>
          <p:cNvPr id="11" name="Subtitle 2">
            <a:extLst>
              <a:ext uri="{FF2B5EF4-FFF2-40B4-BE49-F238E27FC236}">
                <a16:creationId xmlns:a16="http://schemas.microsoft.com/office/drawing/2014/main" id="{E8F37E1B-35AB-DA55-4734-E3C0F08D2A07}"/>
              </a:ext>
            </a:extLst>
          </p:cNvPr>
          <p:cNvSpPr txBox="1">
            <a:spLocks/>
          </p:cNvSpPr>
          <p:nvPr/>
        </p:nvSpPr>
        <p:spPr>
          <a:xfrm>
            <a:off x="4685799" y="1358319"/>
            <a:ext cx="1655862" cy="277327"/>
          </a:xfrm>
          <a:prstGeom prst="rect">
            <a:avLst/>
          </a:prstGeom>
        </p:spPr>
        <p:txBody>
          <a:bodyPr vert="horz" wrap="square" lIns="0" tIns="0" rIns="0" bIns="0" rtlCol="0">
            <a:normAutofit fontScale="92500" lnSpcReduction="10000"/>
          </a:bodyPr>
          <a:lstStyle>
            <a:lvl1pPr marL="0" indent="0" algn="l" defTabSz="685800" rtl="0" eaLnBrk="1" latinLnBrk="0" hangingPunct="1">
              <a:lnSpc>
                <a:spcPct val="90000"/>
              </a:lnSpc>
              <a:spcBef>
                <a:spcPts val="750"/>
              </a:spcBef>
              <a:buClr>
                <a:schemeClr val="tx2"/>
              </a:buClr>
              <a:buFont typeface="Univers" panose="020B0503020202020204" pitchFamily="34" charset="0"/>
              <a:buNone/>
              <a:defRPr sz="2400" b="1" i="0" kern="1200" cap="all" baseline="0">
                <a:solidFill>
                  <a:schemeClr val="bg1"/>
                </a:solidFill>
                <a:latin typeface="Univers Condensed" panose="020F0502020204030204" pitchFamily="34" charset="0"/>
                <a:ea typeface="+mn-ea"/>
                <a:cs typeface="+mn-cs"/>
              </a:defRPr>
            </a:lvl1pPr>
            <a:lvl2pPr marL="457200" indent="0" algn="ctr" defTabSz="685800" rtl="0" eaLnBrk="1" latinLnBrk="0" hangingPunct="1">
              <a:lnSpc>
                <a:spcPct val="90000"/>
              </a:lnSpc>
              <a:spcBef>
                <a:spcPts val="375"/>
              </a:spcBef>
              <a:buClr>
                <a:schemeClr val="tx2"/>
              </a:buClr>
              <a:buFont typeface="Univers" panose="020B0503020202020204" pitchFamily="34" charset="0"/>
              <a:buNone/>
              <a:defRPr sz="1650" b="0" i="0" kern="1200">
                <a:solidFill>
                  <a:schemeClr val="tx1">
                    <a:tint val="75000"/>
                  </a:schemeClr>
                </a:solidFill>
                <a:latin typeface="Univers" panose="020B0503020202020204" pitchFamily="34" charset="0"/>
                <a:ea typeface="+mn-ea"/>
                <a:cs typeface="+mn-cs"/>
              </a:defRPr>
            </a:lvl2pPr>
            <a:lvl3pPr marL="914400" indent="0" algn="ctr" defTabSz="685800" rtl="0" eaLnBrk="1" latinLnBrk="0" hangingPunct="1">
              <a:lnSpc>
                <a:spcPct val="90000"/>
              </a:lnSpc>
              <a:spcBef>
                <a:spcPts val="375"/>
              </a:spcBef>
              <a:buClr>
                <a:schemeClr val="tx2"/>
              </a:buClr>
              <a:buFont typeface="Univers" panose="020B0503020202020204" pitchFamily="34" charset="0"/>
              <a:buNone/>
              <a:defRPr sz="1650" b="0" i="0" kern="1200">
                <a:solidFill>
                  <a:schemeClr val="tx1">
                    <a:tint val="75000"/>
                  </a:schemeClr>
                </a:solidFill>
                <a:latin typeface="Univers" panose="020B0503020202020204" pitchFamily="34" charset="0"/>
                <a:ea typeface="+mn-ea"/>
                <a:cs typeface="+mn-cs"/>
              </a:defRPr>
            </a:lvl3pPr>
            <a:lvl4pPr marL="1371600" indent="0" algn="ctr" defTabSz="685800" rtl="0" eaLnBrk="1" latinLnBrk="0" hangingPunct="1">
              <a:lnSpc>
                <a:spcPct val="90000"/>
              </a:lnSpc>
              <a:spcBef>
                <a:spcPts val="375"/>
              </a:spcBef>
              <a:buClr>
                <a:schemeClr val="tx2"/>
              </a:buClr>
              <a:buFont typeface="Univers" panose="020B0503020202020204" pitchFamily="34" charset="0"/>
              <a:buNone/>
              <a:defRPr sz="1650" b="0" i="0" kern="1200">
                <a:solidFill>
                  <a:schemeClr val="tx1">
                    <a:tint val="75000"/>
                  </a:schemeClr>
                </a:solidFill>
                <a:latin typeface="Univers" panose="020B0503020202020204" pitchFamily="34" charset="0"/>
                <a:ea typeface="+mn-ea"/>
                <a:cs typeface="+mn-cs"/>
              </a:defRPr>
            </a:lvl4pPr>
            <a:lvl5pPr marL="1828800" indent="0" algn="ctr" defTabSz="685800" rtl="0" eaLnBrk="1" latinLnBrk="0" hangingPunct="1">
              <a:lnSpc>
                <a:spcPct val="90000"/>
              </a:lnSpc>
              <a:spcBef>
                <a:spcPts val="375"/>
              </a:spcBef>
              <a:buFont typeface="Arial" panose="020B0604020202020204" pitchFamily="34" charset="0"/>
              <a:buNone/>
              <a:defRPr sz="1350" b="0" i="0" kern="1200">
                <a:solidFill>
                  <a:schemeClr val="tx1">
                    <a:tint val="75000"/>
                  </a:schemeClr>
                </a:solidFill>
                <a:latin typeface="Univers" panose="020B0503020202020204" pitchFamily="34" charset="0"/>
                <a:ea typeface="+mn-ea"/>
                <a:cs typeface="+mn-cs"/>
              </a:defRPr>
            </a:lvl5pPr>
            <a:lvl6pPr marL="2286000" indent="0" algn="ctr" defTabSz="685800" rtl="0" eaLnBrk="1" latinLnBrk="0" hangingPunct="1">
              <a:lnSpc>
                <a:spcPct val="90000"/>
              </a:lnSpc>
              <a:spcBef>
                <a:spcPts val="375"/>
              </a:spcBef>
              <a:buFont typeface="Arial" panose="020B0604020202020204" pitchFamily="34" charset="0"/>
              <a:buNone/>
              <a:defRPr sz="1350" kern="1200">
                <a:solidFill>
                  <a:schemeClr val="tx1">
                    <a:tint val="75000"/>
                  </a:schemeClr>
                </a:solidFill>
                <a:latin typeface="+mn-lt"/>
                <a:ea typeface="+mn-ea"/>
                <a:cs typeface="+mn-cs"/>
              </a:defRPr>
            </a:lvl6pPr>
            <a:lvl7pPr marL="2743200" indent="0" algn="ctr" defTabSz="685800" rtl="0" eaLnBrk="1" latinLnBrk="0" hangingPunct="1">
              <a:lnSpc>
                <a:spcPct val="90000"/>
              </a:lnSpc>
              <a:spcBef>
                <a:spcPts val="375"/>
              </a:spcBef>
              <a:buFont typeface="Arial" panose="020B0604020202020204" pitchFamily="34" charset="0"/>
              <a:buNone/>
              <a:defRPr sz="1350" kern="1200">
                <a:solidFill>
                  <a:schemeClr val="tx1">
                    <a:tint val="75000"/>
                  </a:schemeClr>
                </a:solidFill>
                <a:latin typeface="+mn-lt"/>
                <a:ea typeface="+mn-ea"/>
                <a:cs typeface="+mn-cs"/>
              </a:defRPr>
            </a:lvl7pPr>
            <a:lvl8pPr marL="3200400" indent="0" algn="ctr" defTabSz="685800" rtl="0" eaLnBrk="1" latinLnBrk="0" hangingPunct="1">
              <a:lnSpc>
                <a:spcPct val="90000"/>
              </a:lnSpc>
              <a:spcBef>
                <a:spcPts val="375"/>
              </a:spcBef>
              <a:buFont typeface="Arial" panose="020B0604020202020204" pitchFamily="34" charset="0"/>
              <a:buNone/>
              <a:defRPr sz="1350" kern="1200">
                <a:solidFill>
                  <a:schemeClr val="tx1">
                    <a:tint val="75000"/>
                  </a:schemeClr>
                </a:solidFill>
                <a:latin typeface="+mn-lt"/>
                <a:ea typeface="+mn-ea"/>
                <a:cs typeface="+mn-cs"/>
              </a:defRPr>
            </a:lvl8pPr>
            <a:lvl9pPr marL="3657600" indent="0" algn="ctr" defTabSz="685800" rtl="0" eaLnBrk="1" latinLnBrk="0" hangingPunct="1">
              <a:lnSpc>
                <a:spcPct val="90000"/>
              </a:lnSpc>
              <a:spcBef>
                <a:spcPts val="375"/>
              </a:spcBef>
              <a:buFont typeface="Arial" panose="020B0604020202020204" pitchFamily="34" charset="0"/>
              <a:buNone/>
              <a:defRPr sz="1350" kern="1200">
                <a:solidFill>
                  <a:schemeClr val="tx1">
                    <a:tint val="75000"/>
                  </a:schemeClr>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
                <a:srgbClr val="555558"/>
              </a:buClr>
              <a:buSzTx/>
              <a:buFont typeface="Univers" panose="020B0503020202020204" pitchFamily="34" charset="0"/>
              <a:buNone/>
              <a:tabLst/>
              <a:defRPr/>
            </a:pPr>
            <a:r>
              <a:rPr kumimoji="0" lang="en-US" sz="2400" b="1" i="0" u="none" strike="noStrike" kern="1200" cap="none" spc="0" normalizeH="0" baseline="0" noProof="0">
                <a:ln>
                  <a:noFill/>
                </a:ln>
                <a:solidFill>
                  <a:srgbClr val="008A96"/>
                </a:solidFill>
                <a:effectLst/>
                <a:uLnTx/>
                <a:uFillTx/>
                <a:latin typeface="Univers Condensed" panose="020F0502020204030204" pitchFamily="34" charset="0"/>
                <a:ea typeface="+mn-ea"/>
                <a:cs typeface="+mn-cs"/>
              </a:rPr>
              <a:t>Timing</a:t>
            </a:r>
            <a:endParaRPr kumimoji="0" lang="en-US" sz="2000" b="1" i="0" u="none" strike="noStrike" kern="1200" cap="none" spc="0" normalizeH="0" baseline="0" noProof="0">
              <a:ln>
                <a:noFill/>
              </a:ln>
              <a:solidFill>
                <a:srgbClr val="008A96"/>
              </a:solidFill>
              <a:effectLst/>
              <a:uLnTx/>
              <a:uFillTx/>
              <a:latin typeface="Univers Condensed" panose="020F0502020204030204" pitchFamily="34" charset="0"/>
              <a:ea typeface="+mn-ea"/>
              <a:cs typeface="+mn-cs"/>
            </a:endParaRPr>
          </a:p>
        </p:txBody>
      </p:sp>
      <p:pic>
        <p:nvPicPr>
          <p:cNvPr id="12" name="Graphic 11">
            <a:extLst>
              <a:ext uri="{FF2B5EF4-FFF2-40B4-BE49-F238E27FC236}">
                <a16:creationId xmlns:a16="http://schemas.microsoft.com/office/drawing/2014/main" id="{F4F3B8BE-BFF3-81CD-CEA4-E2A55FF4D1F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685799" y="1716270"/>
            <a:ext cx="423432" cy="423432"/>
          </a:xfrm>
          <a:prstGeom prst="rect">
            <a:avLst/>
          </a:prstGeom>
        </p:spPr>
      </p:pic>
      <p:pic>
        <p:nvPicPr>
          <p:cNvPr id="13" name="Picture 12">
            <a:extLst>
              <a:ext uri="{FF2B5EF4-FFF2-40B4-BE49-F238E27FC236}">
                <a16:creationId xmlns:a16="http://schemas.microsoft.com/office/drawing/2014/main" id="{6F4CD0BF-3C2E-44BB-9D3E-989809589180}"/>
              </a:ext>
            </a:extLst>
          </p:cNvPr>
          <p:cNvPicPr>
            <a:picLocks noChangeAspect="1"/>
          </p:cNvPicPr>
          <p:nvPr/>
        </p:nvPicPr>
        <p:blipFill>
          <a:blip r:embed="rId6"/>
          <a:stretch>
            <a:fillRect/>
          </a:stretch>
        </p:blipFill>
        <p:spPr>
          <a:xfrm>
            <a:off x="4638990" y="2202246"/>
            <a:ext cx="539519" cy="499686"/>
          </a:xfrm>
          <a:prstGeom prst="rect">
            <a:avLst/>
          </a:prstGeom>
        </p:spPr>
      </p:pic>
      <p:pic>
        <p:nvPicPr>
          <p:cNvPr id="14" name="Graphic 13">
            <a:extLst>
              <a:ext uri="{FF2B5EF4-FFF2-40B4-BE49-F238E27FC236}">
                <a16:creationId xmlns:a16="http://schemas.microsoft.com/office/drawing/2014/main" id="{1E44A744-FAF2-0F5F-41D9-2FF1624C679E}"/>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672650" y="2819045"/>
            <a:ext cx="449730" cy="449730"/>
          </a:xfrm>
          <a:prstGeom prst="rect">
            <a:avLst/>
          </a:prstGeom>
        </p:spPr>
      </p:pic>
      <p:pic>
        <p:nvPicPr>
          <p:cNvPr id="15" name="Picture 14">
            <a:extLst>
              <a:ext uri="{FF2B5EF4-FFF2-40B4-BE49-F238E27FC236}">
                <a16:creationId xmlns:a16="http://schemas.microsoft.com/office/drawing/2014/main" id="{82FE4516-3F9C-E407-3F02-55296764B057}"/>
              </a:ext>
            </a:extLst>
          </p:cNvPr>
          <p:cNvPicPr>
            <a:picLocks noChangeAspect="1"/>
          </p:cNvPicPr>
          <p:nvPr/>
        </p:nvPicPr>
        <p:blipFill>
          <a:blip r:embed="rId6"/>
          <a:stretch>
            <a:fillRect/>
          </a:stretch>
        </p:blipFill>
        <p:spPr>
          <a:xfrm>
            <a:off x="4648357" y="3310139"/>
            <a:ext cx="539519" cy="499686"/>
          </a:xfrm>
          <a:prstGeom prst="rect">
            <a:avLst/>
          </a:prstGeom>
        </p:spPr>
      </p:pic>
      <p:pic>
        <p:nvPicPr>
          <p:cNvPr id="16" name="Graphic 15">
            <a:extLst>
              <a:ext uri="{FF2B5EF4-FFF2-40B4-BE49-F238E27FC236}">
                <a16:creationId xmlns:a16="http://schemas.microsoft.com/office/drawing/2014/main" id="{AA8ADD89-A0AC-0B60-AAE8-C524E38076C5}"/>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685764" y="3926695"/>
            <a:ext cx="449730" cy="449730"/>
          </a:xfrm>
          <a:prstGeom prst="rect">
            <a:avLst/>
          </a:prstGeom>
        </p:spPr>
      </p:pic>
      <p:cxnSp>
        <p:nvCxnSpPr>
          <p:cNvPr id="17" name="Straight Connector 16">
            <a:extLst>
              <a:ext uri="{FF2B5EF4-FFF2-40B4-BE49-F238E27FC236}">
                <a16:creationId xmlns:a16="http://schemas.microsoft.com/office/drawing/2014/main" id="{6750A533-30E6-E6E9-7D70-C8AC7C8BE12D}"/>
              </a:ext>
            </a:extLst>
          </p:cNvPr>
          <p:cNvCxnSpPr/>
          <p:nvPr/>
        </p:nvCxnSpPr>
        <p:spPr>
          <a:xfrm>
            <a:off x="4427984" y="1358319"/>
            <a:ext cx="0" cy="2984390"/>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sp>
        <p:nvSpPr>
          <p:cNvPr id="18" name="Text Placeholder 1">
            <a:extLst>
              <a:ext uri="{FF2B5EF4-FFF2-40B4-BE49-F238E27FC236}">
                <a16:creationId xmlns:a16="http://schemas.microsoft.com/office/drawing/2014/main" id="{435DB0A7-3229-A3C7-FF5A-261547433FDB}"/>
              </a:ext>
            </a:extLst>
          </p:cNvPr>
          <p:cNvSpPr txBox="1">
            <a:spLocks/>
          </p:cNvSpPr>
          <p:nvPr/>
        </p:nvSpPr>
        <p:spPr>
          <a:xfrm>
            <a:off x="5219328" y="1797616"/>
            <a:ext cx="3384376" cy="351566"/>
          </a:xfrm>
          <a:prstGeom prst="rect">
            <a:avLst/>
          </a:prstGeom>
        </p:spPr>
        <p:txBody>
          <a:bodyPr/>
          <a:lstStyle>
            <a:lvl1pPr marL="171450" indent="-171450" algn="l" defTabSz="685800" rtl="0" eaLnBrk="1" latinLnBrk="0" hangingPunct="1">
              <a:lnSpc>
                <a:spcPct val="90000"/>
              </a:lnSpc>
              <a:spcBef>
                <a:spcPts val="750"/>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1pPr>
            <a:lvl2pPr marL="628650" indent="-285750" algn="l" defTabSz="685800" rtl="0" eaLnBrk="1" latinLnBrk="0" hangingPunct="1">
              <a:lnSpc>
                <a:spcPct val="90000"/>
              </a:lnSpc>
              <a:spcBef>
                <a:spcPts val="375"/>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2pPr>
            <a:lvl3pPr marL="857250" indent="-171450" algn="l" defTabSz="685800" rtl="0" eaLnBrk="1" latinLnBrk="0" hangingPunct="1">
              <a:lnSpc>
                <a:spcPct val="90000"/>
              </a:lnSpc>
              <a:spcBef>
                <a:spcPts val="375"/>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3pPr>
            <a:lvl4pPr marL="1200150" indent="-171450" algn="l" defTabSz="685800" rtl="0" eaLnBrk="1" latinLnBrk="0" hangingPunct="1">
              <a:lnSpc>
                <a:spcPct val="90000"/>
              </a:lnSpc>
              <a:spcBef>
                <a:spcPts val="375"/>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Univers" panose="020B0503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
                <a:srgbClr val="555558"/>
              </a:buClr>
              <a:buSzTx/>
              <a:buFont typeface="Univers" panose="020B0503020202020204" pitchFamily="34" charset="0"/>
              <a:buNone/>
              <a:tabLst/>
              <a:defRPr/>
            </a:pPr>
            <a:r>
              <a:rPr kumimoji="0" lang="en-GB" sz="1650" b="1" i="0" u="none" strike="noStrike" kern="1200" cap="none" spc="0" normalizeH="0" baseline="0" noProof="0">
                <a:ln>
                  <a:noFill/>
                </a:ln>
                <a:solidFill>
                  <a:srgbClr val="555558"/>
                </a:solidFill>
                <a:effectLst/>
                <a:uLnTx/>
                <a:uFillTx/>
                <a:latin typeface="Univers" panose="020B0503020202020204" pitchFamily="34" charset="0"/>
                <a:ea typeface="+mn-ea"/>
                <a:cs typeface="+mn-cs"/>
              </a:rPr>
              <a:t>Scripting: </a:t>
            </a:r>
            <a:r>
              <a:rPr kumimoji="0" lang="en-GB" sz="1650" b="0" i="0" u="none" strike="noStrike" kern="1200" cap="none" spc="0" normalizeH="0" baseline="0" noProof="0">
                <a:ln>
                  <a:noFill/>
                </a:ln>
                <a:solidFill>
                  <a:srgbClr val="555558"/>
                </a:solidFill>
                <a:effectLst/>
                <a:uLnTx/>
                <a:uFillTx/>
                <a:latin typeface="Univers" panose="020B0503020202020204" pitchFamily="34" charset="0"/>
                <a:ea typeface="+mn-ea"/>
                <a:cs typeface="+mn-cs"/>
              </a:rPr>
              <a:t>1 min</a:t>
            </a:r>
          </a:p>
        </p:txBody>
      </p:sp>
      <p:sp>
        <p:nvSpPr>
          <p:cNvPr id="19" name="Text Placeholder 1">
            <a:extLst>
              <a:ext uri="{FF2B5EF4-FFF2-40B4-BE49-F238E27FC236}">
                <a16:creationId xmlns:a16="http://schemas.microsoft.com/office/drawing/2014/main" id="{E956EB9C-16F6-11BE-173E-E00908652AE0}"/>
              </a:ext>
            </a:extLst>
          </p:cNvPr>
          <p:cNvSpPr txBox="1">
            <a:spLocks/>
          </p:cNvSpPr>
          <p:nvPr/>
        </p:nvSpPr>
        <p:spPr>
          <a:xfrm>
            <a:off x="5219328" y="2346778"/>
            <a:ext cx="3384376" cy="351566"/>
          </a:xfrm>
          <a:prstGeom prst="rect">
            <a:avLst/>
          </a:prstGeom>
        </p:spPr>
        <p:txBody>
          <a:bodyPr/>
          <a:lstStyle>
            <a:lvl1pPr marL="171450" indent="-171450" algn="l" defTabSz="685800" rtl="0" eaLnBrk="1" latinLnBrk="0" hangingPunct="1">
              <a:lnSpc>
                <a:spcPct val="90000"/>
              </a:lnSpc>
              <a:spcBef>
                <a:spcPts val="750"/>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1pPr>
            <a:lvl2pPr marL="628650" indent="-285750" algn="l" defTabSz="685800" rtl="0" eaLnBrk="1" latinLnBrk="0" hangingPunct="1">
              <a:lnSpc>
                <a:spcPct val="90000"/>
              </a:lnSpc>
              <a:spcBef>
                <a:spcPts val="375"/>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2pPr>
            <a:lvl3pPr marL="857250" indent="-171450" algn="l" defTabSz="685800" rtl="0" eaLnBrk="1" latinLnBrk="0" hangingPunct="1">
              <a:lnSpc>
                <a:spcPct val="90000"/>
              </a:lnSpc>
              <a:spcBef>
                <a:spcPts val="375"/>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3pPr>
            <a:lvl4pPr marL="1200150" indent="-171450" algn="l" defTabSz="685800" rtl="0" eaLnBrk="1" latinLnBrk="0" hangingPunct="1">
              <a:lnSpc>
                <a:spcPct val="90000"/>
              </a:lnSpc>
              <a:spcBef>
                <a:spcPts val="375"/>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Univers" panose="020B0503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
                <a:srgbClr val="555558"/>
              </a:buClr>
              <a:buSzTx/>
              <a:buFont typeface="Univers" panose="020B0503020202020204" pitchFamily="34" charset="0"/>
              <a:buNone/>
              <a:tabLst/>
              <a:defRPr/>
            </a:pPr>
            <a:r>
              <a:rPr kumimoji="0" lang="en-GB" sz="1650" b="1" i="0" u="none" strike="noStrike" kern="1200" cap="none" spc="0" normalizeH="0" baseline="0" noProof="0">
                <a:ln>
                  <a:noFill/>
                </a:ln>
                <a:solidFill>
                  <a:srgbClr val="555558"/>
                </a:solidFill>
                <a:effectLst/>
                <a:uLnTx/>
                <a:uFillTx/>
                <a:latin typeface="Univers" panose="020B0503020202020204" pitchFamily="34" charset="0"/>
                <a:ea typeface="+mn-ea"/>
                <a:cs typeface="+mn-cs"/>
              </a:rPr>
              <a:t>Practice: </a:t>
            </a:r>
            <a:r>
              <a:rPr lang="en-GB">
                <a:solidFill>
                  <a:srgbClr val="555558"/>
                </a:solidFill>
              </a:rPr>
              <a:t>2</a:t>
            </a:r>
            <a:r>
              <a:rPr kumimoji="0" lang="en-GB" sz="1650" b="0" i="0" u="none" strike="noStrike" kern="1200" cap="none" spc="0" normalizeH="0" baseline="0" noProof="0">
                <a:ln>
                  <a:noFill/>
                </a:ln>
                <a:solidFill>
                  <a:srgbClr val="555558"/>
                </a:solidFill>
                <a:effectLst/>
                <a:uLnTx/>
                <a:uFillTx/>
                <a:latin typeface="Univers" panose="020B0503020202020204" pitchFamily="34" charset="0"/>
                <a:ea typeface="+mn-ea"/>
                <a:cs typeface="+mn-cs"/>
              </a:rPr>
              <a:t> mins</a:t>
            </a:r>
          </a:p>
        </p:txBody>
      </p:sp>
      <p:sp>
        <p:nvSpPr>
          <p:cNvPr id="20" name="Text Placeholder 1">
            <a:extLst>
              <a:ext uri="{FF2B5EF4-FFF2-40B4-BE49-F238E27FC236}">
                <a16:creationId xmlns:a16="http://schemas.microsoft.com/office/drawing/2014/main" id="{065789D9-670B-9E4E-39D1-ADEFAFBF45E8}"/>
              </a:ext>
            </a:extLst>
          </p:cNvPr>
          <p:cNvSpPr txBox="1">
            <a:spLocks/>
          </p:cNvSpPr>
          <p:nvPr/>
        </p:nvSpPr>
        <p:spPr>
          <a:xfrm>
            <a:off x="5219328" y="2892819"/>
            <a:ext cx="3384376" cy="351566"/>
          </a:xfrm>
          <a:prstGeom prst="rect">
            <a:avLst/>
          </a:prstGeom>
        </p:spPr>
        <p:txBody>
          <a:bodyPr/>
          <a:lstStyle>
            <a:lvl1pPr marL="171450" indent="-171450" algn="l" defTabSz="685800" rtl="0" eaLnBrk="1" latinLnBrk="0" hangingPunct="1">
              <a:lnSpc>
                <a:spcPct val="90000"/>
              </a:lnSpc>
              <a:spcBef>
                <a:spcPts val="750"/>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1pPr>
            <a:lvl2pPr marL="628650" indent="-285750" algn="l" defTabSz="685800" rtl="0" eaLnBrk="1" latinLnBrk="0" hangingPunct="1">
              <a:lnSpc>
                <a:spcPct val="90000"/>
              </a:lnSpc>
              <a:spcBef>
                <a:spcPts val="375"/>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2pPr>
            <a:lvl3pPr marL="857250" indent="-171450" algn="l" defTabSz="685800" rtl="0" eaLnBrk="1" latinLnBrk="0" hangingPunct="1">
              <a:lnSpc>
                <a:spcPct val="90000"/>
              </a:lnSpc>
              <a:spcBef>
                <a:spcPts val="375"/>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3pPr>
            <a:lvl4pPr marL="1200150" indent="-171450" algn="l" defTabSz="685800" rtl="0" eaLnBrk="1" latinLnBrk="0" hangingPunct="1">
              <a:lnSpc>
                <a:spcPct val="90000"/>
              </a:lnSpc>
              <a:spcBef>
                <a:spcPts val="375"/>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Univers" panose="020B0503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
                <a:srgbClr val="555558"/>
              </a:buClr>
              <a:buSzTx/>
              <a:buFont typeface="Univers" panose="020B0503020202020204" pitchFamily="34" charset="0"/>
              <a:buNone/>
              <a:tabLst/>
              <a:defRPr/>
            </a:pPr>
            <a:r>
              <a:rPr kumimoji="0" lang="en-GB" sz="1650" b="1" i="0" u="none" strike="noStrike" kern="1200" cap="none" spc="0" normalizeH="0" baseline="0" noProof="0">
                <a:ln>
                  <a:noFill/>
                </a:ln>
                <a:solidFill>
                  <a:srgbClr val="555558"/>
                </a:solidFill>
                <a:effectLst/>
                <a:uLnTx/>
                <a:uFillTx/>
                <a:latin typeface="Univers" panose="020B0503020202020204" pitchFamily="34" charset="0"/>
                <a:ea typeface="+mn-ea"/>
                <a:cs typeface="+mn-cs"/>
              </a:rPr>
              <a:t>Feedback: </a:t>
            </a:r>
            <a:r>
              <a:rPr kumimoji="0" lang="en-GB" sz="1650" b="0" i="0" u="none" strike="noStrike" kern="1200" cap="none" spc="0" normalizeH="0" baseline="0" noProof="0">
                <a:ln>
                  <a:noFill/>
                </a:ln>
                <a:solidFill>
                  <a:srgbClr val="555558"/>
                </a:solidFill>
                <a:effectLst/>
                <a:uLnTx/>
                <a:uFillTx/>
                <a:latin typeface="Univers" panose="020B0503020202020204" pitchFamily="34" charset="0"/>
                <a:ea typeface="+mn-ea"/>
                <a:cs typeface="+mn-cs"/>
              </a:rPr>
              <a:t>1 min</a:t>
            </a:r>
          </a:p>
        </p:txBody>
      </p:sp>
      <p:sp>
        <p:nvSpPr>
          <p:cNvPr id="21" name="Text Placeholder 1">
            <a:extLst>
              <a:ext uri="{FF2B5EF4-FFF2-40B4-BE49-F238E27FC236}">
                <a16:creationId xmlns:a16="http://schemas.microsoft.com/office/drawing/2014/main" id="{DF1A6488-C554-0658-3238-E64183DD0A8B}"/>
              </a:ext>
            </a:extLst>
          </p:cNvPr>
          <p:cNvSpPr txBox="1">
            <a:spLocks/>
          </p:cNvSpPr>
          <p:nvPr/>
        </p:nvSpPr>
        <p:spPr>
          <a:xfrm>
            <a:off x="5219328" y="3441981"/>
            <a:ext cx="3384376" cy="351566"/>
          </a:xfrm>
          <a:prstGeom prst="rect">
            <a:avLst/>
          </a:prstGeom>
        </p:spPr>
        <p:txBody>
          <a:bodyPr/>
          <a:lstStyle>
            <a:lvl1pPr marL="171450" indent="-171450" algn="l" defTabSz="685800" rtl="0" eaLnBrk="1" latinLnBrk="0" hangingPunct="1">
              <a:lnSpc>
                <a:spcPct val="90000"/>
              </a:lnSpc>
              <a:spcBef>
                <a:spcPts val="750"/>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1pPr>
            <a:lvl2pPr marL="628650" indent="-285750" algn="l" defTabSz="685800" rtl="0" eaLnBrk="1" latinLnBrk="0" hangingPunct="1">
              <a:lnSpc>
                <a:spcPct val="90000"/>
              </a:lnSpc>
              <a:spcBef>
                <a:spcPts val="375"/>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2pPr>
            <a:lvl3pPr marL="857250" indent="-171450" algn="l" defTabSz="685800" rtl="0" eaLnBrk="1" latinLnBrk="0" hangingPunct="1">
              <a:lnSpc>
                <a:spcPct val="90000"/>
              </a:lnSpc>
              <a:spcBef>
                <a:spcPts val="375"/>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3pPr>
            <a:lvl4pPr marL="1200150" indent="-171450" algn="l" defTabSz="685800" rtl="0" eaLnBrk="1" latinLnBrk="0" hangingPunct="1">
              <a:lnSpc>
                <a:spcPct val="90000"/>
              </a:lnSpc>
              <a:spcBef>
                <a:spcPts val="375"/>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Univers" panose="020B0503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
                <a:srgbClr val="555558"/>
              </a:buClr>
              <a:buSzTx/>
              <a:buFont typeface="Univers" panose="020B0503020202020204" pitchFamily="34" charset="0"/>
              <a:buNone/>
              <a:tabLst/>
              <a:defRPr/>
            </a:pPr>
            <a:r>
              <a:rPr kumimoji="0" lang="en-GB" sz="1650" b="1" i="0" u="none" strike="noStrike" kern="1200" cap="none" spc="0" normalizeH="0" baseline="0" noProof="0">
                <a:ln>
                  <a:noFill/>
                </a:ln>
                <a:solidFill>
                  <a:srgbClr val="555558"/>
                </a:solidFill>
                <a:effectLst/>
                <a:uLnTx/>
                <a:uFillTx/>
                <a:latin typeface="Univers" panose="020B0503020202020204" pitchFamily="34" charset="0"/>
                <a:ea typeface="+mn-ea"/>
                <a:cs typeface="+mn-cs"/>
              </a:rPr>
              <a:t>Practice: </a:t>
            </a:r>
            <a:r>
              <a:rPr lang="en-GB">
                <a:solidFill>
                  <a:srgbClr val="555558"/>
                </a:solidFill>
              </a:rPr>
              <a:t>2</a:t>
            </a:r>
            <a:r>
              <a:rPr kumimoji="0" lang="en-GB" sz="1650" b="0" i="0" u="none" strike="noStrike" kern="1200" cap="none" spc="0" normalizeH="0" baseline="0" noProof="0">
                <a:ln>
                  <a:noFill/>
                </a:ln>
                <a:solidFill>
                  <a:srgbClr val="555558"/>
                </a:solidFill>
                <a:effectLst/>
                <a:uLnTx/>
                <a:uFillTx/>
                <a:latin typeface="Univers" panose="020B0503020202020204" pitchFamily="34" charset="0"/>
                <a:ea typeface="+mn-ea"/>
                <a:cs typeface="+mn-cs"/>
              </a:rPr>
              <a:t> mins</a:t>
            </a:r>
          </a:p>
        </p:txBody>
      </p:sp>
      <p:sp>
        <p:nvSpPr>
          <p:cNvPr id="22" name="Text Placeholder 1">
            <a:extLst>
              <a:ext uri="{FF2B5EF4-FFF2-40B4-BE49-F238E27FC236}">
                <a16:creationId xmlns:a16="http://schemas.microsoft.com/office/drawing/2014/main" id="{DE254844-9BD7-C0DA-E5A8-5912012D93E7}"/>
              </a:ext>
            </a:extLst>
          </p:cNvPr>
          <p:cNvSpPr txBox="1">
            <a:spLocks/>
          </p:cNvSpPr>
          <p:nvPr/>
        </p:nvSpPr>
        <p:spPr>
          <a:xfrm>
            <a:off x="5219328" y="3991143"/>
            <a:ext cx="3384376" cy="351566"/>
          </a:xfrm>
          <a:prstGeom prst="rect">
            <a:avLst/>
          </a:prstGeom>
        </p:spPr>
        <p:txBody>
          <a:bodyPr/>
          <a:lstStyle>
            <a:lvl1pPr marL="171450" indent="-171450" algn="l" defTabSz="685800" rtl="0" eaLnBrk="1" latinLnBrk="0" hangingPunct="1">
              <a:lnSpc>
                <a:spcPct val="90000"/>
              </a:lnSpc>
              <a:spcBef>
                <a:spcPts val="750"/>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1pPr>
            <a:lvl2pPr marL="628650" indent="-285750" algn="l" defTabSz="685800" rtl="0" eaLnBrk="1" latinLnBrk="0" hangingPunct="1">
              <a:lnSpc>
                <a:spcPct val="90000"/>
              </a:lnSpc>
              <a:spcBef>
                <a:spcPts val="375"/>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2pPr>
            <a:lvl3pPr marL="857250" indent="-171450" algn="l" defTabSz="685800" rtl="0" eaLnBrk="1" latinLnBrk="0" hangingPunct="1">
              <a:lnSpc>
                <a:spcPct val="90000"/>
              </a:lnSpc>
              <a:spcBef>
                <a:spcPts val="375"/>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3pPr>
            <a:lvl4pPr marL="1200150" indent="-171450" algn="l" defTabSz="685800" rtl="0" eaLnBrk="1" latinLnBrk="0" hangingPunct="1">
              <a:lnSpc>
                <a:spcPct val="90000"/>
              </a:lnSpc>
              <a:spcBef>
                <a:spcPts val="375"/>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Univers" panose="020B0503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
                <a:srgbClr val="555558"/>
              </a:buClr>
              <a:buSzTx/>
              <a:buFont typeface="Univers" panose="020B0503020202020204" pitchFamily="34" charset="0"/>
              <a:buNone/>
              <a:tabLst/>
              <a:defRPr/>
            </a:pPr>
            <a:r>
              <a:rPr kumimoji="0" lang="en-GB" sz="1650" b="1" i="0" u="none" strike="noStrike" kern="1200" cap="none" spc="0" normalizeH="0" baseline="0" noProof="0">
                <a:ln>
                  <a:noFill/>
                </a:ln>
                <a:solidFill>
                  <a:srgbClr val="555558"/>
                </a:solidFill>
                <a:effectLst/>
                <a:uLnTx/>
                <a:uFillTx/>
                <a:latin typeface="Univers" panose="020B0503020202020204" pitchFamily="34" charset="0"/>
                <a:ea typeface="+mn-ea"/>
                <a:cs typeface="+mn-cs"/>
              </a:rPr>
              <a:t>Feedback: </a:t>
            </a:r>
            <a:r>
              <a:rPr kumimoji="0" lang="en-GB" sz="1650" b="0" i="0" u="none" strike="noStrike" kern="1200" cap="none" spc="0" normalizeH="0" baseline="0" noProof="0">
                <a:ln>
                  <a:noFill/>
                </a:ln>
                <a:solidFill>
                  <a:srgbClr val="555558"/>
                </a:solidFill>
                <a:effectLst/>
                <a:uLnTx/>
                <a:uFillTx/>
                <a:latin typeface="Univers" panose="020B0503020202020204" pitchFamily="34" charset="0"/>
                <a:ea typeface="+mn-ea"/>
                <a:cs typeface="+mn-cs"/>
              </a:rPr>
              <a:t>1 min</a:t>
            </a:r>
          </a:p>
        </p:txBody>
      </p:sp>
    </p:spTree>
    <p:extLst>
      <p:ext uri="{BB962C8B-B14F-4D97-AF65-F5344CB8AC3E}">
        <p14:creationId xmlns:p14="http://schemas.microsoft.com/office/powerpoint/2010/main" val="32699787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786044-79AA-D792-2495-C109695A6FFD}"/>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2BAB049E-E9C4-8CFD-F421-AEE6DBE45F56}"/>
              </a:ext>
            </a:extLst>
          </p:cNvPr>
          <p:cNvSpPr>
            <a:spLocks noGrp="1"/>
          </p:cNvSpPr>
          <p:nvPr>
            <p:ph type="subTitle" idx="1"/>
          </p:nvPr>
        </p:nvSpPr>
        <p:spPr/>
        <p:txBody>
          <a:bodyPr>
            <a:normAutofit fontScale="92500"/>
          </a:bodyPr>
          <a:lstStyle/>
          <a:p>
            <a:r>
              <a:rPr lang="en-GB"/>
              <a:t>Next steps: Observations, feedback and tracking</a:t>
            </a:r>
          </a:p>
        </p:txBody>
      </p:sp>
      <p:pic>
        <p:nvPicPr>
          <p:cNvPr id="9" name="Graphic 8" descr="Eye with solid fill">
            <a:extLst>
              <a:ext uri="{FF2B5EF4-FFF2-40B4-BE49-F238E27FC236}">
                <a16:creationId xmlns:a16="http://schemas.microsoft.com/office/drawing/2014/main" id="{96AA0E83-718A-7464-EA39-B7312AED9C6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15110" y="1705255"/>
            <a:ext cx="1756087" cy="1756087"/>
          </a:xfrm>
          <a:prstGeom prst="rect">
            <a:avLst/>
          </a:prstGeom>
        </p:spPr>
      </p:pic>
      <p:pic>
        <p:nvPicPr>
          <p:cNvPr id="10" name="Graphic 9">
            <a:extLst>
              <a:ext uri="{FF2B5EF4-FFF2-40B4-BE49-F238E27FC236}">
                <a16:creationId xmlns:a16="http://schemas.microsoft.com/office/drawing/2014/main" id="{2C540956-2DDA-5BE5-A4B0-DC1BD7FAFC2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879799" y="1891097"/>
            <a:ext cx="1384402" cy="1384402"/>
          </a:xfrm>
          <a:prstGeom prst="rect">
            <a:avLst/>
          </a:prstGeom>
        </p:spPr>
      </p:pic>
      <p:pic>
        <p:nvPicPr>
          <p:cNvPr id="11" name="Graphic 10" descr="Workflow with solid fill">
            <a:extLst>
              <a:ext uri="{FF2B5EF4-FFF2-40B4-BE49-F238E27FC236}">
                <a16:creationId xmlns:a16="http://schemas.microsoft.com/office/drawing/2014/main" id="{F7B4BA2B-4981-DD0F-30A1-C096EAB01D9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272804" y="1787780"/>
            <a:ext cx="1591036" cy="1591036"/>
          </a:xfrm>
          <a:prstGeom prst="rect">
            <a:avLst/>
          </a:prstGeom>
        </p:spPr>
      </p:pic>
    </p:spTree>
    <p:extLst>
      <p:ext uri="{BB962C8B-B14F-4D97-AF65-F5344CB8AC3E}">
        <p14:creationId xmlns:p14="http://schemas.microsoft.com/office/powerpoint/2010/main" val="13346692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1D0593-B000-5373-3803-F9EEB3A1AAB3}"/>
            </a:ext>
          </a:extLst>
        </p:cNvPr>
        <p:cNvGrpSpPr/>
        <p:nvPr/>
      </p:nvGrpSpPr>
      <p:grpSpPr>
        <a:xfrm>
          <a:off x="0" y="0"/>
          <a:ext cx="0" cy="0"/>
          <a:chOff x="0" y="0"/>
          <a:chExt cx="0" cy="0"/>
        </a:xfrm>
      </p:grpSpPr>
      <p:sp>
        <p:nvSpPr>
          <p:cNvPr id="2" name="Subtitle 1">
            <a:extLst>
              <a:ext uri="{FF2B5EF4-FFF2-40B4-BE49-F238E27FC236}">
                <a16:creationId xmlns:a16="http://schemas.microsoft.com/office/drawing/2014/main" id="{C6EBEA38-641D-2387-8D29-7C1DD11BA39E}"/>
              </a:ext>
            </a:extLst>
          </p:cNvPr>
          <p:cNvSpPr>
            <a:spLocks noGrp="1"/>
          </p:cNvSpPr>
          <p:nvPr>
            <p:ph type="subTitle" idx="1"/>
          </p:nvPr>
        </p:nvSpPr>
        <p:spPr>
          <a:xfrm>
            <a:off x="323850" y="1917083"/>
            <a:ext cx="8496300" cy="1511913"/>
          </a:xfrm>
        </p:spPr>
        <p:txBody>
          <a:bodyPr>
            <a:normAutofit/>
          </a:bodyPr>
          <a:lstStyle/>
          <a:p>
            <a:r>
              <a:rPr lang="en-GB"/>
              <a:t>As you use this technique in your everyday work, you may find it useful to refer back to </a:t>
            </a:r>
            <a:r>
              <a:rPr lang="en-GB" i="1"/>
              <a:t>Leading Prison Landings: A Pocket Guide, </a:t>
            </a:r>
            <a:r>
              <a:rPr lang="en-GB"/>
              <a:t>or the full training manual, </a:t>
            </a:r>
            <a:r>
              <a:rPr lang="en-GB" i="1"/>
              <a:t>Leading Prison Landings: The Unlocked Guide to </a:t>
            </a:r>
            <a:r>
              <a:rPr lang="en-GB" i="1" err="1"/>
              <a:t>Jailcraft</a:t>
            </a:r>
            <a:r>
              <a:rPr lang="en-GB"/>
              <a:t>.</a:t>
            </a:r>
          </a:p>
        </p:txBody>
      </p:sp>
    </p:spTree>
    <p:extLst>
      <p:ext uri="{BB962C8B-B14F-4D97-AF65-F5344CB8AC3E}">
        <p14:creationId xmlns:p14="http://schemas.microsoft.com/office/powerpoint/2010/main" val="1093369827"/>
      </p:ext>
    </p:extLst>
  </p:cSld>
  <p:clrMapOvr>
    <a:masterClrMapping/>
  </p:clrMapOvr>
</p:sld>
</file>

<file path=ppt/theme/theme1.xml><?xml version="1.0" encoding="utf-8"?>
<a:theme xmlns:a="http://schemas.openxmlformats.org/drawingml/2006/main" name="LEADING PRISON LANDINGS - SLIDES">
  <a:themeElements>
    <a:clrScheme name="Custom 6">
      <a:dk1>
        <a:srgbClr val="000000"/>
      </a:dk1>
      <a:lt1>
        <a:srgbClr val="FFFFFF"/>
      </a:lt1>
      <a:dk2>
        <a:srgbClr val="555558"/>
      </a:dk2>
      <a:lt2>
        <a:srgbClr val="DBD9D5"/>
      </a:lt2>
      <a:accent1>
        <a:srgbClr val="008A96"/>
      </a:accent1>
      <a:accent2>
        <a:srgbClr val="CDDB27"/>
      </a:accent2>
      <a:accent3>
        <a:srgbClr val="000000"/>
      </a:accent3>
      <a:accent4>
        <a:srgbClr val="FFFFFF"/>
      </a:accent4>
      <a:accent5>
        <a:srgbClr val="9B268F"/>
      </a:accent5>
      <a:accent6>
        <a:srgbClr val="FFFFFF"/>
      </a:accent6>
      <a:hlink>
        <a:srgbClr val="008A96"/>
      </a:hlink>
      <a:folHlink>
        <a:srgbClr val="CDDB27"/>
      </a:folHlink>
    </a:clrScheme>
    <a:fontScheme name="Unlocked Template">
      <a:majorFont>
        <a:latin typeface="Univers Condensed"/>
        <a:ea typeface=""/>
        <a:cs typeface=""/>
      </a:majorFont>
      <a:minorFont>
        <a:latin typeface="Univer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fontAlgn="t">
          <a:lnSpc>
            <a:spcPct val="75000"/>
          </a:lnSpc>
          <a:spcBef>
            <a:spcPts val="0"/>
          </a:spcBef>
          <a:defRPr sz="4800" b="1" i="0" dirty="0">
            <a:solidFill>
              <a:srgbClr val="CDD615"/>
            </a:solidFill>
            <a:latin typeface="Univers Condensed" panose="020F0502020204030204" pitchFamily="34" charset="0"/>
            <a:cs typeface="Univers Condensed" panose="020F0502020204030204" pitchFamily="34" charset="0"/>
          </a:defRPr>
        </a:defPPr>
      </a:lstStyle>
    </a:txDef>
  </a:objectDefaults>
  <a:extraClrSchemeLst/>
  <a:extLst>
    <a:ext uri="{05A4C25C-085E-4340-85A3-A5531E510DB2}">
      <thm15:themeFamily xmlns:thm15="http://schemas.microsoft.com/office/thememl/2012/main" name="Presentation1" id="{411D13EF-15F9-4D9D-9A91-DA62B7F9959C}" vid="{F4D9C48A-D4E6-42BF-BEA2-65D936E2A279}"/>
    </a:ext>
  </a:extLst>
</a:theme>
</file>

<file path=ppt/theme/theme2.xml><?xml version="1.0" encoding="utf-8"?>
<a:theme xmlns:a="http://schemas.openxmlformats.org/drawingml/2006/main" name="LEADING PRISON LANDINGS - CONTENT SLIDES">
  <a:themeElements>
    <a:clrScheme name="Custom 6">
      <a:dk1>
        <a:srgbClr val="000000"/>
      </a:dk1>
      <a:lt1>
        <a:srgbClr val="FFFFFF"/>
      </a:lt1>
      <a:dk2>
        <a:srgbClr val="555558"/>
      </a:dk2>
      <a:lt2>
        <a:srgbClr val="DBD9D5"/>
      </a:lt2>
      <a:accent1>
        <a:srgbClr val="008A96"/>
      </a:accent1>
      <a:accent2>
        <a:srgbClr val="CDDB27"/>
      </a:accent2>
      <a:accent3>
        <a:srgbClr val="000000"/>
      </a:accent3>
      <a:accent4>
        <a:srgbClr val="FFFFFF"/>
      </a:accent4>
      <a:accent5>
        <a:srgbClr val="9B268F"/>
      </a:accent5>
      <a:accent6>
        <a:srgbClr val="FFFFFF"/>
      </a:accent6>
      <a:hlink>
        <a:srgbClr val="008A96"/>
      </a:hlink>
      <a:folHlink>
        <a:srgbClr val="CDDB27"/>
      </a:folHlink>
    </a:clrScheme>
    <a:fontScheme name="Unlocked Template">
      <a:majorFont>
        <a:latin typeface="Univers Condensed"/>
        <a:ea typeface=""/>
        <a:cs typeface=""/>
      </a:majorFont>
      <a:minorFont>
        <a:latin typeface="Univer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fontAlgn="t">
          <a:lnSpc>
            <a:spcPct val="75000"/>
          </a:lnSpc>
          <a:spcBef>
            <a:spcPts val="0"/>
          </a:spcBef>
          <a:defRPr sz="4800" b="1" i="0" dirty="0">
            <a:solidFill>
              <a:srgbClr val="CDD615"/>
            </a:solidFill>
            <a:latin typeface="Univers Condensed" panose="020F0502020204030204" pitchFamily="34" charset="0"/>
            <a:cs typeface="Univers Condensed" panose="020F0502020204030204" pitchFamily="34" charset="0"/>
          </a:defRPr>
        </a:defPPr>
      </a:lstStyle>
    </a:txDef>
  </a:objectDefaults>
  <a:extraClrSchemeLst/>
  <a:extLst>
    <a:ext uri="{05A4C25C-085E-4340-85A3-A5531E510DB2}">
      <thm15:themeFamily xmlns:thm15="http://schemas.microsoft.com/office/thememl/2012/main" name="Presentation1" id="{411D13EF-15F9-4D9D-9A91-DA62B7F9959C}" vid="{83384F8E-B013-4483-BF33-575890010F6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81A1E76BFF1884F85547BCB1AD9C167" ma:contentTypeVersion="20" ma:contentTypeDescription="Create a new document." ma:contentTypeScope="" ma:versionID="ccfeb52402f94f2b1efd2211d5570794">
  <xsd:schema xmlns:xsd="http://www.w3.org/2001/XMLSchema" xmlns:xs="http://www.w3.org/2001/XMLSchema" xmlns:p="http://schemas.microsoft.com/office/2006/metadata/properties" xmlns:ns2="9288989c-8d13-4cf6-98c5-14abe6b013cd" xmlns:ns3="61293615-1dac-44c6-ba3e-bfda57c030e4" targetNamespace="http://schemas.microsoft.com/office/2006/metadata/properties" ma:root="true" ma:fieldsID="8c1ba53808bf5d5dca26e57ca83bc2f3" ns2:_="" ns3:_="">
    <xsd:import namespace="9288989c-8d13-4cf6-98c5-14abe6b013cd"/>
    <xsd:import namespace="61293615-1dac-44c6-ba3e-bfda57c030e4"/>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Location"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288989c-8d13-4cf6-98c5-14abe6b013cd"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e81f2719-049f-40f3-ac5d-58c4a9e41ada}" ma:internalName="TaxCatchAll" ma:showField="CatchAllData" ma:web="9288989c-8d13-4cf6-98c5-14abe6b013cd">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61293615-1dac-44c6-ba3e-bfda57c030e4"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ac47501a-0161-4e23-9205-6d5de36982d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9288989c-8d13-4cf6-98c5-14abe6b013cd" xsi:nil="true"/>
    <lcf76f155ced4ddcb4097134ff3c332f xmlns="61293615-1dac-44c6-ba3e-bfda57c030e4">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E9FB7645-CDFB-4F8E-A128-6D5A0E72DEAC}">
  <ds:schemaRefs>
    <ds:schemaRef ds:uri="http://schemas.microsoft.com/sharepoint/v3/contenttype/forms"/>
  </ds:schemaRefs>
</ds:datastoreItem>
</file>

<file path=customXml/itemProps2.xml><?xml version="1.0" encoding="utf-8"?>
<ds:datastoreItem xmlns:ds="http://schemas.openxmlformats.org/officeDocument/2006/customXml" ds:itemID="{3BBAB453-BAB5-48F8-8F8A-58D276BCC813}">
  <ds:schemaRefs>
    <ds:schemaRef ds:uri="61293615-1dac-44c6-ba3e-bfda57c030e4"/>
    <ds:schemaRef ds:uri="9288989c-8d13-4cf6-98c5-14abe6b013c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321C1452-6BF3-466E-AB90-EBDB81530A2F}">
  <ds:schemaRefs>
    <ds:schemaRef ds:uri="61293615-1dac-44c6-ba3e-bfda57c030e4"/>
    <ds:schemaRef ds:uri="9288989c-8d13-4cf6-98c5-14abe6b013c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Unlocked Powerpoint Template - Updated May 2026</Template>
  <TotalTime>38</TotalTime>
  <Words>2101</Words>
  <Application>Microsoft Office PowerPoint</Application>
  <PresentationFormat>On-screen Show (16:9)</PresentationFormat>
  <Paragraphs>155</Paragraphs>
  <Slides>10</Slides>
  <Notes>9</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10</vt:i4>
      </vt:variant>
    </vt:vector>
  </HeadingPairs>
  <TitlesOfParts>
    <vt:vector size="17" baseType="lpstr">
      <vt:lpstr>Univers Condensed</vt:lpstr>
      <vt:lpstr>Univers</vt:lpstr>
      <vt:lpstr>Univers LT Std 67 Bold Condense</vt:lpstr>
      <vt:lpstr>Univers LT Std 47 Cn Lt</vt:lpstr>
      <vt:lpstr>Arial</vt:lpstr>
      <vt:lpstr>LEADING PRISON LANDINGS - SLIDES</vt:lpstr>
      <vt:lpstr>LEADING PRISON LANDINGS - CONTENT SLIDES</vt:lpstr>
      <vt:lpstr>#17 active listening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George Cristin-Marks</dc:creator>
  <cp:keywords/>
  <dc:description/>
  <cp:lastModifiedBy>Frances Steel</cp:lastModifiedBy>
  <cp:revision>2</cp:revision>
  <dcterms:created xsi:type="dcterms:W3CDTF">2026-07-10T08:25:51Z</dcterms:created>
  <dcterms:modified xsi:type="dcterms:W3CDTF">2026-10-13T10:14:41Z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0x010100481A1E76BFF1884F85547BCB1AD9C167</vt:lpwstr>
  </property>
</Properties>
</file>