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29" r:id="rId6"/>
    <p:sldId id="3576" r:id="rId7"/>
    <p:sldId id="3437" r:id="rId8"/>
    <p:sldId id="362" r:id="rId9"/>
    <p:sldId id="363" r:id="rId10"/>
    <p:sldId id="3476" r:id="rId11"/>
    <p:sldId id="3477" r:id="rId12"/>
    <p:sldId id="3452" r:id="rId13"/>
    <p:sldId id="3478" r:id="rId14"/>
    <p:sldId id="3607"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29"/>
            <p14:sldId id="3576"/>
            <p14:sldId id="3437"/>
            <p14:sldId id="362"/>
            <p14:sldId id="363"/>
            <p14:sldId id="3476"/>
            <p14:sldId id="3477"/>
            <p14:sldId id="3452"/>
            <p14:sldId id="3478"/>
            <p14:sldId id="360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9:33:12.744" v="1" actId="47"/>
      <pc:docMkLst>
        <pc:docMk/>
      </pc:docMkLst>
      <pc:sldChg chg="del">
        <pc:chgData name="Frances Steel" userId="79d46658-80de-4106-bb59-cad1b389c72e" providerId="ADAL" clId="{C9A650DF-FC12-494D-9C76-2639CC59E8C5}" dt="2026-08-13T09:33:01.617" v="0" actId="47"/>
        <pc:sldMkLst>
          <pc:docMk/>
          <pc:sldMk cId="694263448" sldId="256"/>
        </pc:sldMkLst>
      </pc:sldChg>
      <pc:sldChg chg="del">
        <pc:chgData name="Frances Steel" userId="79d46658-80de-4106-bb59-cad1b389c72e" providerId="ADAL" clId="{C9A650DF-FC12-494D-9C76-2639CC59E8C5}" dt="2026-08-13T09:33:12.744" v="1" actId="47"/>
        <pc:sldMkLst>
          <pc:docMk/>
          <pc:sldMk cId="1423451525" sldId="274"/>
        </pc:sldMkLst>
      </pc:sldChg>
      <pc:sldChg chg="del">
        <pc:chgData name="Frances Steel" userId="79d46658-80de-4106-bb59-cad1b389c72e" providerId="ADAL" clId="{C9A650DF-FC12-494D-9C76-2639CC59E8C5}" dt="2026-08-13T09:33:12.744" v="1" actId="47"/>
        <pc:sldMkLst>
          <pc:docMk/>
          <pc:sldMk cId="2434011021" sldId="276"/>
        </pc:sldMkLst>
      </pc:sldChg>
      <pc:sldChg chg="del">
        <pc:chgData name="Frances Steel" userId="79d46658-80de-4106-bb59-cad1b389c72e" providerId="ADAL" clId="{C9A650DF-FC12-494D-9C76-2639CC59E8C5}" dt="2026-08-13T09:33:12.744" v="1" actId="47"/>
        <pc:sldMkLst>
          <pc:docMk/>
          <pc:sldMk cId="3731077328" sldId="277"/>
        </pc:sldMkLst>
      </pc:sldChg>
      <pc:sldChg chg="del">
        <pc:chgData name="Frances Steel" userId="79d46658-80de-4106-bb59-cad1b389c72e" providerId="ADAL" clId="{C9A650DF-FC12-494D-9C76-2639CC59E8C5}" dt="2026-08-13T09:33:12.744" v="1" actId="47"/>
        <pc:sldMkLst>
          <pc:docMk/>
          <pc:sldMk cId="1433864914" sldId="306"/>
        </pc:sldMkLst>
      </pc:sldChg>
      <pc:sldChg chg="del">
        <pc:chgData name="Frances Steel" userId="79d46658-80de-4106-bb59-cad1b389c72e" providerId="ADAL" clId="{C9A650DF-FC12-494D-9C76-2639CC59E8C5}" dt="2026-08-13T09:33:12.744" v="1" actId="47"/>
        <pc:sldMkLst>
          <pc:docMk/>
          <pc:sldMk cId="297875374" sldId="316"/>
        </pc:sldMkLst>
      </pc:sldChg>
      <pc:sldChg chg="del">
        <pc:chgData name="Frances Steel" userId="79d46658-80de-4106-bb59-cad1b389c72e" providerId="ADAL" clId="{C9A650DF-FC12-494D-9C76-2639CC59E8C5}" dt="2026-08-13T09:33:01.617" v="0" actId="47"/>
        <pc:sldMkLst>
          <pc:docMk/>
          <pc:sldMk cId="1830645488" sldId="318"/>
        </pc:sldMkLst>
      </pc:sldChg>
      <pc:sldChg chg="del">
        <pc:chgData name="Frances Steel" userId="79d46658-80de-4106-bb59-cad1b389c72e" providerId="ADAL" clId="{C9A650DF-FC12-494D-9C76-2639CC59E8C5}" dt="2026-08-13T09:33:01.617" v="0" actId="47"/>
        <pc:sldMkLst>
          <pc:docMk/>
          <pc:sldMk cId="1041641628" sldId="319"/>
        </pc:sldMkLst>
      </pc:sldChg>
      <pc:sldChg chg="del">
        <pc:chgData name="Frances Steel" userId="79d46658-80de-4106-bb59-cad1b389c72e" providerId="ADAL" clId="{C9A650DF-FC12-494D-9C76-2639CC59E8C5}" dt="2026-08-13T09:33:12.744" v="1" actId="47"/>
        <pc:sldMkLst>
          <pc:docMk/>
          <pc:sldMk cId="912035029" sldId="320"/>
        </pc:sldMkLst>
      </pc:sldChg>
      <pc:sldChg chg="del">
        <pc:chgData name="Frances Steel" userId="79d46658-80de-4106-bb59-cad1b389c72e" providerId="ADAL" clId="{C9A650DF-FC12-494D-9C76-2639CC59E8C5}" dt="2026-08-13T09:33:12.744" v="1" actId="47"/>
        <pc:sldMkLst>
          <pc:docMk/>
          <pc:sldMk cId="3483101807" sldId="321"/>
        </pc:sldMkLst>
      </pc:sldChg>
      <pc:sldChg chg="del">
        <pc:chgData name="Frances Steel" userId="79d46658-80de-4106-bb59-cad1b389c72e" providerId="ADAL" clId="{C9A650DF-FC12-494D-9C76-2639CC59E8C5}" dt="2026-08-13T09:33:12.744" v="1" actId="47"/>
        <pc:sldMkLst>
          <pc:docMk/>
          <pc:sldMk cId="974053162" sldId="322"/>
        </pc:sldMkLst>
      </pc:sldChg>
      <pc:sldChg chg="del">
        <pc:chgData name="Frances Steel" userId="79d46658-80de-4106-bb59-cad1b389c72e" providerId="ADAL" clId="{C9A650DF-FC12-494D-9C76-2639CC59E8C5}" dt="2026-08-13T09:33:12.744" v="1" actId="47"/>
        <pc:sldMkLst>
          <pc:docMk/>
          <pc:sldMk cId="2530830677" sldId="323"/>
        </pc:sldMkLst>
      </pc:sldChg>
      <pc:sldChg chg="del">
        <pc:chgData name="Frances Steel" userId="79d46658-80de-4106-bb59-cad1b389c72e" providerId="ADAL" clId="{C9A650DF-FC12-494D-9C76-2639CC59E8C5}" dt="2026-08-13T09:33:12.744" v="1" actId="47"/>
        <pc:sldMkLst>
          <pc:docMk/>
          <pc:sldMk cId="385605290" sldId="324"/>
        </pc:sldMkLst>
      </pc:sldChg>
      <pc:sldChg chg="del">
        <pc:chgData name="Frances Steel" userId="79d46658-80de-4106-bb59-cad1b389c72e" providerId="ADAL" clId="{C9A650DF-FC12-494D-9C76-2639CC59E8C5}" dt="2026-08-13T09:33:12.744" v="1" actId="47"/>
        <pc:sldMkLst>
          <pc:docMk/>
          <pc:sldMk cId="1690432780" sldId="325"/>
        </pc:sldMkLst>
      </pc:sldChg>
      <pc:sldChg chg="del">
        <pc:chgData name="Frances Steel" userId="79d46658-80de-4106-bb59-cad1b389c72e" providerId="ADAL" clId="{C9A650DF-FC12-494D-9C76-2639CC59E8C5}" dt="2026-08-13T09:33:12.744" v="1" actId="47"/>
        <pc:sldMkLst>
          <pc:docMk/>
          <pc:sldMk cId="1236071642" sldId="326"/>
        </pc:sldMkLst>
      </pc:sldChg>
      <pc:sldChg chg="del">
        <pc:chgData name="Frances Steel" userId="79d46658-80de-4106-bb59-cad1b389c72e" providerId="ADAL" clId="{C9A650DF-FC12-494D-9C76-2639CC59E8C5}" dt="2026-08-13T09:33:12.744" v="1" actId="47"/>
        <pc:sldMkLst>
          <pc:docMk/>
          <pc:sldMk cId="4250660683" sldId="327"/>
        </pc:sldMkLst>
      </pc:sldChg>
      <pc:sldChg chg="del">
        <pc:chgData name="Frances Steel" userId="79d46658-80de-4106-bb59-cad1b389c72e" providerId="ADAL" clId="{C9A650DF-FC12-494D-9C76-2639CC59E8C5}" dt="2026-08-13T09:33:12.744" v="1" actId="47"/>
        <pc:sldMkLst>
          <pc:docMk/>
          <pc:sldMk cId="1683744745" sldId="328"/>
        </pc:sldMkLst>
      </pc:sldChg>
      <pc:sldChg chg="del">
        <pc:chgData name="Frances Steel" userId="79d46658-80de-4106-bb59-cad1b389c72e" providerId="ADAL" clId="{C9A650DF-FC12-494D-9C76-2639CC59E8C5}" dt="2026-08-13T09:33:12.744" v="1" actId="47"/>
        <pc:sldMkLst>
          <pc:docMk/>
          <pc:sldMk cId="43262511" sldId="329"/>
        </pc:sldMkLst>
      </pc:sldChg>
      <pc:sldChg chg="del">
        <pc:chgData name="Frances Steel" userId="79d46658-80de-4106-bb59-cad1b389c72e" providerId="ADAL" clId="{C9A650DF-FC12-494D-9C76-2639CC59E8C5}" dt="2026-08-13T09:33:12.744" v="1" actId="47"/>
        <pc:sldMkLst>
          <pc:docMk/>
          <pc:sldMk cId="1645059187" sldId="330"/>
        </pc:sldMkLst>
      </pc:sldChg>
      <pc:sldChg chg="del">
        <pc:chgData name="Frances Steel" userId="79d46658-80de-4106-bb59-cad1b389c72e" providerId="ADAL" clId="{C9A650DF-FC12-494D-9C76-2639CC59E8C5}" dt="2026-08-13T09:33:12.744" v="1" actId="47"/>
        <pc:sldMkLst>
          <pc:docMk/>
          <pc:sldMk cId="3434089195" sldId="331"/>
        </pc:sldMkLst>
      </pc:sldChg>
      <pc:sldChg chg="del">
        <pc:chgData name="Frances Steel" userId="79d46658-80de-4106-bb59-cad1b389c72e" providerId="ADAL" clId="{C9A650DF-FC12-494D-9C76-2639CC59E8C5}" dt="2026-08-13T09:33:01.617" v="0" actId="47"/>
        <pc:sldMkLst>
          <pc:docMk/>
          <pc:sldMk cId="403890563" sldId="332"/>
        </pc:sldMkLst>
      </pc:sldChg>
      <pc:sldChg chg="del">
        <pc:chgData name="Frances Steel" userId="79d46658-80de-4106-bb59-cad1b389c72e" providerId="ADAL" clId="{C9A650DF-FC12-494D-9C76-2639CC59E8C5}" dt="2026-08-13T09:33:01.617" v="0" actId="47"/>
        <pc:sldMkLst>
          <pc:docMk/>
          <pc:sldMk cId="929501113" sldId="333"/>
        </pc:sldMkLst>
      </pc:sldChg>
      <pc:sldChg chg="del">
        <pc:chgData name="Frances Steel" userId="79d46658-80de-4106-bb59-cad1b389c72e" providerId="ADAL" clId="{C9A650DF-FC12-494D-9C76-2639CC59E8C5}" dt="2026-08-13T09:33:01.617" v="0" actId="47"/>
        <pc:sldMkLst>
          <pc:docMk/>
          <pc:sldMk cId="4028621635" sldId="334"/>
        </pc:sldMkLst>
      </pc:sldChg>
      <pc:sldChg chg="del">
        <pc:chgData name="Frances Steel" userId="79d46658-80de-4106-bb59-cad1b389c72e" providerId="ADAL" clId="{C9A650DF-FC12-494D-9C76-2639CC59E8C5}" dt="2026-08-13T09:33:01.617" v="0" actId="47"/>
        <pc:sldMkLst>
          <pc:docMk/>
          <pc:sldMk cId="1014295931" sldId="335"/>
        </pc:sldMkLst>
      </pc:sldChg>
      <pc:sldChg chg="del">
        <pc:chgData name="Frances Steel" userId="79d46658-80de-4106-bb59-cad1b389c72e" providerId="ADAL" clId="{C9A650DF-FC12-494D-9C76-2639CC59E8C5}" dt="2026-08-13T09:33:01.617" v="0" actId="47"/>
        <pc:sldMkLst>
          <pc:docMk/>
          <pc:sldMk cId="3138081265" sldId="336"/>
        </pc:sldMkLst>
      </pc:sldChg>
      <pc:sldChg chg="del">
        <pc:chgData name="Frances Steel" userId="79d46658-80de-4106-bb59-cad1b389c72e" providerId="ADAL" clId="{C9A650DF-FC12-494D-9C76-2639CC59E8C5}" dt="2026-08-13T09:33:01.617" v="0" actId="47"/>
        <pc:sldMkLst>
          <pc:docMk/>
          <pc:sldMk cId="1318510914" sldId="337"/>
        </pc:sldMkLst>
      </pc:sldChg>
      <pc:sldChg chg="del">
        <pc:chgData name="Frances Steel" userId="79d46658-80de-4106-bb59-cad1b389c72e" providerId="ADAL" clId="{C9A650DF-FC12-494D-9C76-2639CC59E8C5}" dt="2026-08-13T09:33:01.617" v="0" actId="47"/>
        <pc:sldMkLst>
          <pc:docMk/>
          <pc:sldMk cId="793611396" sldId="338"/>
        </pc:sldMkLst>
      </pc:sldChg>
      <pc:sldChg chg="del">
        <pc:chgData name="Frances Steel" userId="79d46658-80de-4106-bb59-cad1b389c72e" providerId="ADAL" clId="{C9A650DF-FC12-494D-9C76-2639CC59E8C5}" dt="2026-08-13T09:33:01.617" v="0" actId="47"/>
        <pc:sldMkLst>
          <pc:docMk/>
          <pc:sldMk cId="2072881248" sldId="339"/>
        </pc:sldMkLst>
      </pc:sldChg>
      <pc:sldChg chg="del">
        <pc:chgData name="Frances Steel" userId="79d46658-80de-4106-bb59-cad1b389c72e" providerId="ADAL" clId="{C9A650DF-FC12-494D-9C76-2639CC59E8C5}" dt="2026-08-13T09:33:01.617" v="0" actId="47"/>
        <pc:sldMkLst>
          <pc:docMk/>
          <pc:sldMk cId="434111584" sldId="340"/>
        </pc:sldMkLst>
      </pc:sldChg>
      <pc:sldChg chg="del">
        <pc:chgData name="Frances Steel" userId="79d46658-80de-4106-bb59-cad1b389c72e" providerId="ADAL" clId="{C9A650DF-FC12-494D-9C76-2639CC59E8C5}" dt="2026-08-13T09:33:01.617" v="0" actId="47"/>
        <pc:sldMkLst>
          <pc:docMk/>
          <pc:sldMk cId="3165110469" sldId="341"/>
        </pc:sldMkLst>
      </pc:sldChg>
      <pc:sldChg chg="del">
        <pc:chgData name="Frances Steel" userId="79d46658-80de-4106-bb59-cad1b389c72e" providerId="ADAL" clId="{C9A650DF-FC12-494D-9C76-2639CC59E8C5}" dt="2026-08-13T09:33:01.617" v="0" actId="47"/>
        <pc:sldMkLst>
          <pc:docMk/>
          <pc:sldMk cId="1942120227" sldId="342"/>
        </pc:sldMkLst>
      </pc:sldChg>
      <pc:sldChg chg="del">
        <pc:chgData name="Frances Steel" userId="79d46658-80de-4106-bb59-cad1b389c72e" providerId="ADAL" clId="{C9A650DF-FC12-494D-9C76-2639CC59E8C5}" dt="2026-08-13T09:33:01.617" v="0" actId="47"/>
        <pc:sldMkLst>
          <pc:docMk/>
          <pc:sldMk cId="1130502122" sldId="343"/>
        </pc:sldMkLst>
      </pc:sldChg>
      <pc:sldChg chg="del">
        <pc:chgData name="Frances Steel" userId="79d46658-80de-4106-bb59-cad1b389c72e" providerId="ADAL" clId="{C9A650DF-FC12-494D-9C76-2639CC59E8C5}" dt="2026-08-13T09:33:01.617" v="0" actId="47"/>
        <pc:sldMkLst>
          <pc:docMk/>
          <pc:sldMk cId="227241366" sldId="344"/>
        </pc:sldMkLst>
      </pc:sldChg>
      <pc:sldChg chg="del">
        <pc:chgData name="Frances Steel" userId="79d46658-80de-4106-bb59-cad1b389c72e" providerId="ADAL" clId="{C9A650DF-FC12-494D-9C76-2639CC59E8C5}" dt="2026-08-13T09:33:01.617" v="0" actId="47"/>
        <pc:sldMkLst>
          <pc:docMk/>
          <pc:sldMk cId="1359039025" sldId="345"/>
        </pc:sldMkLst>
      </pc:sldChg>
      <pc:sldChg chg="del">
        <pc:chgData name="Frances Steel" userId="79d46658-80de-4106-bb59-cad1b389c72e" providerId="ADAL" clId="{C9A650DF-FC12-494D-9C76-2639CC59E8C5}" dt="2026-08-13T09:33:01.617" v="0" actId="47"/>
        <pc:sldMkLst>
          <pc:docMk/>
          <pc:sldMk cId="1896653241" sldId="346"/>
        </pc:sldMkLst>
      </pc:sldChg>
      <pc:sldChg chg="del">
        <pc:chgData name="Frances Steel" userId="79d46658-80de-4106-bb59-cad1b389c72e" providerId="ADAL" clId="{C9A650DF-FC12-494D-9C76-2639CC59E8C5}" dt="2026-08-13T09:33:01.617" v="0" actId="47"/>
        <pc:sldMkLst>
          <pc:docMk/>
          <pc:sldMk cId="3402514913" sldId="347"/>
        </pc:sldMkLst>
      </pc:sldChg>
      <pc:sldChg chg="del">
        <pc:chgData name="Frances Steel" userId="79d46658-80de-4106-bb59-cad1b389c72e" providerId="ADAL" clId="{C9A650DF-FC12-494D-9C76-2639CC59E8C5}" dt="2026-08-13T09:33:01.617" v="0" actId="47"/>
        <pc:sldMkLst>
          <pc:docMk/>
          <pc:sldMk cId="3176318026" sldId="348"/>
        </pc:sldMkLst>
      </pc:sldChg>
      <pc:sldChg chg="del">
        <pc:chgData name="Frances Steel" userId="79d46658-80de-4106-bb59-cad1b389c72e" providerId="ADAL" clId="{C9A650DF-FC12-494D-9C76-2639CC59E8C5}" dt="2026-08-13T09:33:01.617" v="0" actId="47"/>
        <pc:sldMkLst>
          <pc:docMk/>
          <pc:sldMk cId="1115766580" sldId="349"/>
        </pc:sldMkLst>
      </pc:sldChg>
      <pc:sldChg chg="del">
        <pc:chgData name="Frances Steel" userId="79d46658-80de-4106-bb59-cad1b389c72e" providerId="ADAL" clId="{C9A650DF-FC12-494D-9C76-2639CC59E8C5}" dt="2026-08-13T09:33:01.617" v="0" actId="47"/>
        <pc:sldMkLst>
          <pc:docMk/>
          <pc:sldMk cId="799748722" sldId="350"/>
        </pc:sldMkLst>
      </pc:sldChg>
      <pc:sldChg chg="del">
        <pc:chgData name="Frances Steel" userId="79d46658-80de-4106-bb59-cad1b389c72e" providerId="ADAL" clId="{C9A650DF-FC12-494D-9C76-2639CC59E8C5}" dt="2026-08-13T09:33:01.617" v="0" actId="47"/>
        <pc:sldMkLst>
          <pc:docMk/>
          <pc:sldMk cId="869973807" sldId="351"/>
        </pc:sldMkLst>
      </pc:sldChg>
      <pc:sldChg chg="del">
        <pc:chgData name="Frances Steel" userId="79d46658-80de-4106-bb59-cad1b389c72e" providerId="ADAL" clId="{C9A650DF-FC12-494D-9C76-2639CC59E8C5}" dt="2026-08-13T09:33:01.617" v="0" actId="47"/>
        <pc:sldMkLst>
          <pc:docMk/>
          <pc:sldMk cId="2847549108" sldId="352"/>
        </pc:sldMkLst>
      </pc:sldChg>
      <pc:sldChg chg="del">
        <pc:chgData name="Frances Steel" userId="79d46658-80de-4106-bb59-cad1b389c72e" providerId="ADAL" clId="{C9A650DF-FC12-494D-9C76-2639CC59E8C5}" dt="2026-08-13T09:33:01.617" v="0" actId="47"/>
        <pc:sldMkLst>
          <pc:docMk/>
          <pc:sldMk cId="1409129158" sldId="353"/>
        </pc:sldMkLst>
      </pc:sldChg>
      <pc:sldChg chg="del">
        <pc:chgData name="Frances Steel" userId="79d46658-80de-4106-bb59-cad1b389c72e" providerId="ADAL" clId="{C9A650DF-FC12-494D-9C76-2639CC59E8C5}" dt="2026-08-13T09:33:01.617" v="0" actId="47"/>
        <pc:sldMkLst>
          <pc:docMk/>
          <pc:sldMk cId="3773325632" sldId="354"/>
        </pc:sldMkLst>
      </pc:sldChg>
      <pc:sldChg chg="del">
        <pc:chgData name="Frances Steel" userId="79d46658-80de-4106-bb59-cad1b389c72e" providerId="ADAL" clId="{C9A650DF-FC12-494D-9C76-2639CC59E8C5}" dt="2026-08-13T09:33:01.617" v="0" actId="47"/>
        <pc:sldMkLst>
          <pc:docMk/>
          <pc:sldMk cId="2122377566" sldId="355"/>
        </pc:sldMkLst>
      </pc:sldChg>
      <pc:sldChg chg="del">
        <pc:chgData name="Frances Steel" userId="79d46658-80de-4106-bb59-cad1b389c72e" providerId="ADAL" clId="{C9A650DF-FC12-494D-9C76-2639CC59E8C5}" dt="2026-08-13T09:33:01.617" v="0" actId="47"/>
        <pc:sldMkLst>
          <pc:docMk/>
          <pc:sldMk cId="3950445478" sldId="356"/>
        </pc:sldMkLst>
      </pc:sldChg>
      <pc:sldChg chg="del">
        <pc:chgData name="Frances Steel" userId="79d46658-80de-4106-bb59-cad1b389c72e" providerId="ADAL" clId="{C9A650DF-FC12-494D-9C76-2639CC59E8C5}" dt="2026-08-13T09:33:01.617" v="0" actId="47"/>
        <pc:sldMkLst>
          <pc:docMk/>
          <pc:sldMk cId="3900292432" sldId="357"/>
        </pc:sldMkLst>
      </pc:sldChg>
      <pc:sldChg chg="del">
        <pc:chgData name="Frances Steel" userId="79d46658-80de-4106-bb59-cad1b389c72e" providerId="ADAL" clId="{C9A650DF-FC12-494D-9C76-2639CC59E8C5}" dt="2026-08-13T09:33:01.617" v="0" actId="47"/>
        <pc:sldMkLst>
          <pc:docMk/>
          <pc:sldMk cId="178270253" sldId="358"/>
        </pc:sldMkLst>
      </pc:sldChg>
      <pc:sldChg chg="del">
        <pc:chgData name="Frances Steel" userId="79d46658-80de-4106-bb59-cad1b389c72e" providerId="ADAL" clId="{C9A650DF-FC12-494D-9C76-2639CC59E8C5}" dt="2026-08-13T09:33:01.617" v="0" actId="47"/>
        <pc:sldMkLst>
          <pc:docMk/>
          <pc:sldMk cId="1972560737" sldId="359"/>
        </pc:sldMkLst>
      </pc:sldChg>
      <pc:sldChg chg="del">
        <pc:chgData name="Frances Steel" userId="79d46658-80de-4106-bb59-cad1b389c72e" providerId="ADAL" clId="{C9A650DF-FC12-494D-9C76-2639CC59E8C5}" dt="2026-08-13T09:33:01.617" v="0" actId="47"/>
        <pc:sldMkLst>
          <pc:docMk/>
          <pc:sldMk cId="666957664" sldId="360"/>
        </pc:sldMkLst>
      </pc:sldChg>
      <pc:sldChg chg="del">
        <pc:chgData name="Frances Steel" userId="79d46658-80de-4106-bb59-cad1b389c72e" providerId="ADAL" clId="{C9A650DF-FC12-494D-9C76-2639CC59E8C5}" dt="2026-08-13T09:33:01.617" v="0" actId="47"/>
        <pc:sldMkLst>
          <pc:docMk/>
          <pc:sldMk cId="1375381575" sldId="361"/>
        </pc:sldMkLst>
      </pc:sldChg>
      <pc:sldChg chg="del">
        <pc:chgData name="Frances Steel" userId="79d46658-80de-4106-bb59-cad1b389c72e" providerId="ADAL" clId="{C9A650DF-FC12-494D-9C76-2639CC59E8C5}" dt="2026-08-13T09:33:12.744" v="1" actId="47"/>
        <pc:sldMkLst>
          <pc:docMk/>
          <pc:sldMk cId="3929278674" sldId="364"/>
        </pc:sldMkLst>
      </pc:sldChg>
      <pc:sldChg chg="del">
        <pc:chgData name="Frances Steel" userId="79d46658-80de-4106-bb59-cad1b389c72e" providerId="ADAL" clId="{C9A650DF-FC12-494D-9C76-2639CC59E8C5}" dt="2026-08-13T09:33:12.744" v="1" actId="47"/>
        <pc:sldMkLst>
          <pc:docMk/>
          <pc:sldMk cId="285840054" sldId="365"/>
        </pc:sldMkLst>
      </pc:sldChg>
      <pc:sldChg chg="del">
        <pc:chgData name="Frances Steel" userId="79d46658-80de-4106-bb59-cad1b389c72e" providerId="ADAL" clId="{C9A650DF-FC12-494D-9C76-2639CC59E8C5}" dt="2026-08-13T09:33:12.744" v="1" actId="47"/>
        <pc:sldMkLst>
          <pc:docMk/>
          <pc:sldMk cId="3903199392" sldId="366"/>
        </pc:sldMkLst>
      </pc:sldChg>
      <pc:sldChg chg="del">
        <pc:chgData name="Frances Steel" userId="79d46658-80de-4106-bb59-cad1b389c72e" providerId="ADAL" clId="{C9A650DF-FC12-494D-9C76-2639CC59E8C5}" dt="2026-08-13T09:33:12.744" v="1" actId="47"/>
        <pc:sldMkLst>
          <pc:docMk/>
          <pc:sldMk cId="1181487563" sldId="367"/>
        </pc:sldMkLst>
      </pc:sldChg>
      <pc:sldChg chg="del">
        <pc:chgData name="Frances Steel" userId="79d46658-80de-4106-bb59-cad1b389c72e" providerId="ADAL" clId="{C9A650DF-FC12-494D-9C76-2639CC59E8C5}" dt="2026-08-13T09:33:12.744" v="1" actId="47"/>
        <pc:sldMkLst>
          <pc:docMk/>
          <pc:sldMk cId="3082684375" sldId="368"/>
        </pc:sldMkLst>
      </pc:sldChg>
      <pc:sldChg chg="del">
        <pc:chgData name="Frances Steel" userId="79d46658-80de-4106-bb59-cad1b389c72e" providerId="ADAL" clId="{C9A650DF-FC12-494D-9C76-2639CC59E8C5}" dt="2026-08-13T09:33:12.744" v="1" actId="47"/>
        <pc:sldMkLst>
          <pc:docMk/>
          <pc:sldMk cId="2785947965" sldId="369"/>
        </pc:sldMkLst>
      </pc:sldChg>
      <pc:sldChg chg="del">
        <pc:chgData name="Frances Steel" userId="79d46658-80de-4106-bb59-cad1b389c72e" providerId="ADAL" clId="{C9A650DF-FC12-494D-9C76-2639CC59E8C5}" dt="2026-08-13T09:33:12.744" v="1" actId="47"/>
        <pc:sldMkLst>
          <pc:docMk/>
          <pc:sldMk cId="4012602982" sldId="370"/>
        </pc:sldMkLst>
      </pc:sldChg>
      <pc:sldChg chg="del">
        <pc:chgData name="Frances Steel" userId="79d46658-80de-4106-bb59-cad1b389c72e" providerId="ADAL" clId="{C9A650DF-FC12-494D-9C76-2639CC59E8C5}" dt="2026-08-13T09:33:12.744" v="1" actId="47"/>
        <pc:sldMkLst>
          <pc:docMk/>
          <pc:sldMk cId="3310866008" sldId="371"/>
        </pc:sldMkLst>
      </pc:sldChg>
      <pc:sldChg chg="del">
        <pc:chgData name="Frances Steel" userId="79d46658-80de-4106-bb59-cad1b389c72e" providerId="ADAL" clId="{C9A650DF-FC12-494D-9C76-2639CC59E8C5}" dt="2026-08-13T09:33:12.744" v="1" actId="47"/>
        <pc:sldMkLst>
          <pc:docMk/>
          <pc:sldMk cId="4103113797" sldId="372"/>
        </pc:sldMkLst>
      </pc:sldChg>
      <pc:sldChg chg="del">
        <pc:chgData name="Frances Steel" userId="79d46658-80de-4106-bb59-cad1b389c72e" providerId="ADAL" clId="{C9A650DF-FC12-494D-9C76-2639CC59E8C5}" dt="2026-08-13T09:33:12.744" v="1" actId="47"/>
        <pc:sldMkLst>
          <pc:docMk/>
          <pc:sldMk cId="2637083717" sldId="373"/>
        </pc:sldMkLst>
      </pc:sldChg>
      <pc:sldChg chg="del">
        <pc:chgData name="Frances Steel" userId="79d46658-80de-4106-bb59-cad1b389c72e" providerId="ADAL" clId="{C9A650DF-FC12-494D-9C76-2639CC59E8C5}" dt="2026-08-13T09:33:12.744" v="1" actId="47"/>
        <pc:sldMkLst>
          <pc:docMk/>
          <pc:sldMk cId="2942426247" sldId="374"/>
        </pc:sldMkLst>
      </pc:sldChg>
      <pc:sldChg chg="del">
        <pc:chgData name="Frances Steel" userId="79d46658-80de-4106-bb59-cad1b389c72e" providerId="ADAL" clId="{C9A650DF-FC12-494D-9C76-2639CC59E8C5}" dt="2026-08-13T09:33:01.617" v="0" actId="47"/>
        <pc:sldMkLst>
          <pc:docMk/>
          <pc:sldMk cId="2427575694" sldId="876"/>
        </pc:sldMkLst>
      </pc:sldChg>
      <pc:sldChg chg="del">
        <pc:chgData name="Frances Steel" userId="79d46658-80de-4106-bb59-cad1b389c72e" providerId="ADAL" clId="{C9A650DF-FC12-494D-9C76-2639CC59E8C5}" dt="2026-08-13T09:33:01.617" v="0" actId="47"/>
        <pc:sldMkLst>
          <pc:docMk/>
          <pc:sldMk cId="3980086666" sldId="877"/>
        </pc:sldMkLst>
      </pc:sldChg>
      <pc:sldChg chg="del">
        <pc:chgData name="Frances Steel" userId="79d46658-80de-4106-bb59-cad1b389c72e" providerId="ADAL" clId="{C9A650DF-FC12-494D-9C76-2639CC59E8C5}" dt="2026-08-13T09:33:01.617" v="0" actId="47"/>
        <pc:sldMkLst>
          <pc:docMk/>
          <pc:sldMk cId="3969685628" sldId="3329"/>
        </pc:sldMkLst>
      </pc:sldChg>
      <pc:sldChg chg="del">
        <pc:chgData name="Frances Steel" userId="79d46658-80de-4106-bb59-cad1b389c72e" providerId="ADAL" clId="{C9A650DF-FC12-494D-9C76-2639CC59E8C5}" dt="2026-08-13T09:33:01.617" v="0" actId="47"/>
        <pc:sldMkLst>
          <pc:docMk/>
          <pc:sldMk cId="2141623433" sldId="3332"/>
        </pc:sldMkLst>
      </pc:sldChg>
      <pc:sldChg chg="del">
        <pc:chgData name="Frances Steel" userId="79d46658-80de-4106-bb59-cad1b389c72e" providerId="ADAL" clId="{C9A650DF-FC12-494D-9C76-2639CC59E8C5}" dt="2026-08-13T09:33:01.617" v="0" actId="47"/>
        <pc:sldMkLst>
          <pc:docMk/>
          <pc:sldMk cId="2382823530" sldId="3358"/>
        </pc:sldMkLst>
      </pc:sldChg>
      <pc:sldChg chg="del">
        <pc:chgData name="Frances Steel" userId="79d46658-80de-4106-bb59-cad1b389c72e" providerId="ADAL" clId="{C9A650DF-FC12-494D-9C76-2639CC59E8C5}" dt="2026-08-13T09:33:01.617" v="0" actId="47"/>
        <pc:sldMkLst>
          <pc:docMk/>
          <pc:sldMk cId="3519545674" sldId="3386"/>
        </pc:sldMkLst>
      </pc:sldChg>
      <pc:sldChg chg="del">
        <pc:chgData name="Frances Steel" userId="79d46658-80de-4106-bb59-cad1b389c72e" providerId="ADAL" clId="{C9A650DF-FC12-494D-9C76-2639CC59E8C5}" dt="2026-08-13T09:33:01.617" v="0" actId="47"/>
        <pc:sldMkLst>
          <pc:docMk/>
          <pc:sldMk cId="1262788985" sldId="3387"/>
        </pc:sldMkLst>
      </pc:sldChg>
      <pc:sldChg chg="del">
        <pc:chgData name="Frances Steel" userId="79d46658-80de-4106-bb59-cad1b389c72e" providerId="ADAL" clId="{C9A650DF-FC12-494D-9C76-2639CC59E8C5}" dt="2026-08-13T09:33:01.617" v="0" actId="47"/>
        <pc:sldMkLst>
          <pc:docMk/>
          <pc:sldMk cId="2532067555" sldId="3389"/>
        </pc:sldMkLst>
      </pc:sldChg>
      <pc:sldChg chg="del">
        <pc:chgData name="Frances Steel" userId="79d46658-80de-4106-bb59-cad1b389c72e" providerId="ADAL" clId="{C9A650DF-FC12-494D-9C76-2639CC59E8C5}" dt="2026-08-13T09:33:01.617" v="0" actId="47"/>
        <pc:sldMkLst>
          <pc:docMk/>
          <pc:sldMk cId="1477754103" sldId="3390"/>
        </pc:sldMkLst>
      </pc:sldChg>
      <pc:sldChg chg="del">
        <pc:chgData name="Frances Steel" userId="79d46658-80de-4106-bb59-cad1b389c72e" providerId="ADAL" clId="{C9A650DF-FC12-494D-9C76-2639CC59E8C5}" dt="2026-08-13T09:33:01.617" v="0" actId="47"/>
        <pc:sldMkLst>
          <pc:docMk/>
          <pc:sldMk cId="3338066366" sldId="3391"/>
        </pc:sldMkLst>
      </pc:sldChg>
      <pc:sldChg chg="del">
        <pc:chgData name="Frances Steel" userId="79d46658-80de-4106-bb59-cad1b389c72e" providerId="ADAL" clId="{C9A650DF-FC12-494D-9C76-2639CC59E8C5}" dt="2026-08-13T09:33:01.617" v="0" actId="47"/>
        <pc:sldMkLst>
          <pc:docMk/>
          <pc:sldMk cId="1342595668" sldId="3392"/>
        </pc:sldMkLst>
      </pc:sldChg>
      <pc:sldChg chg="del">
        <pc:chgData name="Frances Steel" userId="79d46658-80de-4106-bb59-cad1b389c72e" providerId="ADAL" clId="{C9A650DF-FC12-494D-9C76-2639CC59E8C5}" dt="2026-08-13T09:33:01.617" v="0" actId="47"/>
        <pc:sldMkLst>
          <pc:docMk/>
          <pc:sldMk cId="2666447488" sldId="3393"/>
        </pc:sldMkLst>
      </pc:sldChg>
      <pc:sldChg chg="del">
        <pc:chgData name="Frances Steel" userId="79d46658-80de-4106-bb59-cad1b389c72e" providerId="ADAL" clId="{C9A650DF-FC12-494D-9C76-2639CC59E8C5}" dt="2026-08-13T09:33:12.744" v="1" actId="47"/>
        <pc:sldMkLst>
          <pc:docMk/>
          <pc:sldMk cId="3092657117" sldId="3394"/>
        </pc:sldMkLst>
      </pc:sldChg>
      <pc:sldChg chg="del">
        <pc:chgData name="Frances Steel" userId="79d46658-80de-4106-bb59-cad1b389c72e" providerId="ADAL" clId="{C9A650DF-FC12-494D-9C76-2639CC59E8C5}" dt="2026-08-13T09:33:12.744" v="1" actId="47"/>
        <pc:sldMkLst>
          <pc:docMk/>
          <pc:sldMk cId="2156946705" sldId="3395"/>
        </pc:sldMkLst>
      </pc:sldChg>
      <pc:sldChg chg="del">
        <pc:chgData name="Frances Steel" userId="79d46658-80de-4106-bb59-cad1b389c72e" providerId="ADAL" clId="{C9A650DF-FC12-494D-9C76-2639CC59E8C5}" dt="2026-08-13T09:33:12.744" v="1" actId="47"/>
        <pc:sldMkLst>
          <pc:docMk/>
          <pc:sldMk cId="2707613481" sldId="3396"/>
        </pc:sldMkLst>
      </pc:sldChg>
      <pc:sldChg chg="del">
        <pc:chgData name="Frances Steel" userId="79d46658-80de-4106-bb59-cad1b389c72e" providerId="ADAL" clId="{C9A650DF-FC12-494D-9C76-2639CC59E8C5}" dt="2026-08-13T09:33:01.617" v="0" actId="47"/>
        <pc:sldMkLst>
          <pc:docMk/>
          <pc:sldMk cId="1442663243" sldId="3408"/>
        </pc:sldMkLst>
      </pc:sldChg>
      <pc:sldChg chg="del">
        <pc:chgData name="Frances Steel" userId="79d46658-80de-4106-bb59-cad1b389c72e" providerId="ADAL" clId="{C9A650DF-FC12-494D-9C76-2639CC59E8C5}" dt="2026-08-13T09:33:01.617" v="0" actId="47"/>
        <pc:sldMkLst>
          <pc:docMk/>
          <pc:sldMk cId="1622485376" sldId="3411"/>
        </pc:sldMkLst>
      </pc:sldChg>
      <pc:sldChg chg="del">
        <pc:chgData name="Frances Steel" userId="79d46658-80de-4106-bb59-cad1b389c72e" providerId="ADAL" clId="{C9A650DF-FC12-494D-9C76-2639CC59E8C5}" dt="2026-08-13T09:33:01.617" v="0" actId="47"/>
        <pc:sldMkLst>
          <pc:docMk/>
          <pc:sldMk cId="3731085038" sldId="3412"/>
        </pc:sldMkLst>
      </pc:sldChg>
      <pc:sldChg chg="del">
        <pc:chgData name="Frances Steel" userId="79d46658-80de-4106-bb59-cad1b389c72e" providerId="ADAL" clId="{C9A650DF-FC12-494D-9C76-2639CC59E8C5}" dt="2026-08-13T09:33:01.617" v="0" actId="47"/>
        <pc:sldMkLst>
          <pc:docMk/>
          <pc:sldMk cId="1375777329" sldId="3413"/>
        </pc:sldMkLst>
      </pc:sldChg>
      <pc:sldChg chg="del">
        <pc:chgData name="Frances Steel" userId="79d46658-80de-4106-bb59-cad1b389c72e" providerId="ADAL" clId="{C9A650DF-FC12-494D-9C76-2639CC59E8C5}" dt="2026-08-13T09:33:01.617" v="0" actId="47"/>
        <pc:sldMkLst>
          <pc:docMk/>
          <pc:sldMk cId="1281320042" sldId="3414"/>
        </pc:sldMkLst>
      </pc:sldChg>
      <pc:sldChg chg="del">
        <pc:chgData name="Frances Steel" userId="79d46658-80de-4106-bb59-cad1b389c72e" providerId="ADAL" clId="{C9A650DF-FC12-494D-9C76-2639CC59E8C5}" dt="2026-08-13T09:33:01.617" v="0" actId="47"/>
        <pc:sldMkLst>
          <pc:docMk/>
          <pc:sldMk cId="4019393009" sldId="3415"/>
        </pc:sldMkLst>
      </pc:sldChg>
      <pc:sldChg chg="del">
        <pc:chgData name="Frances Steel" userId="79d46658-80de-4106-bb59-cad1b389c72e" providerId="ADAL" clId="{C9A650DF-FC12-494D-9C76-2639CC59E8C5}" dt="2026-08-13T09:33:01.617" v="0" actId="47"/>
        <pc:sldMkLst>
          <pc:docMk/>
          <pc:sldMk cId="2425874984" sldId="3416"/>
        </pc:sldMkLst>
      </pc:sldChg>
      <pc:sldChg chg="del">
        <pc:chgData name="Frances Steel" userId="79d46658-80de-4106-bb59-cad1b389c72e" providerId="ADAL" clId="{C9A650DF-FC12-494D-9C76-2639CC59E8C5}" dt="2026-08-13T09:33:01.617" v="0" actId="47"/>
        <pc:sldMkLst>
          <pc:docMk/>
          <pc:sldMk cId="3348936492" sldId="3417"/>
        </pc:sldMkLst>
      </pc:sldChg>
      <pc:sldChg chg="del">
        <pc:chgData name="Frances Steel" userId="79d46658-80de-4106-bb59-cad1b389c72e" providerId="ADAL" clId="{C9A650DF-FC12-494D-9C76-2639CC59E8C5}" dt="2026-08-13T09:33:01.617" v="0" actId="47"/>
        <pc:sldMkLst>
          <pc:docMk/>
          <pc:sldMk cId="732575021" sldId="3418"/>
        </pc:sldMkLst>
      </pc:sldChg>
      <pc:sldChg chg="del">
        <pc:chgData name="Frances Steel" userId="79d46658-80de-4106-bb59-cad1b389c72e" providerId="ADAL" clId="{C9A650DF-FC12-494D-9C76-2639CC59E8C5}" dt="2026-08-13T09:33:01.617" v="0" actId="47"/>
        <pc:sldMkLst>
          <pc:docMk/>
          <pc:sldMk cId="3027048397" sldId="3419"/>
        </pc:sldMkLst>
      </pc:sldChg>
      <pc:sldChg chg="del">
        <pc:chgData name="Frances Steel" userId="79d46658-80de-4106-bb59-cad1b389c72e" providerId="ADAL" clId="{C9A650DF-FC12-494D-9C76-2639CC59E8C5}" dt="2026-08-13T09:33:01.617" v="0" actId="47"/>
        <pc:sldMkLst>
          <pc:docMk/>
          <pc:sldMk cId="4263646275" sldId="3420"/>
        </pc:sldMkLst>
      </pc:sldChg>
      <pc:sldChg chg="del">
        <pc:chgData name="Frances Steel" userId="79d46658-80de-4106-bb59-cad1b389c72e" providerId="ADAL" clId="{C9A650DF-FC12-494D-9C76-2639CC59E8C5}" dt="2026-08-13T09:33:01.617" v="0" actId="47"/>
        <pc:sldMkLst>
          <pc:docMk/>
          <pc:sldMk cId="3666104551" sldId="3421"/>
        </pc:sldMkLst>
      </pc:sldChg>
      <pc:sldChg chg="del">
        <pc:chgData name="Frances Steel" userId="79d46658-80de-4106-bb59-cad1b389c72e" providerId="ADAL" clId="{C9A650DF-FC12-494D-9C76-2639CC59E8C5}" dt="2026-08-13T09:33:01.617" v="0" actId="47"/>
        <pc:sldMkLst>
          <pc:docMk/>
          <pc:sldMk cId="3152392390" sldId="3422"/>
        </pc:sldMkLst>
      </pc:sldChg>
      <pc:sldChg chg="del">
        <pc:chgData name="Frances Steel" userId="79d46658-80de-4106-bb59-cad1b389c72e" providerId="ADAL" clId="{C9A650DF-FC12-494D-9C76-2639CC59E8C5}" dt="2026-08-13T09:33:01.617" v="0" actId="47"/>
        <pc:sldMkLst>
          <pc:docMk/>
          <pc:sldMk cId="2231678948" sldId="3423"/>
        </pc:sldMkLst>
      </pc:sldChg>
      <pc:sldChg chg="del">
        <pc:chgData name="Frances Steel" userId="79d46658-80de-4106-bb59-cad1b389c72e" providerId="ADAL" clId="{C9A650DF-FC12-494D-9C76-2639CC59E8C5}" dt="2026-08-13T09:33:01.617" v="0" actId="47"/>
        <pc:sldMkLst>
          <pc:docMk/>
          <pc:sldMk cId="701240817" sldId="3424"/>
        </pc:sldMkLst>
      </pc:sldChg>
      <pc:sldChg chg="del">
        <pc:chgData name="Frances Steel" userId="79d46658-80de-4106-bb59-cad1b389c72e" providerId="ADAL" clId="{C9A650DF-FC12-494D-9C76-2639CC59E8C5}" dt="2026-08-13T09:33:01.617" v="0" actId="47"/>
        <pc:sldMkLst>
          <pc:docMk/>
          <pc:sldMk cId="3653745888" sldId="3425"/>
        </pc:sldMkLst>
      </pc:sldChg>
      <pc:sldChg chg="del">
        <pc:chgData name="Frances Steel" userId="79d46658-80de-4106-bb59-cad1b389c72e" providerId="ADAL" clId="{C9A650DF-FC12-494D-9C76-2639CC59E8C5}" dt="2026-08-13T09:33:01.617" v="0" actId="47"/>
        <pc:sldMkLst>
          <pc:docMk/>
          <pc:sldMk cId="3754624934" sldId="3426"/>
        </pc:sldMkLst>
      </pc:sldChg>
      <pc:sldChg chg="del">
        <pc:chgData name="Frances Steel" userId="79d46658-80de-4106-bb59-cad1b389c72e" providerId="ADAL" clId="{C9A650DF-FC12-494D-9C76-2639CC59E8C5}" dt="2026-08-13T09:33:01.617" v="0" actId="47"/>
        <pc:sldMkLst>
          <pc:docMk/>
          <pc:sldMk cId="996894215" sldId="3427"/>
        </pc:sldMkLst>
      </pc:sldChg>
      <pc:sldChg chg="del">
        <pc:chgData name="Frances Steel" userId="79d46658-80de-4106-bb59-cad1b389c72e" providerId="ADAL" clId="{C9A650DF-FC12-494D-9C76-2639CC59E8C5}" dt="2026-08-13T09:33:01.617" v="0" actId="47"/>
        <pc:sldMkLst>
          <pc:docMk/>
          <pc:sldMk cId="2514051786" sldId="3428"/>
        </pc:sldMkLst>
      </pc:sldChg>
      <pc:sldChg chg="del">
        <pc:chgData name="Frances Steel" userId="79d46658-80de-4106-bb59-cad1b389c72e" providerId="ADAL" clId="{C9A650DF-FC12-494D-9C76-2639CC59E8C5}" dt="2026-08-13T09:33:12.744" v="1" actId="47"/>
        <pc:sldMkLst>
          <pc:docMk/>
          <pc:sldMk cId="196501381" sldId="3430"/>
        </pc:sldMkLst>
      </pc:sldChg>
      <pc:sldChg chg="del">
        <pc:chgData name="Frances Steel" userId="79d46658-80de-4106-bb59-cad1b389c72e" providerId="ADAL" clId="{C9A650DF-FC12-494D-9C76-2639CC59E8C5}" dt="2026-08-13T09:33:12.744" v="1" actId="47"/>
        <pc:sldMkLst>
          <pc:docMk/>
          <pc:sldMk cId="1970930798" sldId="3431"/>
        </pc:sldMkLst>
      </pc:sldChg>
      <pc:sldChg chg="del">
        <pc:chgData name="Frances Steel" userId="79d46658-80de-4106-bb59-cad1b389c72e" providerId="ADAL" clId="{C9A650DF-FC12-494D-9C76-2639CC59E8C5}" dt="2026-08-13T09:33:12.744" v="1" actId="47"/>
        <pc:sldMkLst>
          <pc:docMk/>
          <pc:sldMk cId="4253187682" sldId="3432"/>
        </pc:sldMkLst>
      </pc:sldChg>
      <pc:sldChg chg="del">
        <pc:chgData name="Frances Steel" userId="79d46658-80de-4106-bb59-cad1b389c72e" providerId="ADAL" clId="{C9A650DF-FC12-494D-9C76-2639CC59E8C5}" dt="2026-08-13T09:33:12.744" v="1" actId="47"/>
        <pc:sldMkLst>
          <pc:docMk/>
          <pc:sldMk cId="1546944119" sldId="3433"/>
        </pc:sldMkLst>
      </pc:sldChg>
      <pc:sldChg chg="del">
        <pc:chgData name="Frances Steel" userId="79d46658-80de-4106-bb59-cad1b389c72e" providerId="ADAL" clId="{C9A650DF-FC12-494D-9C76-2639CC59E8C5}" dt="2026-08-13T09:33:12.744" v="1" actId="47"/>
        <pc:sldMkLst>
          <pc:docMk/>
          <pc:sldMk cId="2013113174" sldId="3434"/>
        </pc:sldMkLst>
      </pc:sldChg>
      <pc:sldChg chg="del">
        <pc:chgData name="Frances Steel" userId="79d46658-80de-4106-bb59-cad1b389c72e" providerId="ADAL" clId="{C9A650DF-FC12-494D-9C76-2639CC59E8C5}" dt="2026-08-13T09:33:12.744" v="1" actId="47"/>
        <pc:sldMkLst>
          <pc:docMk/>
          <pc:sldMk cId="2456157581" sldId="3435"/>
        </pc:sldMkLst>
      </pc:sldChg>
      <pc:sldChg chg="del">
        <pc:chgData name="Frances Steel" userId="79d46658-80de-4106-bb59-cad1b389c72e" providerId="ADAL" clId="{C9A650DF-FC12-494D-9C76-2639CC59E8C5}" dt="2026-08-13T09:33:12.744" v="1" actId="47"/>
        <pc:sldMkLst>
          <pc:docMk/>
          <pc:sldMk cId="2774960457" sldId="3436"/>
        </pc:sldMkLst>
      </pc:sldChg>
      <pc:sldChg chg="del">
        <pc:chgData name="Frances Steel" userId="79d46658-80de-4106-bb59-cad1b389c72e" providerId="ADAL" clId="{C9A650DF-FC12-494D-9C76-2639CC59E8C5}" dt="2026-08-13T09:33:01.617" v="0" actId="47"/>
        <pc:sldMkLst>
          <pc:docMk/>
          <pc:sldMk cId="2817255563" sldId="3438"/>
        </pc:sldMkLst>
      </pc:sldChg>
      <pc:sldChg chg="del">
        <pc:chgData name="Frances Steel" userId="79d46658-80de-4106-bb59-cad1b389c72e" providerId="ADAL" clId="{C9A650DF-FC12-494D-9C76-2639CC59E8C5}" dt="2026-08-13T09:33:01.617" v="0" actId="47"/>
        <pc:sldMkLst>
          <pc:docMk/>
          <pc:sldMk cId="629913557" sldId="3439"/>
        </pc:sldMkLst>
      </pc:sldChg>
      <pc:sldChg chg="del">
        <pc:chgData name="Frances Steel" userId="79d46658-80de-4106-bb59-cad1b389c72e" providerId="ADAL" clId="{C9A650DF-FC12-494D-9C76-2639CC59E8C5}" dt="2026-08-13T09:33:01.617" v="0" actId="47"/>
        <pc:sldMkLst>
          <pc:docMk/>
          <pc:sldMk cId="2523091378" sldId="3440"/>
        </pc:sldMkLst>
      </pc:sldChg>
      <pc:sldChg chg="del">
        <pc:chgData name="Frances Steel" userId="79d46658-80de-4106-bb59-cad1b389c72e" providerId="ADAL" clId="{C9A650DF-FC12-494D-9C76-2639CC59E8C5}" dt="2026-08-13T09:33:01.617" v="0" actId="47"/>
        <pc:sldMkLst>
          <pc:docMk/>
          <pc:sldMk cId="2054709051" sldId="3441"/>
        </pc:sldMkLst>
      </pc:sldChg>
      <pc:sldChg chg="del">
        <pc:chgData name="Frances Steel" userId="79d46658-80de-4106-bb59-cad1b389c72e" providerId="ADAL" clId="{C9A650DF-FC12-494D-9C76-2639CC59E8C5}" dt="2026-08-13T09:33:01.617" v="0" actId="47"/>
        <pc:sldMkLst>
          <pc:docMk/>
          <pc:sldMk cId="2962587947" sldId="3442"/>
        </pc:sldMkLst>
      </pc:sldChg>
      <pc:sldChg chg="del">
        <pc:chgData name="Frances Steel" userId="79d46658-80de-4106-bb59-cad1b389c72e" providerId="ADAL" clId="{C9A650DF-FC12-494D-9C76-2639CC59E8C5}" dt="2026-08-13T09:33:01.617" v="0" actId="47"/>
        <pc:sldMkLst>
          <pc:docMk/>
          <pc:sldMk cId="3558395744" sldId="3443"/>
        </pc:sldMkLst>
      </pc:sldChg>
      <pc:sldChg chg="del">
        <pc:chgData name="Frances Steel" userId="79d46658-80de-4106-bb59-cad1b389c72e" providerId="ADAL" clId="{C9A650DF-FC12-494D-9C76-2639CC59E8C5}" dt="2026-08-13T09:33:01.617" v="0" actId="47"/>
        <pc:sldMkLst>
          <pc:docMk/>
          <pc:sldMk cId="2974355294" sldId="3444"/>
        </pc:sldMkLst>
      </pc:sldChg>
      <pc:sldChg chg="del">
        <pc:chgData name="Frances Steel" userId="79d46658-80de-4106-bb59-cad1b389c72e" providerId="ADAL" clId="{C9A650DF-FC12-494D-9C76-2639CC59E8C5}" dt="2026-08-13T09:33:01.617" v="0" actId="47"/>
        <pc:sldMkLst>
          <pc:docMk/>
          <pc:sldMk cId="3015514144" sldId="3445"/>
        </pc:sldMkLst>
      </pc:sldChg>
      <pc:sldChg chg="del">
        <pc:chgData name="Frances Steel" userId="79d46658-80de-4106-bb59-cad1b389c72e" providerId="ADAL" clId="{C9A650DF-FC12-494D-9C76-2639CC59E8C5}" dt="2026-08-13T09:33:01.617" v="0" actId="47"/>
        <pc:sldMkLst>
          <pc:docMk/>
          <pc:sldMk cId="562799054" sldId="3446"/>
        </pc:sldMkLst>
      </pc:sldChg>
      <pc:sldChg chg="del">
        <pc:chgData name="Frances Steel" userId="79d46658-80de-4106-bb59-cad1b389c72e" providerId="ADAL" clId="{C9A650DF-FC12-494D-9C76-2639CC59E8C5}" dt="2026-08-13T09:33:01.617" v="0" actId="47"/>
        <pc:sldMkLst>
          <pc:docMk/>
          <pc:sldMk cId="1408167290" sldId="3447"/>
        </pc:sldMkLst>
      </pc:sldChg>
      <pc:sldChg chg="del">
        <pc:chgData name="Frances Steel" userId="79d46658-80de-4106-bb59-cad1b389c72e" providerId="ADAL" clId="{C9A650DF-FC12-494D-9C76-2639CC59E8C5}" dt="2026-08-13T09:33:01.617" v="0" actId="47"/>
        <pc:sldMkLst>
          <pc:docMk/>
          <pc:sldMk cId="451251373" sldId="3448"/>
        </pc:sldMkLst>
      </pc:sldChg>
      <pc:sldChg chg="del">
        <pc:chgData name="Frances Steel" userId="79d46658-80de-4106-bb59-cad1b389c72e" providerId="ADAL" clId="{C9A650DF-FC12-494D-9C76-2639CC59E8C5}" dt="2026-08-13T09:33:01.617" v="0" actId="47"/>
        <pc:sldMkLst>
          <pc:docMk/>
          <pc:sldMk cId="1751069794" sldId="3449"/>
        </pc:sldMkLst>
      </pc:sldChg>
      <pc:sldChg chg="del">
        <pc:chgData name="Frances Steel" userId="79d46658-80de-4106-bb59-cad1b389c72e" providerId="ADAL" clId="{C9A650DF-FC12-494D-9C76-2639CC59E8C5}" dt="2026-08-13T09:33:01.617" v="0" actId="47"/>
        <pc:sldMkLst>
          <pc:docMk/>
          <pc:sldMk cId="3150827541" sldId="3450"/>
        </pc:sldMkLst>
      </pc:sldChg>
      <pc:sldChg chg="del">
        <pc:chgData name="Frances Steel" userId="79d46658-80de-4106-bb59-cad1b389c72e" providerId="ADAL" clId="{C9A650DF-FC12-494D-9C76-2639CC59E8C5}" dt="2026-08-13T09:33:01.617" v="0" actId="47"/>
        <pc:sldMkLst>
          <pc:docMk/>
          <pc:sldMk cId="2307836138" sldId="3451"/>
        </pc:sldMkLst>
      </pc:sldChg>
      <pc:sldChg chg="del">
        <pc:chgData name="Frances Steel" userId="79d46658-80de-4106-bb59-cad1b389c72e" providerId="ADAL" clId="{C9A650DF-FC12-494D-9C76-2639CC59E8C5}" dt="2026-08-13T09:33:12.744" v="1" actId="47"/>
        <pc:sldMkLst>
          <pc:docMk/>
          <pc:sldMk cId="1398045960" sldId="3453"/>
        </pc:sldMkLst>
      </pc:sldChg>
      <pc:sldChg chg="del">
        <pc:chgData name="Frances Steel" userId="79d46658-80de-4106-bb59-cad1b389c72e" providerId="ADAL" clId="{C9A650DF-FC12-494D-9C76-2639CC59E8C5}" dt="2026-08-13T09:33:12.744" v="1" actId="47"/>
        <pc:sldMkLst>
          <pc:docMk/>
          <pc:sldMk cId="135208967" sldId="3454"/>
        </pc:sldMkLst>
      </pc:sldChg>
      <pc:sldChg chg="del">
        <pc:chgData name="Frances Steel" userId="79d46658-80de-4106-bb59-cad1b389c72e" providerId="ADAL" clId="{C9A650DF-FC12-494D-9C76-2639CC59E8C5}" dt="2026-08-13T09:33:12.744" v="1" actId="47"/>
        <pc:sldMkLst>
          <pc:docMk/>
          <pc:sldMk cId="709258493" sldId="3455"/>
        </pc:sldMkLst>
      </pc:sldChg>
      <pc:sldChg chg="del">
        <pc:chgData name="Frances Steel" userId="79d46658-80de-4106-bb59-cad1b389c72e" providerId="ADAL" clId="{C9A650DF-FC12-494D-9C76-2639CC59E8C5}" dt="2026-08-13T09:33:12.744" v="1" actId="47"/>
        <pc:sldMkLst>
          <pc:docMk/>
          <pc:sldMk cId="1892078471" sldId="3456"/>
        </pc:sldMkLst>
      </pc:sldChg>
      <pc:sldChg chg="del">
        <pc:chgData name="Frances Steel" userId="79d46658-80de-4106-bb59-cad1b389c72e" providerId="ADAL" clId="{C9A650DF-FC12-494D-9C76-2639CC59E8C5}" dt="2026-08-13T09:33:12.744" v="1" actId="47"/>
        <pc:sldMkLst>
          <pc:docMk/>
          <pc:sldMk cId="2802277404" sldId="3457"/>
        </pc:sldMkLst>
      </pc:sldChg>
      <pc:sldChg chg="del">
        <pc:chgData name="Frances Steel" userId="79d46658-80de-4106-bb59-cad1b389c72e" providerId="ADAL" clId="{C9A650DF-FC12-494D-9C76-2639CC59E8C5}" dt="2026-08-13T09:33:12.744" v="1" actId="47"/>
        <pc:sldMkLst>
          <pc:docMk/>
          <pc:sldMk cId="1875161157" sldId="3458"/>
        </pc:sldMkLst>
      </pc:sldChg>
      <pc:sldChg chg="del">
        <pc:chgData name="Frances Steel" userId="79d46658-80de-4106-bb59-cad1b389c72e" providerId="ADAL" clId="{C9A650DF-FC12-494D-9C76-2639CC59E8C5}" dt="2026-08-13T09:33:01.617" v="0" actId="47"/>
        <pc:sldMkLst>
          <pc:docMk/>
          <pc:sldMk cId="1397874623" sldId="3461"/>
        </pc:sldMkLst>
      </pc:sldChg>
      <pc:sldChg chg="del">
        <pc:chgData name="Frances Steel" userId="79d46658-80de-4106-bb59-cad1b389c72e" providerId="ADAL" clId="{C9A650DF-FC12-494D-9C76-2639CC59E8C5}" dt="2026-08-13T09:33:01.617" v="0" actId="47"/>
        <pc:sldMkLst>
          <pc:docMk/>
          <pc:sldMk cId="3990801221" sldId="3462"/>
        </pc:sldMkLst>
      </pc:sldChg>
      <pc:sldChg chg="del">
        <pc:chgData name="Frances Steel" userId="79d46658-80de-4106-bb59-cad1b389c72e" providerId="ADAL" clId="{C9A650DF-FC12-494D-9C76-2639CC59E8C5}" dt="2026-08-13T09:33:01.617" v="0" actId="47"/>
        <pc:sldMkLst>
          <pc:docMk/>
          <pc:sldMk cId="1433606448" sldId="3463"/>
        </pc:sldMkLst>
      </pc:sldChg>
      <pc:sldChg chg="del">
        <pc:chgData name="Frances Steel" userId="79d46658-80de-4106-bb59-cad1b389c72e" providerId="ADAL" clId="{C9A650DF-FC12-494D-9C76-2639CC59E8C5}" dt="2026-08-13T09:33:01.617" v="0" actId="47"/>
        <pc:sldMkLst>
          <pc:docMk/>
          <pc:sldMk cId="1308502466" sldId="3465"/>
        </pc:sldMkLst>
      </pc:sldChg>
      <pc:sldChg chg="del">
        <pc:chgData name="Frances Steel" userId="79d46658-80de-4106-bb59-cad1b389c72e" providerId="ADAL" clId="{C9A650DF-FC12-494D-9C76-2639CC59E8C5}" dt="2026-08-13T09:33:01.617" v="0" actId="47"/>
        <pc:sldMkLst>
          <pc:docMk/>
          <pc:sldMk cId="2771169003" sldId="3466"/>
        </pc:sldMkLst>
      </pc:sldChg>
      <pc:sldChg chg="del">
        <pc:chgData name="Frances Steel" userId="79d46658-80de-4106-bb59-cad1b389c72e" providerId="ADAL" clId="{C9A650DF-FC12-494D-9C76-2639CC59E8C5}" dt="2026-08-13T09:33:01.617" v="0" actId="47"/>
        <pc:sldMkLst>
          <pc:docMk/>
          <pc:sldMk cId="473468100" sldId="3468"/>
        </pc:sldMkLst>
      </pc:sldChg>
      <pc:sldChg chg="del">
        <pc:chgData name="Frances Steel" userId="79d46658-80de-4106-bb59-cad1b389c72e" providerId="ADAL" clId="{C9A650DF-FC12-494D-9C76-2639CC59E8C5}" dt="2026-08-13T09:33:01.617" v="0" actId="47"/>
        <pc:sldMkLst>
          <pc:docMk/>
          <pc:sldMk cId="2708207427" sldId="3469"/>
        </pc:sldMkLst>
      </pc:sldChg>
      <pc:sldChg chg="del">
        <pc:chgData name="Frances Steel" userId="79d46658-80de-4106-bb59-cad1b389c72e" providerId="ADAL" clId="{C9A650DF-FC12-494D-9C76-2639CC59E8C5}" dt="2026-08-13T09:33:01.617" v="0" actId="47"/>
        <pc:sldMkLst>
          <pc:docMk/>
          <pc:sldMk cId="2229494516" sldId="3470"/>
        </pc:sldMkLst>
      </pc:sldChg>
      <pc:sldChg chg="del">
        <pc:chgData name="Frances Steel" userId="79d46658-80de-4106-bb59-cad1b389c72e" providerId="ADAL" clId="{C9A650DF-FC12-494D-9C76-2639CC59E8C5}" dt="2026-08-13T09:33:01.617" v="0" actId="47"/>
        <pc:sldMkLst>
          <pc:docMk/>
          <pc:sldMk cId="1189961926" sldId="3471"/>
        </pc:sldMkLst>
      </pc:sldChg>
      <pc:sldChg chg="del">
        <pc:chgData name="Frances Steel" userId="79d46658-80de-4106-bb59-cad1b389c72e" providerId="ADAL" clId="{C9A650DF-FC12-494D-9C76-2639CC59E8C5}" dt="2026-08-13T09:33:01.617" v="0" actId="47"/>
        <pc:sldMkLst>
          <pc:docMk/>
          <pc:sldMk cId="490836839" sldId="3472"/>
        </pc:sldMkLst>
      </pc:sldChg>
      <pc:sldChg chg="del">
        <pc:chgData name="Frances Steel" userId="79d46658-80de-4106-bb59-cad1b389c72e" providerId="ADAL" clId="{C9A650DF-FC12-494D-9C76-2639CC59E8C5}" dt="2026-08-13T09:33:01.617" v="0" actId="47"/>
        <pc:sldMkLst>
          <pc:docMk/>
          <pc:sldMk cId="2572690167" sldId="3473"/>
        </pc:sldMkLst>
      </pc:sldChg>
      <pc:sldChg chg="del">
        <pc:chgData name="Frances Steel" userId="79d46658-80de-4106-bb59-cad1b389c72e" providerId="ADAL" clId="{C9A650DF-FC12-494D-9C76-2639CC59E8C5}" dt="2026-08-13T09:33:01.617" v="0" actId="47"/>
        <pc:sldMkLst>
          <pc:docMk/>
          <pc:sldMk cId="353951598" sldId="3474"/>
        </pc:sldMkLst>
      </pc:sldChg>
      <pc:sldChg chg="del">
        <pc:chgData name="Frances Steel" userId="79d46658-80de-4106-bb59-cad1b389c72e" providerId="ADAL" clId="{C9A650DF-FC12-494D-9C76-2639CC59E8C5}" dt="2026-08-13T09:33:01.617" v="0" actId="47"/>
        <pc:sldMkLst>
          <pc:docMk/>
          <pc:sldMk cId="416135146" sldId="3475"/>
        </pc:sldMkLst>
      </pc:sldChg>
      <pc:sldChg chg="del">
        <pc:chgData name="Frances Steel" userId="79d46658-80de-4106-bb59-cad1b389c72e" providerId="ADAL" clId="{C9A650DF-FC12-494D-9C76-2639CC59E8C5}" dt="2026-08-13T09:33:01.617" v="0" actId="47"/>
        <pc:sldMkLst>
          <pc:docMk/>
          <pc:sldMk cId="2753653064" sldId="3479"/>
        </pc:sldMkLst>
      </pc:sldChg>
      <pc:sldChg chg="del">
        <pc:chgData name="Frances Steel" userId="79d46658-80de-4106-bb59-cad1b389c72e" providerId="ADAL" clId="{C9A650DF-FC12-494D-9C76-2639CC59E8C5}" dt="2026-08-13T09:33:01.617" v="0" actId="47"/>
        <pc:sldMkLst>
          <pc:docMk/>
          <pc:sldMk cId="3144471218" sldId="3480"/>
        </pc:sldMkLst>
      </pc:sldChg>
      <pc:sldChg chg="del">
        <pc:chgData name="Frances Steel" userId="79d46658-80de-4106-bb59-cad1b389c72e" providerId="ADAL" clId="{C9A650DF-FC12-494D-9C76-2639CC59E8C5}" dt="2026-08-13T09:33:01.617" v="0" actId="47"/>
        <pc:sldMkLst>
          <pc:docMk/>
          <pc:sldMk cId="1616419491" sldId="3481"/>
        </pc:sldMkLst>
      </pc:sldChg>
      <pc:sldChg chg="del">
        <pc:chgData name="Frances Steel" userId="79d46658-80de-4106-bb59-cad1b389c72e" providerId="ADAL" clId="{C9A650DF-FC12-494D-9C76-2639CC59E8C5}" dt="2026-08-13T09:33:01.617" v="0" actId="47"/>
        <pc:sldMkLst>
          <pc:docMk/>
          <pc:sldMk cId="1630513365" sldId="3482"/>
        </pc:sldMkLst>
      </pc:sldChg>
      <pc:sldChg chg="del">
        <pc:chgData name="Frances Steel" userId="79d46658-80de-4106-bb59-cad1b389c72e" providerId="ADAL" clId="{C9A650DF-FC12-494D-9C76-2639CC59E8C5}" dt="2026-08-13T09:33:01.617" v="0" actId="47"/>
        <pc:sldMkLst>
          <pc:docMk/>
          <pc:sldMk cId="437441463" sldId="3483"/>
        </pc:sldMkLst>
      </pc:sldChg>
      <pc:sldChg chg="del">
        <pc:chgData name="Frances Steel" userId="79d46658-80de-4106-bb59-cad1b389c72e" providerId="ADAL" clId="{C9A650DF-FC12-494D-9C76-2639CC59E8C5}" dt="2026-08-13T09:33:01.617" v="0" actId="47"/>
        <pc:sldMkLst>
          <pc:docMk/>
          <pc:sldMk cId="2112930976" sldId="3486"/>
        </pc:sldMkLst>
      </pc:sldChg>
      <pc:sldChg chg="del">
        <pc:chgData name="Frances Steel" userId="79d46658-80de-4106-bb59-cad1b389c72e" providerId="ADAL" clId="{C9A650DF-FC12-494D-9C76-2639CC59E8C5}" dt="2026-08-13T09:33:01.617" v="0" actId="47"/>
        <pc:sldMkLst>
          <pc:docMk/>
          <pc:sldMk cId="2086938515" sldId="3487"/>
        </pc:sldMkLst>
      </pc:sldChg>
      <pc:sldChg chg="del">
        <pc:chgData name="Frances Steel" userId="79d46658-80de-4106-bb59-cad1b389c72e" providerId="ADAL" clId="{C9A650DF-FC12-494D-9C76-2639CC59E8C5}" dt="2026-08-13T09:33:01.617" v="0" actId="47"/>
        <pc:sldMkLst>
          <pc:docMk/>
          <pc:sldMk cId="4080006921" sldId="3488"/>
        </pc:sldMkLst>
      </pc:sldChg>
      <pc:sldChg chg="del">
        <pc:chgData name="Frances Steel" userId="79d46658-80de-4106-bb59-cad1b389c72e" providerId="ADAL" clId="{C9A650DF-FC12-494D-9C76-2639CC59E8C5}" dt="2026-08-13T09:33:01.617" v="0" actId="47"/>
        <pc:sldMkLst>
          <pc:docMk/>
          <pc:sldMk cId="2010341970" sldId="3489"/>
        </pc:sldMkLst>
      </pc:sldChg>
      <pc:sldChg chg="del">
        <pc:chgData name="Frances Steel" userId="79d46658-80de-4106-bb59-cad1b389c72e" providerId="ADAL" clId="{C9A650DF-FC12-494D-9C76-2639CC59E8C5}" dt="2026-08-13T09:33:01.617" v="0" actId="47"/>
        <pc:sldMkLst>
          <pc:docMk/>
          <pc:sldMk cId="2413152094" sldId="3490"/>
        </pc:sldMkLst>
      </pc:sldChg>
      <pc:sldChg chg="del">
        <pc:chgData name="Frances Steel" userId="79d46658-80de-4106-bb59-cad1b389c72e" providerId="ADAL" clId="{C9A650DF-FC12-494D-9C76-2639CC59E8C5}" dt="2026-08-13T09:33:01.617" v="0" actId="47"/>
        <pc:sldMkLst>
          <pc:docMk/>
          <pc:sldMk cId="23735505" sldId="3491"/>
        </pc:sldMkLst>
      </pc:sldChg>
      <pc:sldChg chg="del">
        <pc:chgData name="Frances Steel" userId="79d46658-80de-4106-bb59-cad1b389c72e" providerId="ADAL" clId="{C9A650DF-FC12-494D-9C76-2639CC59E8C5}" dt="2026-08-13T09:33:01.617" v="0" actId="47"/>
        <pc:sldMkLst>
          <pc:docMk/>
          <pc:sldMk cId="2853838900" sldId="3492"/>
        </pc:sldMkLst>
      </pc:sldChg>
      <pc:sldChg chg="del">
        <pc:chgData name="Frances Steel" userId="79d46658-80de-4106-bb59-cad1b389c72e" providerId="ADAL" clId="{C9A650DF-FC12-494D-9C76-2639CC59E8C5}" dt="2026-08-13T09:33:01.617" v="0" actId="47"/>
        <pc:sldMkLst>
          <pc:docMk/>
          <pc:sldMk cId="1850173605" sldId="3493"/>
        </pc:sldMkLst>
      </pc:sldChg>
      <pc:sldChg chg="del">
        <pc:chgData name="Frances Steel" userId="79d46658-80de-4106-bb59-cad1b389c72e" providerId="ADAL" clId="{C9A650DF-FC12-494D-9C76-2639CC59E8C5}" dt="2026-08-13T09:33:01.617" v="0" actId="47"/>
        <pc:sldMkLst>
          <pc:docMk/>
          <pc:sldMk cId="2353171162" sldId="3494"/>
        </pc:sldMkLst>
      </pc:sldChg>
      <pc:sldChg chg="del">
        <pc:chgData name="Frances Steel" userId="79d46658-80de-4106-bb59-cad1b389c72e" providerId="ADAL" clId="{C9A650DF-FC12-494D-9C76-2639CC59E8C5}" dt="2026-08-13T09:33:01.617" v="0" actId="47"/>
        <pc:sldMkLst>
          <pc:docMk/>
          <pc:sldMk cId="3421250468" sldId="3495"/>
        </pc:sldMkLst>
      </pc:sldChg>
      <pc:sldChg chg="del">
        <pc:chgData name="Frances Steel" userId="79d46658-80de-4106-bb59-cad1b389c72e" providerId="ADAL" clId="{C9A650DF-FC12-494D-9C76-2639CC59E8C5}" dt="2026-08-13T09:33:01.617" v="0" actId="47"/>
        <pc:sldMkLst>
          <pc:docMk/>
          <pc:sldMk cId="2605559591" sldId="3496"/>
        </pc:sldMkLst>
      </pc:sldChg>
      <pc:sldChg chg="del">
        <pc:chgData name="Frances Steel" userId="79d46658-80de-4106-bb59-cad1b389c72e" providerId="ADAL" clId="{C9A650DF-FC12-494D-9C76-2639CC59E8C5}" dt="2026-08-13T09:33:01.617" v="0" actId="47"/>
        <pc:sldMkLst>
          <pc:docMk/>
          <pc:sldMk cId="3019473682" sldId="3497"/>
        </pc:sldMkLst>
      </pc:sldChg>
      <pc:sldChg chg="del">
        <pc:chgData name="Frances Steel" userId="79d46658-80de-4106-bb59-cad1b389c72e" providerId="ADAL" clId="{C9A650DF-FC12-494D-9C76-2639CC59E8C5}" dt="2026-08-13T09:33:01.617" v="0" actId="47"/>
        <pc:sldMkLst>
          <pc:docMk/>
          <pc:sldMk cId="3430485344" sldId="3498"/>
        </pc:sldMkLst>
      </pc:sldChg>
      <pc:sldChg chg="del">
        <pc:chgData name="Frances Steel" userId="79d46658-80de-4106-bb59-cad1b389c72e" providerId="ADAL" clId="{C9A650DF-FC12-494D-9C76-2639CC59E8C5}" dt="2026-08-13T09:33:01.617" v="0" actId="47"/>
        <pc:sldMkLst>
          <pc:docMk/>
          <pc:sldMk cId="2532119436" sldId="3499"/>
        </pc:sldMkLst>
      </pc:sldChg>
      <pc:sldChg chg="del">
        <pc:chgData name="Frances Steel" userId="79d46658-80de-4106-bb59-cad1b389c72e" providerId="ADAL" clId="{C9A650DF-FC12-494D-9C76-2639CC59E8C5}" dt="2026-08-13T09:33:01.617" v="0" actId="47"/>
        <pc:sldMkLst>
          <pc:docMk/>
          <pc:sldMk cId="704409088" sldId="3500"/>
        </pc:sldMkLst>
      </pc:sldChg>
      <pc:sldChg chg="del">
        <pc:chgData name="Frances Steel" userId="79d46658-80de-4106-bb59-cad1b389c72e" providerId="ADAL" clId="{C9A650DF-FC12-494D-9C76-2639CC59E8C5}" dt="2026-08-13T09:33:01.617" v="0" actId="47"/>
        <pc:sldMkLst>
          <pc:docMk/>
          <pc:sldMk cId="2353131324" sldId="3501"/>
        </pc:sldMkLst>
      </pc:sldChg>
      <pc:sldChg chg="del">
        <pc:chgData name="Frances Steel" userId="79d46658-80de-4106-bb59-cad1b389c72e" providerId="ADAL" clId="{C9A650DF-FC12-494D-9C76-2639CC59E8C5}" dt="2026-08-13T09:33:01.617" v="0" actId="47"/>
        <pc:sldMkLst>
          <pc:docMk/>
          <pc:sldMk cId="3396178178" sldId="3502"/>
        </pc:sldMkLst>
      </pc:sldChg>
      <pc:sldChg chg="del">
        <pc:chgData name="Frances Steel" userId="79d46658-80de-4106-bb59-cad1b389c72e" providerId="ADAL" clId="{C9A650DF-FC12-494D-9C76-2639CC59E8C5}" dt="2026-08-13T09:33:01.617" v="0" actId="47"/>
        <pc:sldMkLst>
          <pc:docMk/>
          <pc:sldMk cId="2709978293" sldId="3503"/>
        </pc:sldMkLst>
      </pc:sldChg>
      <pc:sldChg chg="del">
        <pc:chgData name="Frances Steel" userId="79d46658-80de-4106-bb59-cad1b389c72e" providerId="ADAL" clId="{C9A650DF-FC12-494D-9C76-2639CC59E8C5}" dt="2026-08-13T09:33:01.617" v="0" actId="47"/>
        <pc:sldMkLst>
          <pc:docMk/>
          <pc:sldMk cId="2671953120" sldId="3504"/>
        </pc:sldMkLst>
      </pc:sldChg>
      <pc:sldChg chg="del">
        <pc:chgData name="Frances Steel" userId="79d46658-80de-4106-bb59-cad1b389c72e" providerId="ADAL" clId="{C9A650DF-FC12-494D-9C76-2639CC59E8C5}" dt="2026-08-13T09:33:01.617" v="0" actId="47"/>
        <pc:sldMkLst>
          <pc:docMk/>
          <pc:sldMk cId="1008188172" sldId="3505"/>
        </pc:sldMkLst>
      </pc:sldChg>
      <pc:sldChg chg="del">
        <pc:chgData name="Frances Steel" userId="79d46658-80de-4106-bb59-cad1b389c72e" providerId="ADAL" clId="{C9A650DF-FC12-494D-9C76-2639CC59E8C5}" dt="2026-08-13T09:33:01.617" v="0" actId="47"/>
        <pc:sldMkLst>
          <pc:docMk/>
          <pc:sldMk cId="2843093134" sldId="3506"/>
        </pc:sldMkLst>
      </pc:sldChg>
      <pc:sldChg chg="del">
        <pc:chgData name="Frances Steel" userId="79d46658-80de-4106-bb59-cad1b389c72e" providerId="ADAL" clId="{C9A650DF-FC12-494D-9C76-2639CC59E8C5}" dt="2026-08-13T09:33:01.617" v="0" actId="47"/>
        <pc:sldMkLst>
          <pc:docMk/>
          <pc:sldMk cId="2683176477" sldId="3507"/>
        </pc:sldMkLst>
      </pc:sldChg>
      <pc:sldChg chg="del">
        <pc:chgData name="Frances Steel" userId="79d46658-80de-4106-bb59-cad1b389c72e" providerId="ADAL" clId="{C9A650DF-FC12-494D-9C76-2639CC59E8C5}" dt="2026-08-13T09:33:01.617" v="0" actId="47"/>
        <pc:sldMkLst>
          <pc:docMk/>
          <pc:sldMk cId="3645122337" sldId="3508"/>
        </pc:sldMkLst>
      </pc:sldChg>
      <pc:sldChg chg="del">
        <pc:chgData name="Frances Steel" userId="79d46658-80de-4106-bb59-cad1b389c72e" providerId="ADAL" clId="{C9A650DF-FC12-494D-9C76-2639CC59E8C5}" dt="2026-08-13T09:33:01.617" v="0" actId="47"/>
        <pc:sldMkLst>
          <pc:docMk/>
          <pc:sldMk cId="3399598983" sldId="3509"/>
        </pc:sldMkLst>
      </pc:sldChg>
      <pc:sldChg chg="del">
        <pc:chgData name="Frances Steel" userId="79d46658-80de-4106-bb59-cad1b389c72e" providerId="ADAL" clId="{C9A650DF-FC12-494D-9C76-2639CC59E8C5}" dt="2026-08-13T09:33:01.617" v="0" actId="47"/>
        <pc:sldMkLst>
          <pc:docMk/>
          <pc:sldMk cId="4226723817" sldId="3510"/>
        </pc:sldMkLst>
      </pc:sldChg>
      <pc:sldChg chg="del">
        <pc:chgData name="Frances Steel" userId="79d46658-80de-4106-bb59-cad1b389c72e" providerId="ADAL" clId="{C9A650DF-FC12-494D-9C76-2639CC59E8C5}" dt="2026-08-13T09:33:01.617" v="0" actId="47"/>
        <pc:sldMkLst>
          <pc:docMk/>
          <pc:sldMk cId="4089627902" sldId="3511"/>
        </pc:sldMkLst>
      </pc:sldChg>
      <pc:sldChg chg="del">
        <pc:chgData name="Frances Steel" userId="79d46658-80de-4106-bb59-cad1b389c72e" providerId="ADAL" clId="{C9A650DF-FC12-494D-9C76-2639CC59E8C5}" dt="2026-08-13T09:33:01.617" v="0" actId="47"/>
        <pc:sldMkLst>
          <pc:docMk/>
          <pc:sldMk cId="1383161007" sldId="3512"/>
        </pc:sldMkLst>
      </pc:sldChg>
      <pc:sldChg chg="del">
        <pc:chgData name="Frances Steel" userId="79d46658-80de-4106-bb59-cad1b389c72e" providerId="ADAL" clId="{C9A650DF-FC12-494D-9C76-2639CC59E8C5}" dt="2026-08-13T09:33:01.617" v="0" actId="47"/>
        <pc:sldMkLst>
          <pc:docMk/>
          <pc:sldMk cId="3127091271" sldId="3513"/>
        </pc:sldMkLst>
      </pc:sldChg>
      <pc:sldChg chg="del">
        <pc:chgData name="Frances Steel" userId="79d46658-80de-4106-bb59-cad1b389c72e" providerId="ADAL" clId="{C9A650DF-FC12-494D-9C76-2639CC59E8C5}" dt="2026-08-13T09:33:01.617" v="0" actId="47"/>
        <pc:sldMkLst>
          <pc:docMk/>
          <pc:sldMk cId="4239140734" sldId="3514"/>
        </pc:sldMkLst>
      </pc:sldChg>
      <pc:sldChg chg="del">
        <pc:chgData name="Frances Steel" userId="79d46658-80de-4106-bb59-cad1b389c72e" providerId="ADAL" clId="{C9A650DF-FC12-494D-9C76-2639CC59E8C5}" dt="2026-08-13T09:33:01.617" v="0" actId="47"/>
        <pc:sldMkLst>
          <pc:docMk/>
          <pc:sldMk cId="3229127114" sldId="3515"/>
        </pc:sldMkLst>
      </pc:sldChg>
      <pc:sldChg chg="del">
        <pc:chgData name="Frances Steel" userId="79d46658-80de-4106-bb59-cad1b389c72e" providerId="ADAL" clId="{C9A650DF-FC12-494D-9C76-2639CC59E8C5}" dt="2026-08-13T09:33:01.617" v="0" actId="47"/>
        <pc:sldMkLst>
          <pc:docMk/>
          <pc:sldMk cId="1625996598" sldId="3516"/>
        </pc:sldMkLst>
      </pc:sldChg>
      <pc:sldChg chg="del">
        <pc:chgData name="Frances Steel" userId="79d46658-80de-4106-bb59-cad1b389c72e" providerId="ADAL" clId="{C9A650DF-FC12-494D-9C76-2639CC59E8C5}" dt="2026-08-13T09:33:01.617" v="0" actId="47"/>
        <pc:sldMkLst>
          <pc:docMk/>
          <pc:sldMk cId="34955089" sldId="3517"/>
        </pc:sldMkLst>
      </pc:sldChg>
      <pc:sldChg chg="del">
        <pc:chgData name="Frances Steel" userId="79d46658-80de-4106-bb59-cad1b389c72e" providerId="ADAL" clId="{C9A650DF-FC12-494D-9C76-2639CC59E8C5}" dt="2026-08-13T09:33:01.617" v="0" actId="47"/>
        <pc:sldMkLst>
          <pc:docMk/>
          <pc:sldMk cId="3930742870" sldId="3518"/>
        </pc:sldMkLst>
      </pc:sldChg>
      <pc:sldChg chg="del">
        <pc:chgData name="Frances Steel" userId="79d46658-80de-4106-bb59-cad1b389c72e" providerId="ADAL" clId="{C9A650DF-FC12-494D-9C76-2639CC59E8C5}" dt="2026-08-13T09:33:01.617" v="0" actId="47"/>
        <pc:sldMkLst>
          <pc:docMk/>
          <pc:sldMk cId="1761024289" sldId="3519"/>
        </pc:sldMkLst>
      </pc:sldChg>
      <pc:sldChg chg="del">
        <pc:chgData name="Frances Steel" userId="79d46658-80de-4106-bb59-cad1b389c72e" providerId="ADAL" clId="{C9A650DF-FC12-494D-9C76-2639CC59E8C5}" dt="2026-08-13T09:33:01.617" v="0" actId="47"/>
        <pc:sldMkLst>
          <pc:docMk/>
          <pc:sldMk cId="468020510" sldId="3520"/>
        </pc:sldMkLst>
      </pc:sldChg>
      <pc:sldChg chg="del">
        <pc:chgData name="Frances Steel" userId="79d46658-80de-4106-bb59-cad1b389c72e" providerId="ADAL" clId="{C9A650DF-FC12-494D-9C76-2639CC59E8C5}" dt="2026-08-13T09:33:01.617" v="0" actId="47"/>
        <pc:sldMkLst>
          <pc:docMk/>
          <pc:sldMk cId="1692839814" sldId="3521"/>
        </pc:sldMkLst>
      </pc:sldChg>
      <pc:sldChg chg="del">
        <pc:chgData name="Frances Steel" userId="79d46658-80de-4106-bb59-cad1b389c72e" providerId="ADAL" clId="{C9A650DF-FC12-494D-9C76-2639CC59E8C5}" dt="2026-08-13T09:33:01.617" v="0" actId="47"/>
        <pc:sldMkLst>
          <pc:docMk/>
          <pc:sldMk cId="485105097" sldId="3522"/>
        </pc:sldMkLst>
      </pc:sldChg>
      <pc:sldChg chg="del">
        <pc:chgData name="Frances Steel" userId="79d46658-80de-4106-bb59-cad1b389c72e" providerId="ADAL" clId="{C9A650DF-FC12-494D-9C76-2639CC59E8C5}" dt="2026-08-13T09:33:01.617" v="0" actId="47"/>
        <pc:sldMkLst>
          <pc:docMk/>
          <pc:sldMk cId="274534297" sldId="3523"/>
        </pc:sldMkLst>
      </pc:sldChg>
      <pc:sldChg chg="del">
        <pc:chgData name="Frances Steel" userId="79d46658-80de-4106-bb59-cad1b389c72e" providerId="ADAL" clId="{C9A650DF-FC12-494D-9C76-2639CC59E8C5}" dt="2026-08-13T09:33:01.617" v="0" actId="47"/>
        <pc:sldMkLst>
          <pc:docMk/>
          <pc:sldMk cId="2206756454" sldId="3524"/>
        </pc:sldMkLst>
      </pc:sldChg>
      <pc:sldChg chg="del">
        <pc:chgData name="Frances Steel" userId="79d46658-80de-4106-bb59-cad1b389c72e" providerId="ADAL" clId="{C9A650DF-FC12-494D-9C76-2639CC59E8C5}" dt="2026-08-13T09:33:01.617" v="0" actId="47"/>
        <pc:sldMkLst>
          <pc:docMk/>
          <pc:sldMk cId="1660752254" sldId="3525"/>
        </pc:sldMkLst>
      </pc:sldChg>
      <pc:sldChg chg="del">
        <pc:chgData name="Frances Steel" userId="79d46658-80de-4106-bb59-cad1b389c72e" providerId="ADAL" clId="{C9A650DF-FC12-494D-9C76-2639CC59E8C5}" dt="2026-08-13T09:33:01.617" v="0" actId="47"/>
        <pc:sldMkLst>
          <pc:docMk/>
          <pc:sldMk cId="2533332080" sldId="3526"/>
        </pc:sldMkLst>
      </pc:sldChg>
      <pc:sldChg chg="del">
        <pc:chgData name="Frances Steel" userId="79d46658-80de-4106-bb59-cad1b389c72e" providerId="ADAL" clId="{C9A650DF-FC12-494D-9C76-2639CC59E8C5}" dt="2026-08-13T09:33:01.617" v="0" actId="47"/>
        <pc:sldMkLst>
          <pc:docMk/>
          <pc:sldMk cId="4065841812" sldId="3527"/>
        </pc:sldMkLst>
      </pc:sldChg>
      <pc:sldChg chg="del">
        <pc:chgData name="Frances Steel" userId="79d46658-80de-4106-bb59-cad1b389c72e" providerId="ADAL" clId="{C9A650DF-FC12-494D-9C76-2639CC59E8C5}" dt="2026-08-13T09:33:01.617" v="0" actId="47"/>
        <pc:sldMkLst>
          <pc:docMk/>
          <pc:sldMk cId="589465397" sldId="3528"/>
        </pc:sldMkLst>
      </pc:sldChg>
      <pc:sldChg chg="del">
        <pc:chgData name="Frances Steel" userId="79d46658-80de-4106-bb59-cad1b389c72e" providerId="ADAL" clId="{C9A650DF-FC12-494D-9C76-2639CC59E8C5}" dt="2026-08-13T09:33:01.617" v="0" actId="47"/>
        <pc:sldMkLst>
          <pc:docMk/>
          <pc:sldMk cId="2993787579" sldId="3529"/>
        </pc:sldMkLst>
      </pc:sldChg>
      <pc:sldChg chg="del">
        <pc:chgData name="Frances Steel" userId="79d46658-80de-4106-bb59-cad1b389c72e" providerId="ADAL" clId="{C9A650DF-FC12-494D-9C76-2639CC59E8C5}" dt="2026-08-13T09:33:01.617" v="0" actId="47"/>
        <pc:sldMkLst>
          <pc:docMk/>
          <pc:sldMk cId="371695293" sldId="3530"/>
        </pc:sldMkLst>
      </pc:sldChg>
      <pc:sldChg chg="del">
        <pc:chgData name="Frances Steel" userId="79d46658-80de-4106-bb59-cad1b389c72e" providerId="ADAL" clId="{C9A650DF-FC12-494D-9C76-2639CC59E8C5}" dt="2026-08-13T09:33:01.617" v="0" actId="47"/>
        <pc:sldMkLst>
          <pc:docMk/>
          <pc:sldMk cId="2960759844" sldId="3531"/>
        </pc:sldMkLst>
      </pc:sldChg>
      <pc:sldChg chg="del">
        <pc:chgData name="Frances Steel" userId="79d46658-80de-4106-bb59-cad1b389c72e" providerId="ADAL" clId="{C9A650DF-FC12-494D-9C76-2639CC59E8C5}" dt="2026-08-13T09:33:01.617" v="0" actId="47"/>
        <pc:sldMkLst>
          <pc:docMk/>
          <pc:sldMk cId="1086988512" sldId="3532"/>
        </pc:sldMkLst>
      </pc:sldChg>
      <pc:sldChg chg="del">
        <pc:chgData name="Frances Steel" userId="79d46658-80de-4106-bb59-cad1b389c72e" providerId="ADAL" clId="{C9A650DF-FC12-494D-9C76-2639CC59E8C5}" dt="2026-08-13T09:33:01.617" v="0" actId="47"/>
        <pc:sldMkLst>
          <pc:docMk/>
          <pc:sldMk cId="414757199" sldId="3533"/>
        </pc:sldMkLst>
      </pc:sldChg>
      <pc:sldChg chg="del">
        <pc:chgData name="Frances Steel" userId="79d46658-80de-4106-bb59-cad1b389c72e" providerId="ADAL" clId="{C9A650DF-FC12-494D-9C76-2639CC59E8C5}" dt="2026-08-13T09:33:01.617" v="0" actId="47"/>
        <pc:sldMkLst>
          <pc:docMk/>
          <pc:sldMk cId="3135178155" sldId="3534"/>
        </pc:sldMkLst>
      </pc:sldChg>
      <pc:sldChg chg="del">
        <pc:chgData name="Frances Steel" userId="79d46658-80de-4106-bb59-cad1b389c72e" providerId="ADAL" clId="{C9A650DF-FC12-494D-9C76-2639CC59E8C5}" dt="2026-08-13T09:33:01.617" v="0" actId="47"/>
        <pc:sldMkLst>
          <pc:docMk/>
          <pc:sldMk cId="28073093" sldId="3535"/>
        </pc:sldMkLst>
      </pc:sldChg>
      <pc:sldChg chg="del">
        <pc:chgData name="Frances Steel" userId="79d46658-80de-4106-bb59-cad1b389c72e" providerId="ADAL" clId="{C9A650DF-FC12-494D-9C76-2639CC59E8C5}" dt="2026-08-13T09:33:01.617" v="0" actId="47"/>
        <pc:sldMkLst>
          <pc:docMk/>
          <pc:sldMk cId="1073880402" sldId="3536"/>
        </pc:sldMkLst>
      </pc:sldChg>
      <pc:sldChg chg="del">
        <pc:chgData name="Frances Steel" userId="79d46658-80de-4106-bb59-cad1b389c72e" providerId="ADAL" clId="{C9A650DF-FC12-494D-9C76-2639CC59E8C5}" dt="2026-08-13T09:33:01.617" v="0" actId="47"/>
        <pc:sldMkLst>
          <pc:docMk/>
          <pc:sldMk cId="3388881317" sldId="3537"/>
        </pc:sldMkLst>
      </pc:sldChg>
      <pc:sldChg chg="del">
        <pc:chgData name="Frances Steel" userId="79d46658-80de-4106-bb59-cad1b389c72e" providerId="ADAL" clId="{C9A650DF-FC12-494D-9C76-2639CC59E8C5}" dt="2026-08-13T09:33:01.617" v="0" actId="47"/>
        <pc:sldMkLst>
          <pc:docMk/>
          <pc:sldMk cId="1634473596" sldId="3538"/>
        </pc:sldMkLst>
      </pc:sldChg>
      <pc:sldChg chg="del">
        <pc:chgData name="Frances Steel" userId="79d46658-80de-4106-bb59-cad1b389c72e" providerId="ADAL" clId="{C9A650DF-FC12-494D-9C76-2639CC59E8C5}" dt="2026-08-13T09:33:01.617" v="0" actId="47"/>
        <pc:sldMkLst>
          <pc:docMk/>
          <pc:sldMk cId="771806197" sldId="3539"/>
        </pc:sldMkLst>
      </pc:sldChg>
      <pc:sldChg chg="del">
        <pc:chgData name="Frances Steel" userId="79d46658-80de-4106-bb59-cad1b389c72e" providerId="ADAL" clId="{C9A650DF-FC12-494D-9C76-2639CC59E8C5}" dt="2026-08-13T09:33:01.617" v="0" actId="47"/>
        <pc:sldMkLst>
          <pc:docMk/>
          <pc:sldMk cId="3942614258" sldId="3540"/>
        </pc:sldMkLst>
      </pc:sldChg>
      <pc:sldChg chg="del">
        <pc:chgData name="Frances Steel" userId="79d46658-80de-4106-bb59-cad1b389c72e" providerId="ADAL" clId="{C9A650DF-FC12-494D-9C76-2639CC59E8C5}" dt="2026-08-13T09:33:01.617" v="0" actId="47"/>
        <pc:sldMkLst>
          <pc:docMk/>
          <pc:sldMk cId="1889031152" sldId="3541"/>
        </pc:sldMkLst>
      </pc:sldChg>
      <pc:sldChg chg="del">
        <pc:chgData name="Frances Steel" userId="79d46658-80de-4106-bb59-cad1b389c72e" providerId="ADAL" clId="{C9A650DF-FC12-494D-9C76-2639CC59E8C5}" dt="2026-08-13T09:33:01.617" v="0" actId="47"/>
        <pc:sldMkLst>
          <pc:docMk/>
          <pc:sldMk cId="4284772620" sldId="3542"/>
        </pc:sldMkLst>
      </pc:sldChg>
      <pc:sldChg chg="del">
        <pc:chgData name="Frances Steel" userId="79d46658-80de-4106-bb59-cad1b389c72e" providerId="ADAL" clId="{C9A650DF-FC12-494D-9C76-2639CC59E8C5}" dt="2026-08-13T09:33:01.617" v="0" actId="47"/>
        <pc:sldMkLst>
          <pc:docMk/>
          <pc:sldMk cId="1952090991" sldId="3543"/>
        </pc:sldMkLst>
      </pc:sldChg>
      <pc:sldChg chg="del">
        <pc:chgData name="Frances Steel" userId="79d46658-80de-4106-bb59-cad1b389c72e" providerId="ADAL" clId="{C9A650DF-FC12-494D-9C76-2639CC59E8C5}" dt="2026-08-13T09:33:01.617" v="0" actId="47"/>
        <pc:sldMkLst>
          <pc:docMk/>
          <pc:sldMk cId="340517371" sldId="3544"/>
        </pc:sldMkLst>
      </pc:sldChg>
      <pc:sldChg chg="del">
        <pc:chgData name="Frances Steel" userId="79d46658-80de-4106-bb59-cad1b389c72e" providerId="ADAL" clId="{C9A650DF-FC12-494D-9C76-2639CC59E8C5}" dt="2026-08-13T09:33:01.617" v="0" actId="47"/>
        <pc:sldMkLst>
          <pc:docMk/>
          <pc:sldMk cId="891527419" sldId="3545"/>
        </pc:sldMkLst>
      </pc:sldChg>
      <pc:sldChg chg="del">
        <pc:chgData name="Frances Steel" userId="79d46658-80de-4106-bb59-cad1b389c72e" providerId="ADAL" clId="{C9A650DF-FC12-494D-9C76-2639CC59E8C5}" dt="2026-08-13T09:33:01.617" v="0" actId="47"/>
        <pc:sldMkLst>
          <pc:docMk/>
          <pc:sldMk cId="360682497" sldId="3546"/>
        </pc:sldMkLst>
      </pc:sldChg>
      <pc:sldChg chg="del">
        <pc:chgData name="Frances Steel" userId="79d46658-80de-4106-bb59-cad1b389c72e" providerId="ADAL" clId="{C9A650DF-FC12-494D-9C76-2639CC59E8C5}" dt="2026-08-13T09:33:12.744" v="1" actId="47"/>
        <pc:sldMkLst>
          <pc:docMk/>
          <pc:sldMk cId="3116679550" sldId="3547"/>
        </pc:sldMkLst>
      </pc:sldChg>
      <pc:sldChg chg="del">
        <pc:chgData name="Frances Steel" userId="79d46658-80de-4106-bb59-cad1b389c72e" providerId="ADAL" clId="{C9A650DF-FC12-494D-9C76-2639CC59E8C5}" dt="2026-08-13T09:33:12.744" v="1" actId="47"/>
        <pc:sldMkLst>
          <pc:docMk/>
          <pc:sldMk cId="1269151997" sldId="3548"/>
        </pc:sldMkLst>
      </pc:sldChg>
      <pc:sldChg chg="del">
        <pc:chgData name="Frances Steel" userId="79d46658-80de-4106-bb59-cad1b389c72e" providerId="ADAL" clId="{C9A650DF-FC12-494D-9C76-2639CC59E8C5}" dt="2026-08-13T09:33:12.744" v="1" actId="47"/>
        <pc:sldMkLst>
          <pc:docMk/>
          <pc:sldMk cId="2428663583" sldId="3549"/>
        </pc:sldMkLst>
      </pc:sldChg>
      <pc:sldChg chg="del">
        <pc:chgData name="Frances Steel" userId="79d46658-80de-4106-bb59-cad1b389c72e" providerId="ADAL" clId="{C9A650DF-FC12-494D-9C76-2639CC59E8C5}" dt="2026-08-13T09:33:12.744" v="1" actId="47"/>
        <pc:sldMkLst>
          <pc:docMk/>
          <pc:sldMk cId="2209366147" sldId="3550"/>
        </pc:sldMkLst>
      </pc:sldChg>
      <pc:sldChg chg="del">
        <pc:chgData name="Frances Steel" userId="79d46658-80de-4106-bb59-cad1b389c72e" providerId="ADAL" clId="{C9A650DF-FC12-494D-9C76-2639CC59E8C5}" dt="2026-08-13T09:33:12.744" v="1" actId="47"/>
        <pc:sldMkLst>
          <pc:docMk/>
          <pc:sldMk cId="870760244" sldId="3551"/>
        </pc:sldMkLst>
      </pc:sldChg>
      <pc:sldChg chg="del">
        <pc:chgData name="Frances Steel" userId="79d46658-80de-4106-bb59-cad1b389c72e" providerId="ADAL" clId="{C9A650DF-FC12-494D-9C76-2639CC59E8C5}" dt="2026-08-13T09:33:12.744" v="1" actId="47"/>
        <pc:sldMkLst>
          <pc:docMk/>
          <pc:sldMk cId="604370478" sldId="3552"/>
        </pc:sldMkLst>
      </pc:sldChg>
      <pc:sldChg chg="del">
        <pc:chgData name="Frances Steel" userId="79d46658-80de-4106-bb59-cad1b389c72e" providerId="ADAL" clId="{C9A650DF-FC12-494D-9C76-2639CC59E8C5}" dt="2026-08-13T09:33:12.744" v="1" actId="47"/>
        <pc:sldMkLst>
          <pc:docMk/>
          <pc:sldMk cId="2243130878" sldId="3553"/>
        </pc:sldMkLst>
      </pc:sldChg>
      <pc:sldChg chg="del">
        <pc:chgData name="Frances Steel" userId="79d46658-80de-4106-bb59-cad1b389c72e" providerId="ADAL" clId="{C9A650DF-FC12-494D-9C76-2639CC59E8C5}" dt="2026-08-13T09:33:12.744" v="1" actId="47"/>
        <pc:sldMkLst>
          <pc:docMk/>
          <pc:sldMk cId="620553186" sldId="3554"/>
        </pc:sldMkLst>
      </pc:sldChg>
      <pc:sldChg chg="del">
        <pc:chgData name="Frances Steel" userId="79d46658-80de-4106-bb59-cad1b389c72e" providerId="ADAL" clId="{C9A650DF-FC12-494D-9C76-2639CC59E8C5}" dt="2026-08-13T09:33:12.744" v="1" actId="47"/>
        <pc:sldMkLst>
          <pc:docMk/>
          <pc:sldMk cId="2407289677" sldId="3555"/>
        </pc:sldMkLst>
      </pc:sldChg>
      <pc:sldChg chg="del">
        <pc:chgData name="Frances Steel" userId="79d46658-80de-4106-bb59-cad1b389c72e" providerId="ADAL" clId="{C9A650DF-FC12-494D-9C76-2639CC59E8C5}" dt="2026-08-13T09:33:12.744" v="1" actId="47"/>
        <pc:sldMkLst>
          <pc:docMk/>
          <pc:sldMk cId="3721920874" sldId="3556"/>
        </pc:sldMkLst>
      </pc:sldChg>
      <pc:sldChg chg="del">
        <pc:chgData name="Frances Steel" userId="79d46658-80de-4106-bb59-cad1b389c72e" providerId="ADAL" clId="{C9A650DF-FC12-494D-9C76-2639CC59E8C5}" dt="2026-08-13T09:33:12.744" v="1" actId="47"/>
        <pc:sldMkLst>
          <pc:docMk/>
          <pc:sldMk cId="549278476" sldId="3557"/>
        </pc:sldMkLst>
      </pc:sldChg>
      <pc:sldChg chg="del">
        <pc:chgData name="Frances Steel" userId="79d46658-80de-4106-bb59-cad1b389c72e" providerId="ADAL" clId="{C9A650DF-FC12-494D-9C76-2639CC59E8C5}" dt="2026-08-13T09:33:12.744" v="1" actId="47"/>
        <pc:sldMkLst>
          <pc:docMk/>
          <pc:sldMk cId="3122842810" sldId="3558"/>
        </pc:sldMkLst>
      </pc:sldChg>
      <pc:sldChg chg="del">
        <pc:chgData name="Frances Steel" userId="79d46658-80de-4106-bb59-cad1b389c72e" providerId="ADAL" clId="{C9A650DF-FC12-494D-9C76-2639CC59E8C5}" dt="2026-08-13T09:33:12.744" v="1" actId="47"/>
        <pc:sldMkLst>
          <pc:docMk/>
          <pc:sldMk cId="1430127400" sldId="3559"/>
        </pc:sldMkLst>
      </pc:sldChg>
      <pc:sldChg chg="del">
        <pc:chgData name="Frances Steel" userId="79d46658-80de-4106-bb59-cad1b389c72e" providerId="ADAL" clId="{C9A650DF-FC12-494D-9C76-2639CC59E8C5}" dt="2026-08-13T09:33:12.744" v="1" actId="47"/>
        <pc:sldMkLst>
          <pc:docMk/>
          <pc:sldMk cId="713790187" sldId="3560"/>
        </pc:sldMkLst>
      </pc:sldChg>
      <pc:sldChg chg="del">
        <pc:chgData name="Frances Steel" userId="79d46658-80de-4106-bb59-cad1b389c72e" providerId="ADAL" clId="{C9A650DF-FC12-494D-9C76-2639CC59E8C5}" dt="2026-08-13T09:33:12.744" v="1" actId="47"/>
        <pc:sldMkLst>
          <pc:docMk/>
          <pc:sldMk cId="3676417349" sldId="3561"/>
        </pc:sldMkLst>
      </pc:sldChg>
      <pc:sldChg chg="del">
        <pc:chgData name="Frances Steel" userId="79d46658-80de-4106-bb59-cad1b389c72e" providerId="ADAL" clId="{C9A650DF-FC12-494D-9C76-2639CC59E8C5}" dt="2026-08-13T09:33:12.744" v="1" actId="47"/>
        <pc:sldMkLst>
          <pc:docMk/>
          <pc:sldMk cId="1395979418" sldId="3562"/>
        </pc:sldMkLst>
      </pc:sldChg>
      <pc:sldChg chg="del">
        <pc:chgData name="Frances Steel" userId="79d46658-80de-4106-bb59-cad1b389c72e" providerId="ADAL" clId="{C9A650DF-FC12-494D-9C76-2639CC59E8C5}" dt="2026-08-13T09:33:12.744" v="1" actId="47"/>
        <pc:sldMkLst>
          <pc:docMk/>
          <pc:sldMk cId="3368464879" sldId="3563"/>
        </pc:sldMkLst>
      </pc:sldChg>
      <pc:sldChg chg="del">
        <pc:chgData name="Frances Steel" userId="79d46658-80de-4106-bb59-cad1b389c72e" providerId="ADAL" clId="{C9A650DF-FC12-494D-9C76-2639CC59E8C5}" dt="2026-08-13T09:33:12.744" v="1" actId="47"/>
        <pc:sldMkLst>
          <pc:docMk/>
          <pc:sldMk cId="1575245538" sldId="3564"/>
        </pc:sldMkLst>
      </pc:sldChg>
      <pc:sldChg chg="del">
        <pc:chgData name="Frances Steel" userId="79d46658-80de-4106-bb59-cad1b389c72e" providerId="ADAL" clId="{C9A650DF-FC12-494D-9C76-2639CC59E8C5}" dt="2026-08-13T09:33:12.744" v="1" actId="47"/>
        <pc:sldMkLst>
          <pc:docMk/>
          <pc:sldMk cId="3303511093" sldId="3565"/>
        </pc:sldMkLst>
      </pc:sldChg>
      <pc:sldChg chg="del">
        <pc:chgData name="Frances Steel" userId="79d46658-80de-4106-bb59-cad1b389c72e" providerId="ADAL" clId="{C9A650DF-FC12-494D-9C76-2639CC59E8C5}" dt="2026-08-13T09:33:12.744" v="1" actId="47"/>
        <pc:sldMkLst>
          <pc:docMk/>
          <pc:sldMk cId="2452142336" sldId="3566"/>
        </pc:sldMkLst>
      </pc:sldChg>
      <pc:sldChg chg="del">
        <pc:chgData name="Frances Steel" userId="79d46658-80de-4106-bb59-cad1b389c72e" providerId="ADAL" clId="{C9A650DF-FC12-494D-9C76-2639CC59E8C5}" dt="2026-08-13T09:33:12.744" v="1" actId="47"/>
        <pc:sldMkLst>
          <pc:docMk/>
          <pc:sldMk cId="545092800" sldId="3567"/>
        </pc:sldMkLst>
      </pc:sldChg>
      <pc:sldChg chg="del">
        <pc:chgData name="Frances Steel" userId="79d46658-80de-4106-bb59-cad1b389c72e" providerId="ADAL" clId="{C9A650DF-FC12-494D-9C76-2639CC59E8C5}" dt="2026-08-13T09:33:12.744" v="1" actId="47"/>
        <pc:sldMkLst>
          <pc:docMk/>
          <pc:sldMk cId="4180720052" sldId="3568"/>
        </pc:sldMkLst>
      </pc:sldChg>
      <pc:sldChg chg="del">
        <pc:chgData name="Frances Steel" userId="79d46658-80de-4106-bb59-cad1b389c72e" providerId="ADAL" clId="{C9A650DF-FC12-494D-9C76-2639CC59E8C5}" dt="2026-08-13T09:33:12.744" v="1" actId="47"/>
        <pc:sldMkLst>
          <pc:docMk/>
          <pc:sldMk cId="3309602404" sldId="3569"/>
        </pc:sldMkLst>
      </pc:sldChg>
      <pc:sldChg chg="del">
        <pc:chgData name="Frances Steel" userId="79d46658-80de-4106-bb59-cad1b389c72e" providerId="ADAL" clId="{C9A650DF-FC12-494D-9C76-2639CC59E8C5}" dt="2026-08-13T09:33:12.744" v="1" actId="47"/>
        <pc:sldMkLst>
          <pc:docMk/>
          <pc:sldMk cId="3175223818" sldId="3571"/>
        </pc:sldMkLst>
      </pc:sldChg>
      <pc:sldChg chg="del">
        <pc:chgData name="Frances Steel" userId="79d46658-80de-4106-bb59-cad1b389c72e" providerId="ADAL" clId="{C9A650DF-FC12-494D-9C76-2639CC59E8C5}" dt="2026-08-13T09:33:12.744" v="1" actId="47"/>
        <pc:sldMkLst>
          <pc:docMk/>
          <pc:sldMk cId="2240629409" sldId="3572"/>
        </pc:sldMkLst>
      </pc:sldChg>
      <pc:sldChg chg="del">
        <pc:chgData name="Frances Steel" userId="79d46658-80de-4106-bb59-cad1b389c72e" providerId="ADAL" clId="{C9A650DF-FC12-494D-9C76-2639CC59E8C5}" dt="2026-08-13T09:33:12.744" v="1" actId="47"/>
        <pc:sldMkLst>
          <pc:docMk/>
          <pc:sldMk cId="1444226533" sldId="3573"/>
        </pc:sldMkLst>
      </pc:sldChg>
      <pc:sldChg chg="del">
        <pc:chgData name="Frances Steel" userId="79d46658-80de-4106-bb59-cad1b389c72e" providerId="ADAL" clId="{C9A650DF-FC12-494D-9C76-2639CC59E8C5}" dt="2026-08-13T09:33:12.744" v="1" actId="47"/>
        <pc:sldMkLst>
          <pc:docMk/>
          <pc:sldMk cId="2992094980" sldId="3574"/>
        </pc:sldMkLst>
      </pc:sldChg>
      <pc:sldChg chg="del">
        <pc:chgData name="Frances Steel" userId="79d46658-80de-4106-bb59-cad1b389c72e" providerId="ADAL" clId="{C9A650DF-FC12-494D-9C76-2639CC59E8C5}" dt="2026-08-13T09:33:12.744" v="1" actId="47"/>
        <pc:sldMkLst>
          <pc:docMk/>
          <pc:sldMk cId="1087445837" sldId="3583"/>
        </pc:sldMkLst>
      </pc:sldChg>
      <pc:sldChg chg="del">
        <pc:chgData name="Frances Steel" userId="79d46658-80de-4106-bb59-cad1b389c72e" providerId="ADAL" clId="{C9A650DF-FC12-494D-9C76-2639CC59E8C5}" dt="2026-08-13T09:33:12.744" v="1" actId="47"/>
        <pc:sldMkLst>
          <pc:docMk/>
          <pc:sldMk cId="774319632" sldId="3585"/>
        </pc:sldMkLst>
      </pc:sldChg>
      <pc:sldChg chg="del">
        <pc:chgData name="Frances Steel" userId="79d46658-80de-4106-bb59-cad1b389c72e" providerId="ADAL" clId="{C9A650DF-FC12-494D-9C76-2639CC59E8C5}" dt="2026-08-13T09:33:12.744" v="1" actId="47"/>
        <pc:sldMkLst>
          <pc:docMk/>
          <pc:sldMk cId="3021341923" sldId="3586"/>
        </pc:sldMkLst>
      </pc:sldChg>
      <pc:sldChg chg="del">
        <pc:chgData name="Frances Steel" userId="79d46658-80de-4106-bb59-cad1b389c72e" providerId="ADAL" clId="{C9A650DF-FC12-494D-9C76-2639CC59E8C5}" dt="2026-08-13T09:33:12.744" v="1" actId="47"/>
        <pc:sldMkLst>
          <pc:docMk/>
          <pc:sldMk cId="3404830875" sldId="3587"/>
        </pc:sldMkLst>
      </pc:sldChg>
      <pc:sldChg chg="del">
        <pc:chgData name="Frances Steel" userId="79d46658-80de-4106-bb59-cad1b389c72e" providerId="ADAL" clId="{C9A650DF-FC12-494D-9C76-2639CC59E8C5}" dt="2026-08-13T09:33:12.744" v="1" actId="47"/>
        <pc:sldMkLst>
          <pc:docMk/>
          <pc:sldMk cId="639701333" sldId="3588"/>
        </pc:sldMkLst>
      </pc:sldChg>
      <pc:sldChg chg="del">
        <pc:chgData name="Frances Steel" userId="79d46658-80de-4106-bb59-cad1b389c72e" providerId="ADAL" clId="{C9A650DF-FC12-494D-9C76-2639CC59E8C5}" dt="2026-08-13T09:33:12.744" v="1" actId="47"/>
        <pc:sldMkLst>
          <pc:docMk/>
          <pc:sldMk cId="1546815046" sldId="3589"/>
        </pc:sldMkLst>
      </pc:sldChg>
      <pc:sldChg chg="del">
        <pc:chgData name="Frances Steel" userId="79d46658-80de-4106-bb59-cad1b389c72e" providerId="ADAL" clId="{C9A650DF-FC12-494D-9C76-2639CC59E8C5}" dt="2026-08-13T09:33:12.744" v="1" actId="47"/>
        <pc:sldMkLst>
          <pc:docMk/>
          <pc:sldMk cId="4096960989" sldId="3590"/>
        </pc:sldMkLst>
      </pc:sldChg>
      <pc:sldChg chg="del">
        <pc:chgData name="Frances Steel" userId="79d46658-80de-4106-bb59-cad1b389c72e" providerId="ADAL" clId="{C9A650DF-FC12-494D-9C76-2639CC59E8C5}" dt="2026-08-13T09:33:01.617" v="0" actId="47"/>
        <pc:sldMkLst>
          <pc:docMk/>
          <pc:sldMk cId="488233633" sldId="3591"/>
        </pc:sldMkLst>
      </pc:sldChg>
      <pc:sldChg chg="del">
        <pc:chgData name="Frances Steel" userId="79d46658-80de-4106-bb59-cad1b389c72e" providerId="ADAL" clId="{C9A650DF-FC12-494D-9C76-2639CC59E8C5}" dt="2026-08-13T09:33:01.617" v="0" actId="47"/>
        <pc:sldMkLst>
          <pc:docMk/>
          <pc:sldMk cId="1632537218" sldId="3592"/>
        </pc:sldMkLst>
      </pc:sldChg>
      <pc:sldChg chg="del">
        <pc:chgData name="Frances Steel" userId="79d46658-80de-4106-bb59-cad1b389c72e" providerId="ADAL" clId="{C9A650DF-FC12-494D-9C76-2639CC59E8C5}" dt="2026-08-13T09:33:01.617" v="0" actId="47"/>
        <pc:sldMkLst>
          <pc:docMk/>
          <pc:sldMk cId="85705141" sldId="3593"/>
        </pc:sldMkLst>
      </pc:sldChg>
      <pc:sldChg chg="del">
        <pc:chgData name="Frances Steel" userId="79d46658-80de-4106-bb59-cad1b389c72e" providerId="ADAL" clId="{C9A650DF-FC12-494D-9C76-2639CC59E8C5}" dt="2026-08-13T09:33:01.617" v="0" actId="47"/>
        <pc:sldMkLst>
          <pc:docMk/>
          <pc:sldMk cId="2990844815" sldId="3594"/>
        </pc:sldMkLst>
      </pc:sldChg>
      <pc:sldChg chg="del">
        <pc:chgData name="Frances Steel" userId="79d46658-80de-4106-bb59-cad1b389c72e" providerId="ADAL" clId="{C9A650DF-FC12-494D-9C76-2639CC59E8C5}" dt="2026-08-13T09:33:01.617" v="0" actId="47"/>
        <pc:sldMkLst>
          <pc:docMk/>
          <pc:sldMk cId="3294856732" sldId="3595"/>
        </pc:sldMkLst>
      </pc:sldChg>
      <pc:sldChg chg="del">
        <pc:chgData name="Frances Steel" userId="79d46658-80de-4106-bb59-cad1b389c72e" providerId="ADAL" clId="{C9A650DF-FC12-494D-9C76-2639CC59E8C5}" dt="2026-08-13T09:33:01.617" v="0" actId="47"/>
        <pc:sldMkLst>
          <pc:docMk/>
          <pc:sldMk cId="1621689607" sldId="3596"/>
        </pc:sldMkLst>
      </pc:sldChg>
      <pc:sldChg chg="del">
        <pc:chgData name="Frances Steel" userId="79d46658-80de-4106-bb59-cad1b389c72e" providerId="ADAL" clId="{C9A650DF-FC12-494D-9C76-2639CC59E8C5}" dt="2026-08-13T09:33:01.617" v="0" actId="47"/>
        <pc:sldMkLst>
          <pc:docMk/>
          <pc:sldMk cId="1867903476" sldId="3597"/>
        </pc:sldMkLst>
      </pc:sldChg>
      <pc:sldChg chg="del">
        <pc:chgData name="Frances Steel" userId="79d46658-80de-4106-bb59-cad1b389c72e" providerId="ADAL" clId="{C9A650DF-FC12-494D-9C76-2639CC59E8C5}" dt="2026-08-13T09:33:01.617" v="0" actId="47"/>
        <pc:sldMkLst>
          <pc:docMk/>
          <pc:sldMk cId="4034703726" sldId="3598"/>
        </pc:sldMkLst>
      </pc:sldChg>
      <pc:sldChg chg="del">
        <pc:chgData name="Frances Steel" userId="79d46658-80de-4106-bb59-cad1b389c72e" providerId="ADAL" clId="{C9A650DF-FC12-494D-9C76-2639CC59E8C5}" dt="2026-08-13T09:33:01.617" v="0" actId="47"/>
        <pc:sldMkLst>
          <pc:docMk/>
          <pc:sldMk cId="1056544355" sldId="3599"/>
        </pc:sldMkLst>
      </pc:sldChg>
      <pc:sldChg chg="del">
        <pc:chgData name="Frances Steel" userId="79d46658-80de-4106-bb59-cad1b389c72e" providerId="ADAL" clId="{C9A650DF-FC12-494D-9C76-2639CC59E8C5}" dt="2026-08-13T09:33:01.617" v="0" actId="47"/>
        <pc:sldMkLst>
          <pc:docMk/>
          <pc:sldMk cId="3452992296" sldId="3600"/>
        </pc:sldMkLst>
      </pc:sldChg>
      <pc:sldChg chg="del">
        <pc:chgData name="Frances Steel" userId="79d46658-80de-4106-bb59-cad1b389c72e" providerId="ADAL" clId="{C9A650DF-FC12-494D-9C76-2639CC59E8C5}" dt="2026-08-13T09:33:01.617" v="0" actId="47"/>
        <pc:sldMkLst>
          <pc:docMk/>
          <pc:sldMk cId="1251298828" sldId="3601"/>
        </pc:sldMkLst>
      </pc:sldChg>
      <pc:sldChg chg="del">
        <pc:chgData name="Frances Steel" userId="79d46658-80de-4106-bb59-cad1b389c72e" providerId="ADAL" clId="{C9A650DF-FC12-494D-9C76-2639CC59E8C5}" dt="2026-08-13T09:33:01.617" v="0" actId="47"/>
        <pc:sldMkLst>
          <pc:docMk/>
          <pc:sldMk cId="2846457177" sldId="3602"/>
        </pc:sldMkLst>
      </pc:sldChg>
      <pc:sldChg chg="del">
        <pc:chgData name="Frances Steel" userId="79d46658-80de-4106-bb59-cad1b389c72e" providerId="ADAL" clId="{C9A650DF-FC12-494D-9C76-2639CC59E8C5}" dt="2026-08-13T09:33:01.617" v="0" actId="47"/>
        <pc:sldMkLst>
          <pc:docMk/>
          <pc:sldMk cId="2574039626" sldId="3603"/>
        </pc:sldMkLst>
      </pc:sldChg>
      <pc:sldChg chg="del">
        <pc:chgData name="Frances Steel" userId="79d46658-80de-4106-bb59-cad1b389c72e" providerId="ADAL" clId="{C9A650DF-FC12-494D-9C76-2639CC59E8C5}" dt="2026-08-13T09:33:01.617" v="0" actId="47"/>
        <pc:sldMkLst>
          <pc:docMk/>
          <pc:sldMk cId="1213233620" sldId="3604"/>
        </pc:sldMkLst>
      </pc:sldChg>
      <pc:sldChg chg="del">
        <pc:chgData name="Frances Steel" userId="79d46658-80de-4106-bb59-cad1b389c72e" providerId="ADAL" clId="{C9A650DF-FC12-494D-9C76-2639CC59E8C5}" dt="2026-08-13T09:33:01.617" v="0" actId="47"/>
        <pc:sldMkLst>
          <pc:docMk/>
          <pc:sldMk cId="3740316804" sldId="3605"/>
        </pc:sldMkLst>
      </pc:sldChg>
      <pc:sldChg chg="del">
        <pc:chgData name="Frances Steel" userId="79d46658-80de-4106-bb59-cad1b389c72e" providerId="ADAL" clId="{C9A650DF-FC12-494D-9C76-2639CC59E8C5}" dt="2026-08-13T09:33:01.617" v="0" actId="47"/>
        <pc:sldMkLst>
          <pc:docMk/>
          <pc:sldMk cId="184770298" sldId="3606"/>
        </pc:sldMkLst>
      </pc:sldChg>
      <pc:sldChg chg="del">
        <pc:chgData name="Frances Steel" userId="79d46658-80de-4106-bb59-cad1b389c72e" providerId="ADAL" clId="{C9A650DF-FC12-494D-9C76-2639CC59E8C5}" dt="2026-08-13T09:33:12.744" v="1" actId="47"/>
        <pc:sldMkLst>
          <pc:docMk/>
          <pc:sldMk cId="2860019110" sldId="3608"/>
        </pc:sldMkLst>
      </pc:sldChg>
      <pc:sldChg chg="del">
        <pc:chgData name="Frances Steel" userId="79d46658-80de-4106-bb59-cad1b389c72e" providerId="ADAL" clId="{C9A650DF-FC12-494D-9C76-2639CC59E8C5}" dt="2026-08-13T09:33:12.744" v="1" actId="47"/>
        <pc:sldMkLst>
          <pc:docMk/>
          <pc:sldMk cId="1057550712" sldId="3609"/>
        </pc:sldMkLst>
      </pc:sldChg>
      <pc:sldChg chg="del">
        <pc:chgData name="Frances Steel" userId="79d46658-80de-4106-bb59-cad1b389c72e" providerId="ADAL" clId="{C9A650DF-FC12-494D-9C76-2639CC59E8C5}" dt="2026-08-13T09:33:12.744" v="1" actId="47"/>
        <pc:sldMkLst>
          <pc:docMk/>
          <pc:sldMk cId="4290369166" sldId="3610"/>
        </pc:sldMkLst>
      </pc:sldChg>
      <pc:sldChg chg="del">
        <pc:chgData name="Frances Steel" userId="79d46658-80de-4106-bb59-cad1b389c72e" providerId="ADAL" clId="{C9A650DF-FC12-494D-9C76-2639CC59E8C5}" dt="2026-08-13T09:33:12.744" v="1" actId="47"/>
        <pc:sldMkLst>
          <pc:docMk/>
          <pc:sldMk cId="2064590978" sldId="3611"/>
        </pc:sldMkLst>
      </pc:sldChg>
      <pc:sldChg chg="del">
        <pc:chgData name="Frances Steel" userId="79d46658-80de-4106-bb59-cad1b389c72e" providerId="ADAL" clId="{C9A650DF-FC12-494D-9C76-2639CC59E8C5}" dt="2026-08-13T09:33:12.744" v="1" actId="47"/>
        <pc:sldMkLst>
          <pc:docMk/>
          <pc:sldMk cId="3364598706" sldId="3612"/>
        </pc:sldMkLst>
      </pc:sldChg>
      <pc:sldChg chg="del">
        <pc:chgData name="Frances Steel" userId="79d46658-80de-4106-bb59-cad1b389c72e" providerId="ADAL" clId="{C9A650DF-FC12-494D-9C76-2639CC59E8C5}" dt="2026-08-13T09:33:12.744" v="1" actId="47"/>
        <pc:sldMkLst>
          <pc:docMk/>
          <pc:sldMk cId="2551435383" sldId="3613"/>
        </pc:sldMkLst>
      </pc:sldChg>
      <pc:sldChg chg="del">
        <pc:chgData name="Frances Steel" userId="79d46658-80de-4106-bb59-cad1b389c72e" providerId="ADAL" clId="{C9A650DF-FC12-494D-9C76-2639CC59E8C5}" dt="2026-08-13T09:33:12.744" v="1" actId="47"/>
        <pc:sldMkLst>
          <pc:docMk/>
          <pc:sldMk cId="2672549274" sldId="3614"/>
        </pc:sldMkLst>
      </pc:sldChg>
      <pc:sldMasterChg chg="delSldLayout">
        <pc:chgData name="Frances Steel" userId="79d46658-80de-4106-bb59-cad1b389c72e" providerId="ADAL" clId="{C9A650DF-FC12-494D-9C76-2639CC59E8C5}" dt="2026-08-13T09:33:12.744" v="1" actId="47"/>
        <pc:sldMasterMkLst>
          <pc:docMk/>
          <pc:sldMasterMk cId="2460629482" sldId="2147483744"/>
        </pc:sldMasterMkLst>
        <pc:sldLayoutChg chg="del">
          <pc:chgData name="Frances Steel" userId="79d46658-80de-4106-bb59-cad1b389c72e" providerId="ADAL" clId="{C9A650DF-FC12-494D-9C76-2639CC59E8C5}" dt="2026-08-13T09:33:12.744" v="1"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9:33:01.617" v="0" actId="47"/>
          <pc:sldLayoutMkLst>
            <pc:docMk/>
            <pc:sldMasterMk cId="2460629482" sldId="2147483744"/>
            <pc:sldLayoutMk cId="3406619176" sldId="2147483862"/>
          </pc:sldLayoutMkLst>
        </pc:sldLayoutChg>
        <pc:sldLayoutChg chg="del">
          <pc:chgData name="Frances Steel" userId="79d46658-80de-4106-bb59-cad1b389c72e" providerId="ADAL" clId="{C9A650DF-FC12-494D-9C76-2639CC59E8C5}" dt="2026-08-13T09:33:01.617" v="0" actId="47"/>
          <pc:sldLayoutMkLst>
            <pc:docMk/>
            <pc:sldMasterMk cId="2460629482" sldId="2147483744"/>
            <pc:sldLayoutMk cId="1653141545" sldId="2147483863"/>
          </pc:sldLayoutMkLst>
        </pc:sldLayoutChg>
        <pc:sldLayoutChg chg="del">
          <pc:chgData name="Frances Steel" userId="79d46658-80de-4106-bb59-cad1b389c72e" providerId="ADAL" clId="{C9A650DF-FC12-494D-9C76-2639CC59E8C5}" dt="2026-08-13T09:33:01.617" v="0" actId="47"/>
          <pc:sldLayoutMkLst>
            <pc:docMk/>
            <pc:sldMasterMk cId="2460629482" sldId="2147483744"/>
            <pc:sldLayoutMk cId="2938493966" sldId="2147483864"/>
          </pc:sldLayoutMkLst>
        </pc:sldLayoutChg>
      </pc:sldMasterChg>
      <pc:sldMasterChg chg="delSldLayout">
        <pc:chgData name="Frances Steel" userId="79d46658-80de-4106-bb59-cad1b389c72e" providerId="ADAL" clId="{C9A650DF-FC12-494D-9C76-2639CC59E8C5}" dt="2026-08-13T09:33:12.744" v="1" actId="47"/>
        <pc:sldMasterMkLst>
          <pc:docMk/>
          <pc:sldMasterMk cId="55287480" sldId="2147483844"/>
        </pc:sldMasterMkLst>
        <pc:sldLayoutChg chg="del">
          <pc:chgData name="Frances Steel" userId="79d46658-80de-4106-bb59-cad1b389c72e" providerId="ADAL" clId="{C9A650DF-FC12-494D-9C76-2639CC59E8C5}" dt="2026-08-13T09:33:12.744" v="1"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9:33:12.744" v="1"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2471395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F3269-1CB9-E35C-9686-B6C2CA9B04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CE06FC-48BA-5D6A-780A-2A0DB7AB19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B3CF0A-B28C-EF46-DDFC-E8BC7A9043EB}"/>
              </a:ext>
            </a:extLst>
          </p:cNvPr>
          <p:cNvSpPr>
            <a:spLocks noGrp="1"/>
          </p:cNvSpPr>
          <p:nvPr>
            <p:ph type="body" idx="1"/>
          </p:nvPr>
        </p:nvSpPr>
        <p:spPr/>
        <p:txBody>
          <a:bodyPr/>
          <a:lstStyle/>
          <a:p>
            <a:r>
              <a:rPr lang="en-GB" b="1" dirty="0"/>
              <a:t>PROMOTING CHANGE</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final seven techniques are the promoting change techniques. </a:t>
            </a:r>
            <a:r>
              <a:rPr lang="en-GB" sz="1200" b="0" i="0" kern="1200" dirty="0">
                <a:solidFill>
                  <a:schemeClr val="tx1"/>
                </a:solidFill>
                <a:effectLst/>
                <a:latin typeface="Univers" panose="020B0503020202020204" pitchFamily="34" charset="0"/>
                <a:ea typeface="+mn-ea"/>
                <a:cs typeface="+mn-cs"/>
              </a:rPr>
              <a:t>They equip officers with practical skills to encourage and support prisoners in making positive changes, no matter how big or small. By helping officers build strong relationships, explore and develop prisoners' goals, and provide ongoing support, these techniques can play a key role in fostering lasting change. Used effectively, they can influence the decisions prisoners make and contribute to more positive outcomes both in custody and beyond.</a:t>
            </a:r>
          </a:p>
          <a:p>
            <a:endParaRPr lang="en-GB" b="1" dirty="0"/>
          </a:p>
        </p:txBody>
      </p:sp>
      <p:sp>
        <p:nvSpPr>
          <p:cNvPr id="4" name="Slide Number Placeholder 3">
            <a:extLst>
              <a:ext uri="{FF2B5EF4-FFF2-40B4-BE49-F238E27FC236}">
                <a16:creationId xmlns:a16="http://schemas.microsoft.com/office/drawing/2014/main" id="{36A2155C-269E-6719-9E98-EC55A5232F2C}"/>
              </a:ext>
            </a:extLst>
          </p:cNvPr>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4246395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A6F25-5BDD-867A-E35D-B4F4660EF3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001BAD-6363-E382-DCE8-5237F102F6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16CA80-3A80-6DD7-5767-6713721FB97D}"/>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C1F3ACCE-4DCE-5350-BA36-7C31F64AD39D}"/>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1842267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INTRODUCE NEW TECHNIQUE: ACTIVE LISTENING </a:t>
            </a:r>
          </a:p>
          <a:p>
            <a:endParaRPr lang="en-GB" sz="1200" b="1" dirty="0"/>
          </a:p>
          <a:p>
            <a:r>
              <a:rPr lang="en-GB" sz="1200" b="1" dirty="0"/>
              <a:t>TRAINER NOTE: </a:t>
            </a:r>
            <a:r>
              <a:rPr lang="en-GB" sz="1200" b="0" dirty="0"/>
              <a:t>(Pause a moment to allow people to read the overview of the technique on slide.) </a:t>
            </a:r>
            <a:endParaRPr lang="en-GB" sz="1200" b="1" dirty="0"/>
          </a:p>
          <a:p>
            <a:endParaRPr lang="en-GB" sz="1200" b="1" dirty="0"/>
          </a:p>
          <a:p>
            <a:r>
              <a:rPr lang="en-GB" sz="1200" b="1" dirty="0"/>
              <a:t>EXPLAIN</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b="0" i="0" kern="1200" dirty="0">
                <a:solidFill>
                  <a:schemeClr val="tx1"/>
                </a:solidFill>
                <a:latin typeface="Univers" panose="020B0503020202020204" pitchFamily="34" charset="0"/>
                <a:ea typeface="+mn-ea"/>
                <a:cs typeface="+mn-cs"/>
              </a:rPr>
              <a:t>A person speaking is constantly monitoring their listeners’ reactions. If we want prisoners to share their hopes, feelings and worries honestly, we need to show that we’re listening, we’re interested, and we want the prisoner to keep talking.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b="0" i="0" kern="1200" dirty="0">
                <a:solidFill>
                  <a:schemeClr val="tx1"/>
                </a:solidFill>
                <a:latin typeface="Univers" panose="020B0503020202020204" pitchFamily="34" charset="0"/>
                <a:ea typeface="+mn-ea"/>
                <a:cs typeface="+mn-cs"/>
              </a:rPr>
              <a:t>We’re not listening to prove a point or show we’re clever – we’re listening to understand, and to bring out the best in them. This is active listening.</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b="0" i="0" kern="1200" dirty="0">
                <a:solidFill>
                  <a:schemeClr val="tx1"/>
                </a:solidFill>
                <a:latin typeface="Univers" panose="020B0503020202020204" pitchFamily="34" charset="0"/>
                <a:ea typeface="+mn-ea"/>
                <a:cs typeface="+mn-cs"/>
              </a:rPr>
              <a:t>Active listening means taking practical steps to encourage prisoners to speak, and to attend to what they say. It’s the opposite of half listening – while waiting for our chance to speak.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b="0" i="0" kern="1200" dirty="0">
                <a:solidFill>
                  <a:schemeClr val="tx1"/>
                </a:solidFill>
                <a:latin typeface="Univers" panose="020B0503020202020204" pitchFamily="34" charset="0"/>
                <a:ea typeface="+mn-ea"/>
                <a:cs typeface="+mn-cs"/>
              </a:rPr>
              <a:t>When we listen </a:t>
            </a:r>
            <a:r>
              <a:rPr lang="en-GB" sz="1200" dirty="0"/>
              <a:t>actively, we try to clear our minds of the desire to interrupt, chip in or argue.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dirty="0"/>
              <a:t>Evidence shows that active listening improves relationships and well-being by making people feel more understood, and it boosts communication effectiveness, leading to better problem-solving and higher satisfaction in both personal and professional settings. </a:t>
            </a:r>
          </a:p>
          <a:p>
            <a:pPr marL="0" indent="0">
              <a:buFont typeface="Univers" panose="020B0503020202020204" pitchFamily="34" charset="0"/>
              <a:buNone/>
            </a:pPr>
            <a:endParaRPr lang="en-GB" sz="1200" dirty="0"/>
          </a:p>
          <a:p>
            <a:endParaRPr lang="en-GB" sz="1200"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1837958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STEPS: ACTIVE LISTENING </a:t>
            </a:r>
          </a:p>
          <a:p>
            <a:pPr defTabSz="966338">
              <a:defRPr/>
            </a:pPr>
            <a:endParaRPr lang="en-GB" sz="1200" b="1" dirty="0"/>
          </a:p>
          <a:p>
            <a:r>
              <a:rPr lang="en-GB" sz="1200" b="1" dirty="0"/>
              <a:t>EXPLAIN </a:t>
            </a:r>
          </a:p>
          <a:p>
            <a:r>
              <a:rPr lang="en-GB" sz="1200" b="0" dirty="0"/>
              <a:t>We are now going to go through each of the steps for this technique. </a:t>
            </a:r>
          </a:p>
          <a:p>
            <a:endParaRPr lang="en-GB" sz="1200" b="0" dirty="0"/>
          </a:p>
          <a:p>
            <a:pPr marL="241584" indent="-241584">
              <a:buFont typeface="+mj-lt"/>
              <a:buAutoNum type="alphaUcPeriod"/>
            </a:pPr>
            <a:r>
              <a:rPr lang="en-GB" sz="1200" b="1" dirty="0"/>
              <a:t>Listen actively:</a:t>
            </a:r>
            <a:r>
              <a:rPr lang="en-GB" sz="1200" dirty="0"/>
              <a:t> This can be the hardest thing about active listening, but it’s crucial. We need to consciously decide that we’re listening – not talking. This means letting go of, or suppressing, the many things we could say. Perhaps we disagree, perhaps we know better, perhaps we have experienced something very similar. If we are to listen actively however, we aren’t going to comment on any of these things right now. Instead, we relax and let them go.</a:t>
            </a:r>
          </a:p>
          <a:p>
            <a:pPr marL="241584" indent="-241584">
              <a:buFont typeface="+mj-lt"/>
              <a:buAutoNum type="alphaUcPeriod"/>
            </a:pPr>
            <a:endParaRPr lang="en-GB" sz="1200" dirty="0"/>
          </a:p>
          <a:p>
            <a:pPr marL="241584" indent="-241584" defTabSz="966338">
              <a:buFont typeface="+mj-lt"/>
              <a:buAutoNum type="alphaUcPeriod"/>
              <a:defRPr/>
            </a:pPr>
            <a:r>
              <a:rPr lang="en-GB" sz="1200" b="1" dirty="0"/>
              <a:t>Show you’re listening: </a:t>
            </a:r>
            <a:r>
              <a:rPr lang="en-GB" sz="1200" dirty="0"/>
              <a:t>Do this through maintaining eye contact or nod along, say “yes” or “mmm” to show you are listening. When we stop trying to chip in, our body is likely to relax. But we also want to show we’re listening. Perhaps we’ll nod as the speaker talks or interject with “mmm” or “right.” We can maintain eye contact. We might also take on a relaxed posture – while maintaining an appropriate distance and stance for personal protection.</a:t>
            </a:r>
          </a:p>
          <a:p>
            <a:pPr marL="241584" indent="-241584" defTabSz="966338">
              <a:buFont typeface="+mj-lt"/>
              <a:buAutoNum type="alphaUcPeriod"/>
              <a:defRPr/>
            </a:pPr>
            <a:endParaRPr lang="en-GB" sz="1200" dirty="0"/>
          </a:p>
          <a:p>
            <a:pPr marL="241584" indent="-241584" defTabSz="966338">
              <a:buFont typeface="+mj-lt"/>
              <a:buAutoNum type="alphaUcPeriod"/>
              <a:defRPr/>
            </a:pPr>
            <a:r>
              <a:rPr lang="en-GB" sz="1200" b="1" dirty="0"/>
              <a:t>Encourage the prisoner to keep talking:</a:t>
            </a:r>
            <a:r>
              <a:rPr lang="en-GB" sz="1200" dirty="0"/>
              <a:t> You can do this by staying silent and when needed, ask open and clarifying questions. People usually use pauses to chip in or change the subject. With active listening however, a pause is the fragile moment in which we offer support to help the prisoner keep talking. So, rather than interrupting, we might remain attentively silent, waiting for what’s coming next. Or we could ask a clarifying question – “So what happened next?” Ask open questions to help the prisoner talk further. Generally, we prefer not to interrupt. But where we do want to encourage the prisoner to talk further, an open question may be a better way to invite them to speak at length or to go deeper into their feelings. For example, if we see a prisoner is upset, asking, “Are you OK?” doesn’t get us very far. “How did the visit go?” or “What’s on your mind?” may be better ways to get the prisoner talking.</a:t>
            </a:r>
          </a:p>
          <a:p>
            <a:pPr marL="241584" indent="-241584" defTabSz="966338">
              <a:buFont typeface="+mj-lt"/>
              <a:buAutoNum type="alphaUcPeriod"/>
              <a:defRPr/>
            </a:pPr>
            <a:endParaRPr lang="en-GB" sz="1200" dirty="0"/>
          </a:p>
          <a:p>
            <a:pPr marL="241584" indent="-241584" defTabSz="966338">
              <a:buFont typeface="+mj-lt"/>
              <a:buAutoNum type="alphaUcPeriod"/>
              <a:defRPr/>
            </a:pPr>
            <a:r>
              <a:rPr lang="en-GB" sz="1200" b="1" dirty="0"/>
              <a:t>Report back what you are hearing: </a:t>
            </a:r>
            <a:r>
              <a:rPr lang="en-GB" sz="1200" dirty="0"/>
              <a:t>Show you are truly listening and are engaged with the prisoner’s circumstances by repeating their words back to them. When the prisoner stops, or looks to us for a response, we can show that we’ve truly been listening, and that we are seeking to understand them, by reflecting back what we’ve heard. We might say something like “What I’m hearing is that you’re really disappointed about what’s happening.” Or “Can I check what you’re telling me, it sounds like you’re really excited about this.” If we hear something promising, we might switch from Active listening to supporting the prisoner to plan change, by emphasising something positive they’ve said.</a:t>
            </a:r>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688237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TURN AND TALK: ACTIVE LISTENING</a:t>
            </a:r>
          </a:p>
          <a:p>
            <a:endParaRPr lang="en-GB" b="1" dirty="0"/>
          </a:p>
          <a:p>
            <a:r>
              <a:rPr lang="en-GB" b="1" dirty="0"/>
              <a:t>PAIRED DISCUSSION </a:t>
            </a:r>
          </a:p>
          <a:p>
            <a:r>
              <a:rPr lang="en-GB" b="0" dirty="0"/>
              <a:t>In pairs I would like you to discuss the following questions using the pocket guide as a reference </a:t>
            </a:r>
            <a:r>
              <a:rPr lang="en-GB" b="1" dirty="0"/>
              <a:t>(p46):</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b="0" i="0" kern="1200" dirty="0">
                <a:solidFill>
                  <a:schemeClr val="tx1"/>
                </a:solidFill>
                <a:latin typeface="Univers" panose="020B0503020202020204" pitchFamily="34" charset="0"/>
                <a:ea typeface="+mn-ea"/>
                <a:cs typeface="+mn-cs"/>
              </a:rPr>
              <a:t>Do you use this technique as part of your practice? If so, how and when?</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b="0" i="0" kern="1200" dirty="0">
                <a:solidFill>
                  <a:schemeClr val="tx1"/>
                </a:solidFill>
                <a:latin typeface="Univers" panose="020B0503020202020204" pitchFamily="34" charset="0"/>
                <a:ea typeface="+mn-ea"/>
                <a:cs typeface="+mn-cs"/>
              </a:rPr>
              <a:t>Which of the steps do you use?</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b="0" i="0" kern="1200" dirty="0">
                <a:solidFill>
                  <a:schemeClr val="tx1"/>
                </a:solidFill>
                <a:latin typeface="Univers" panose="020B0503020202020204" pitchFamily="34" charset="0"/>
                <a:ea typeface="+mn-ea"/>
                <a:cs typeface="+mn-cs"/>
              </a:rPr>
              <a:t>Which of the steps do you want to work on?</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endParaRPr lang="en-GB" sz="1200" b="0" i="0" kern="1200" dirty="0">
              <a:solidFill>
                <a:schemeClr val="tx1"/>
              </a:solidFill>
              <a:latin typeface="Univers" panose="020B0503020202020204" pitchFamily="34" charset="0"/>
              <a:ea typeface="+mn-ea"/>
              <a:cs typeface="+mn-cs"/>
            </a:endParaRPr>
          </a:p>
          <a:p>
            <a:r>
              <a:rPr lang="en-GB" b="1" dirty="0"/>
              <a:t>WHOLE GROUP FEEDBACK </a:t>
            </a:r>
          </a:p>
          <a:p>
            <a:r>
              <a:rPr lang="en-GB" b="0" dirty="0"/>
              <a:t>(Get whole group feedback following paired discussions.)</a:t>
            </a:r>
          </a:p>
        </p:txBody>
      </p:sp>
      <p:sp>
        <p:nvSpPr>
          <p:cNvPr id="4" name="Slide Number Placeholder 3"/>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1823291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37F5A-1605-81D1-6127-5A6FF70E77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633933-FBC9-533B-3F39-E937E093E0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460255-2E51-E363-24AF-F4C72AD103E5}"/>
              </a:ext>
            </a:extLst>
          </p:cNvPr>
          <p:cNvSpPr>
            <a:spLocks noGrp="1"/>
          </p:cNvSpPr>
          <p:nvPr>
            <p:ph type="body" idx="1"/>
          </p:nvPr>
        </p:nvSpPr>
        <p:spPr/>
        <p:txBody>
          <a:bodyPr/>
          <a:lstStyle/>
          <a:p>
            <a:r>
              <a:rPr lang="en-GB" b="1" dirty="0"/>
              <a:t>MODEL VIDEO: ACTIVE LISTENING</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endParaRPr lang="en-GB" b="1" dirty="0"/>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sz="1200"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b="1" i="0" kern="1200" dirty="0">
                <a:solidFill>
                  <a:schemeClr val="tx1"/>
                </a:solidFill>
                <a:latin typeface="Univers" panose="020B0503020202020204" pitchFamily="34" charset="0"/>
                <a:ea typeface="+mn-ea"/>
                <a:cs typeface="+mn-cs"/>
              </a:rPr>
              <a:t>Losing track of what is happening around you: </a:t>
            </a:r>
            <a:r>
              <a:rPr lang="en-GB" sz="1200" b="0" i="0" kern="1200" dirty="0">
                <a:solidFill>
                  <a:schemeClr val="tx1"/>
                </a:solidFill>
                <a:latin typeface="Univers" panose="020B0503020202020204" pitchFamily="34" charset="0"/>
                <a:ea typeface="+mn-ea"/>
                <a:cs typeface="+mn-cs"/>
              </a:rPr>
              <a:t>Ideally, active listening demands that we attend fully to the speaker. But no matter how intense the conversation, we need to keep scanning the landing and wing and attending to everything else that’s going on </a:t>
            </a:r>
            <a:r>
              <a:rPr lang="en-GB" sz="1200" b="1" i="0" kern="1200" dirty="0">
                <a:solidFill>
                  <a:schemeClr val="tx1"/>
                </a:solidFill>
                <a:latin typeface="Univers" panose="020B0503020202020204" pitchFamily="34" charset="0"/>
                <a:ea typeface="+mn-ea"/>
                <a:cs typeface="+mn-cs"/>
              </a:rPr>
              <a:t>(see radar be seen looking: technique 1). </a:t>
            </a:r>
            <a:r>
              <a:rPr lang="en-GB" sz="1200" b="0" i="0" kern="1200" dirty="0">
                <a:solidFill>
                  <a:schemeClr val="tx1"/>
                </a:solidFill>
                <a:latin typeface="Univers" panose="020B0503020202020204" pitchFamily="34" charset="0"/>
                <a:ea typeface="+mn-ea"/>
                <a:cs typeface="+mn-cs"/>
              </a:rPr>
              <a:t>We also need to consider personal safety, our positioning and the positioning of prisoners around us. Finally, we need to think about maintaining appropriate boundaries – and perceptions of appropriate boundaries – in terms of how long we spend with individual prisoners and where we talk to them.</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endParaRPr lang="en-GB" sz="1200" b="0" i="0" kern="1200" dirty="0">
              <a:solidFill>
                <a:schemeClr val="tx1"/>
              </a:solidFill>
              <a:latin typeface="Univers" panose="020B0503020202020204" pitchFamily="34" charset="0"/>
              <a:ea typeface="+mn-ea"/>
              <a:cs typeface="+mn-cs"/>
            </a:endParaRP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b="1" i="0" kern="1200" dirty="0">
                <a:solidFill>
                  <a:schemeClr val="tx1"/>
                </a:solidFill>
                <a:latin typeface="Univers" panose="020B0503020202020204" pitchFamily="34" charset="0"/>
                <a:ea typeface="+mn-ea"/>
                <a:cs typeface="+mn-cs"/>
              </a:rPr>
              <a:t>Not</a:t>
            </a:r>
            <a:r>
              <a:rPr lang="en-GB" sz="1200" b="0" i="0" kern="1200" dirty="0">
                <a:solidFill>
                  <a:schemeClr val="tx1"/>
                </a:solidFill>
                <a:latin typeface="Univers" panose="020B0503020202020204" pitchFamily="34" charset="0"/>
                <a:ea typeface="+mn-ea"/>
                <a:cs typeface="+mn-cs"/>
              </a:rPr>
              <a:t> </a:t>
            </a:r>
            <a:r>
              <a:rPr lang="en-GB" sz="1200" b="1" i="0" kern="1200" dirty="0">
                <a:solidFill>
                  <a:schemeClr val="tx1"/>
                </a:solidFill>
                <a:effectLst/>
                <a:latin typeface="Univers" panose="020B0503020202020204" pitchFamily="34" charset="0"/>
                <a:ea typeface="+mn-ea"/>
                <a:cs typeface="+mn-cs"/>
              </a:rPr>
              <a:t>challenging appropriately:</a:t>
            </a:r>
            <a:r>
              <a:rPr lang="en-GB" sz="1200" b="0" i="0" kern="1200" dirty="0">
                <a:solidFill>
                  <a:schemeClr val="tx1"/>
                </a:solidFill>
                <a:effectLst/>
                <a:latin typeface="Univers" panose="020B0503020202020204" pitchFamily="34" charset="0"/>
                <a:ea typeface="+mn-ea"/>
                <a:cs typeface="+mn-cs"/>
              </a:rPr>
              <a:t> Understanding the prisoner’s perspective is important, but that doesn’t mean validating abhorrent, illegal or unethical suggestions. For example, if a prisoner makes a racist statement, or describes planning to take revenge after their release, we can listen and understand what they’re saying – then challenge their sentiments and the rationale behind them.</a:t>
            </a:r>
          </a:p>
        </p:txBody>
      </p:sp>
      <p:sp>
        <p:nvSpPr>
          <p:cNvPr id="4" name="Slide Number Placeholder 3">
            <a:extLst>
              <a:ext uri="{FF2B5EF4-FFF2-40B4-BE49-F238E27FC236}">
                <a16:creationId xmlns:a16="http://schemas.microsoft.com/office/drawing/2014/main" id="{645A4C18-68AB-F962-CA6D-0A8CAB14319F}"/>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710099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ACTIVE LISTENING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EXPLAIN THE PRACTICE </a:t>
            </a:r>
            <a:r>
              <a:rPr lang="en-GB" b="0" i="0" dirty="0"/>
              <a:t>(NB: you can change the times for scripting, practice and feedback as needed.)</a:t>
            </a:r>
            <a:endParaRPr lang="en-GB" i="0" dirty="0"/>
          </a:p>
          <a:p>
            <a:r>
              <a:rPr lang="en-GB" b="0" i="0" dirty="0"/>
              <a:t>We are now going to practise using the technique active listening: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When might you use the technique of active listening? Think about a prisoner or group of prisoners you are working with when you have needed to, or will need to, use this technique. For example, during an ACCT assessment, during a key working session or when communicating with a frustrated prisoner on the landing, etc. </a:t>
            </a:r>
            <a:endParaRPr lang="en-GB" b="1" i="0" dirty="0"/>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Arial" panose="020B0604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25905278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06692-E659-674D-87C8-6AE0AA7298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AEC933-1FC4-79B8-92FE-592EA2FDD9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F7BBF0-6602-781B-F890-DF3DF78C90ED}"/>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coaching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0EA5D730-19E6-271E-B153-176A5145F9E2}"/>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4341800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53" r:id="rId6"/>
    <p:sldLayoutId id="2147483856" r:id="rId7"/>
    <p:sldLayoutId id="2147483859" r:id="rId8"/>
    <p:sldLayoutId id="2147483865" r:id="rId9"/>
    <p:sldLayoutId id="2147483866" r:id="rId10"/>
    <p:sldLayoutId id="2147483867" r:id="rId11"/>
    <p:sldLayoutId id="2147483854" r:id="rId12"/>
    <p:sldLayoutId id="2147483857" r:id="rId13"/>
    <p:sldLayoutId id="2147483860" r:id="rId14"/>
    <p:sldLayoutId id="2147483868" r:id="rId15"/>
    <p:sldLayoutId id="2147483869" r:id="rId16"/>
    <p:sldLayoutId id="2147483870" r:id="rId17"/>
    <p:sldLayoutId id="2147483855" r:id="rId18"/>
    <p:sldLayoutId id="2147483858" r:id="rId19"/>
    <p:sldLayoutId id="2147483861" r:id="rId20"/>
    <p:sldLayoutId id="2147483871" r:id="rId21"/>
    <p:sldLayoutId id="2147483872" r:id="rId22"/>
    <p:sldLayoutId id="2147483873" r:id="rId23"/>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16.svg"/><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03A01-7D3A-7785-A53C-D4E5ECF613AC}"/>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40A4D0DE-1FF6-B8D5-0A8E-62D7B5125B14}"/>
              </a:ext>
            </a:extLst>
          </p:cNvPr>
          <p:cNvSpPr>
            <a:spLocks noGrp="1"/>
          </p:cNvSpPr>
          <p:nvPr>
            <p:ph type="subTitle" idx="1"/>
          </p:nvPr>
        </p:nvSpPr>
        <p:spPr>
          <a:xfrm>
            <a:off x="323850" y="2444317"/>
            <a:ext cx="6839998" cy="410638"/>
          </a:xfrm>
        </p:spPr>
        <p:txBody>
          <a:bodyPr/>
          <a:lstStyle/>
          <a:p>
            <a:r>
              <a:rPr lang="en-US"/>
              <a:t>Training slides</a:t>
            </a:r>
            <a:endParaRPr lang="en-GB"/>
          </a:p>
        </p:txBody>
      </p:sp>
      <p:sp>
        <p:nvSpPr>
          <p:cNvPr id="3" name="Title 2">
            <a:extLst>
              <a:ext uri="{FF2B5EF4-FFF2-40B4-BE49-F238E27FC236}">
                <a16:creationId xmlns:a16="http://schemas.microsoft.com/office/drawing/2014/main" id="{1BB1879B-8785-4D7A-DB10-E9146743A5F4}"/>
              </a:ext>
            </a:extLst>
          </p:cNvPr>
          <p:cNvSpPr>
            <a:spLocks noGrp="1"/>
          </p:cNvSpPr>
          <p:nvPr>
            <p:ph type="title"/>
          </p:nvPr>
        </p:nvSpPr>
        <p:spPr>
          <a:xfrm>
            <a:off x="323848" y="1872044"/>
            <a:ext cx="6840000" cy="572273"/>
          </a:xfrm>
        </p:spPr>
        <p:txBody>
          <a:bodyPr/>
          <a:lstStyle/>
          <a:p>
            <a:r>
              <a:rPr lang="en-US"/>
              <a:t>#17 active listening </a:t>
            </a:r>
            <a:endParaRPr lang="en-GB"/>
          </a:p>
        </p:txBody>
      </p:sp>
    </p:spTree>
    <p:extLst>
      <p:ext uri="{BB962C8B-B14F-4D97-AF65-F5344CB8AC3E}">
        <p14:creationId xmlns:p14="http://schemas.microsoft.com/office/powerpoint/2010/main" val="732343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D0593-B000-5373-3803-F9EEB3A1AAB3}"/>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C6EBEA38-641D-2387-8D29-7C1DD11BA39E}"/>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1093369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42732-3BCB-449A-D1CC-709BC1AED11D}"/>
            </a:ext>
          </a:extLst>
        </p:cNvPr>
        <p:cNvGrpSpPr/>
        <p:nvPr/>
      </p:nvGrpSpPr>
      <p:grpSpPr>
        <a:xfrm>
          <a:off x="0" y="0"/>
          <a:ext cx="0" cy="0"/>
          <a:chOff x="0" y="0"/>
          <a:chExt cx="0" cy="0"/>
        </a:xfrm>
      </p:grpSpPr>
      <p:sp>
        <p:nvSpPr>
          <p:cNvPr id="8" name="Text Placeholder 19">
            <a:extLst>
              <a:ext uri="{FF2B5EF4-FFF2-40B4-BE49-F238E27FC236}">
                <a16:creationId xmlns:a16="http://schemas.microsoft.com/office/drawing/2014/main" id="{2A9E76E9-5042-63E6-BA81-160CB3ACBF4D}"/>
              </a:ext>
            </a:extLst>
          </p:cNvPr>
          <p:cNvSpPr txBox="1">
            <a:spLocks/>
          </p:cNvSpPr>
          <p:nvPr/>
        </p:nvSpPr>
        <p:spPr>
          <a:xfrm>
            <a:off x="323849" y="396876"/>
            <a:ext cx="4960420" cy="4223250"/>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a:t>PROMOTING CHANGE</a:t>
            </a:r>
            <a:endParaRPr lang="en-GB" sz="2800" b="0" i="0" u="none" strike="noStrike" baseline="0">
              <a:solidFill>
                <a:srgbClr val="000000"/>
              </a:solidFill>
            </a:endParaRPr>
          </a:p>
          <a:p>
            <a:r>
              <a:rPr lang="en-US" sz="1600" b="0" i="0" u="none" strike="noStrike" baseline="0">
                <a:solidFill>
                  <a:srgbClr val="FFFFFF"/>
                </a:solidFill>
              </a:rPr>
              <a:t>The strategies in this section support you to encourage prisoners to change. They aim to give you the tools to build relationships, understand prisoners’ goals, and support them to make lasting change.</a:t>
            </a:r>
            <a:endParaRPr lang="en-GB" sz="1800"/>
          </a:p>
        </p:txBody>
      </p:sp>
      <p:sp>
        <p:nvSpPr>
          <p:cNvPr id="9" name="Text Placeholder 19">
            <a:extLst>
              <a:ext uri="{FF2B5EF4-FFF2-40B4-BE49-F238E27FC236}">
                <a16:creationId xmlns:a16="http://schemas.microsoft.com/office/drawing/2014/main" id="{2F687605-60CE-E51D-491C-DFE3A0EC0FBA}"/>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dirty="0"/>
              <a:t>#17 Active listening</a:t>
            </a:r>
          </a:p>
          <a:p>
            <a:r>
              <a:rPr lang="en-US" sz="1600" dirty="0"/>
              <a:t>#18 Socratic questions</a:t>
            </a:r>
          </a:p>
          <a:p>
            <a:r>
              <a:rPr lang="en-US" sz="1600" dirty="0"/>
              <a:t>#19 Negative to positive</a:t>
            </a:r>
          </a:p>
          <a:p>
            <a:r>
              <a:rPr lang="en-US" sz="1600" dirty="0"/>
              <a:t>#20 Commitment to change</a:t>
            </a:r>
          </a:p>
          <a:p>
            <a:r>
              <a:rPr lang="en-US" sz="1600" dirty="0"/>
              <a:t>#21 Setting goals and </a:t>
            </a:r>
            <a:r>
              <a:rPr lang="en-US" sz="1600" dirty="0" err="1"/>
              <a:t>recognising</a:t>
            </a:r>
            <a:r>
              <a:rPr lang="en-US" sz="1600" dirty="0"/>
              <a:t> progress</a:t>
            </a:r>
          </a:p>
          <a:p>
            <a:r>
              <a:rPr lang="en-US" sz="1600" dirty="0"/>
              <a:t>#22 Precise praise</a:t>
            </a:r>
          </a:p>
          <a:p>
            <a:r>
              <a:rPr lang="en-US" sz="1600" dirty="0"/>
              <a:t>#23 Rolling with resistance</a:t>
            </a:r>
            <a:endParaRPr lang="en-GB" sz="1600" dirty="0"/>
          </a:p>
        </p:txBody>
      </p:sp>
      <p:sp>
        <p:nvSpPr>
          <p:cNvPr id="2" name="Rectangle 1">
            <a:extLst>
              <a:ext uri="{FF2B5EF4-FFF2-40B4-BE49-F238E27FC236}">
                <a16:creationId xmlns:a16="http://schemas.microsoft.com/office/drawing/2014/main" id="{903A0F37-1F85-D27B-3A83-F020C510E096}"/>
              </a:ext>
            </a:extLst>
          </p:cNvPr>
          <p:cNvSpPr/>
          <p:nvPr/>
        </p:nvSpPr>
        <p:spPr>
          <a:xfrm>
            <a:off x="6012179" y="280667"/>
            <a:ext cx="1744981"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02670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3F46C-D320-8194-201F-27B2FA05E68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1B1A8E4-2BDA-6A6B-4119-E96B0FABDD9D}"/>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EA042427-0BB4-7B9A-02B1-C27875E9FC6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C9B53A39-1636-7CDB-D56C-406A396A16B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2963010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2C896-D33A-374E-6D8B-F28738F565AC}"/>
            </a:ext>
          </a:extLst>
        </p:cNvPr>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221A4EFF-93A1-FFFB-7FB8-D2627C20794B}"/>
              </a:ext>
            </a:extLst>
          </p:cNvPr>
          <p:cNvPicPr>
            <a:picLocks noGrp="1" noChangeAspect="1"/>
          </p:cNvPicPr>
          <p:nvPr>
            <p:ph type="pic" sz="quarter" idx="21"/>
          </p:nvPr>
        </p:nvPicPr>
        <p:blipFill>
          <a:blip r:embed="rId3"/>
          <a:srcRect l="502" r="502"/>
          <a:stretch>
            <a:fillRect/>
          </a:stretch>
        </p:blipFill>
        <p:spPr>
          <a:prstGeom prst="rect">
            <a:avLst/>
          </a:prstGeom>
          <a:solidFill>
            <a:srgbClr val="E2463A"/>
          </a:solidFill>
        </p:spPr>
      </p:pic>
      <p:sp>
        <p:nvSpPr>
          <p:cNvPr id="5" name="Text Placeholder 4">
            <a:extLst>
              <a:ext uri="{FF2B5EF4-FFF2-40B4-BE49-F238E27FC236}">
                <a16:creationId xmlns:a16="http://schemas.microsoft.com/office/drawing/2014/main" id="{4EAB1062-169E-39A1-597B-3D94FC4CFF37}"/>
              </a:ext>
            </a:extLst>
          </p:cNvPr>
          <p:cNvSpPr>
            <a:spLocks noGrp="1"/>
          </p:cNvSpPr>
          <p:nvPr>
            <p:ph type="body" sz="quarter" idx="23"/>
          </p:nvPr>
        </p:nvSpPr>
        <p:spPr/>
        <p:txBody>
          <a:bodyPr/>
          <a:lstStyle/>
          <a:p>
            <a:r>
              <a:rPr lang="en-US"/>
              <a:t>#17 Promoting change</a:t>
            </a:r>
          </a:p>
          <a:p>
            <a:pPr lvl="1"/>
            <a:r>
              <a:rPr lang="en-US"/>
              <a:t>ACTIVE LISTENING</a:t>
            </a:r>
          </a:p>
          <a:p>
            <a:pPr lvl="2"/>
            <a:r>
              <a:rPr lang="en-GB"/>
              <a:t>Focus on understanding what a prisoner is saying and thinking, not just on your own response.</a:t>
            </a:r>
            <a:endParaRPr lang="en-US"/>
          </a:p>
        </p:txBody>
      </p:sp>
    </p:spTree>
    <p:extLst>
      <p:ext uri="{BB962C8B-B14F-4D97-AF65-F5344CB8AC3E}">
        <p14:creationId xmlns:p14="http://schemas.microsoft.com/office/powerpoint/2010/main" val="3774396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A08C9-3ABC-F90D-451C-AB0BA6CF6314}"/>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134ACFB8-37E3-D9C3-2198-1FCCD02EC274}"/>
              </a:ext>
            </a:extLst>
          </p:cNvPr>
          <p:cNvSpPr>
            <a:spLocks noGrp="1"/>
          </p:cNvSpPr>
          <p:nvPr>
            <p:ph type="body" sz="quarter" idx="17"/>
          </p:nvPr>
        </p:nvSpPr>
        <p:spPr>
          <a:xfrm>
            <a:off x="335599" y="3147814"/>
            <a:ext cx="1930134" cy="802271"/>
          </a:xfrm>
        </p:spPr>
        <p:txBody>
          <a:bodyPr/>
          <a:lstStyle/>
          <a:p>
            <a:r>
              <a:rPr lang="en-US"/>
              <a:t>Listen actively </a:t>
            </a:r>
          </a:p>
          <a:p>
            <a:pPr lvl="1">
              <a:defRPr/>
            </a:pPr>
            <a:r>
              <a:rPr lang="en-GB"/>
              <a:t>Consciously decide to listen, not speak.</a:t>
            </a:r>
          </a:p>
          <a:p>
            <a:endParaRPr lang="en-US"/>
          </a:p>
        </p:txBody>
      </p:sp>
      <p:sp>
        <p:nvSpPr>
          <p:cNvPr id="11" name="Text Placeholder 10">
            <a:extLst>
              <a:ext uri="{FF2B5EF4-FFF2-40B4-BE49-F238E27FC236}">
                <a16:creationId xmlns:a16="http://schemas.microsoft.com/office/drawing/2014/main" id="{9DE2E8CD-209E-216C-DF15-91CA49023098}"/>
              </a:ext>
            </a:extLst>
          </p:cNvPr>
          <p:cNvSpPr>
            <a:spLocks noGrp="1"/>
          </p:cNvSpPr>
          <p:nvPr>
            <p:ph type="body" sz="quarter" idx="18"/>
          </p:nvPr>
        </p:nvSpPr>
        <p:spPr>
          <a:xfrm>
            <a:off x="2514175" y="3147814"/>
            <a:ext cx="1937067" cy="580672"/>
          </a:xfrm>
        </p:spPr>
        <p:txBody>
          <a:bodyPr/>
          <a:lstStyle/>
          <a:p>
            <a:r>
              <a:rPr lang="en-US"/>
              <a:t>Show you are listening</a:t>
            </a:r>
          </a:p>
          <a:p>
            <a:pPr lvl="1">
              <a:defRPr/>
            </a:pPr>
            <a:r>
              <a:rPr lang="en-GB"/>
              <a:t>Maintain eye contact, nod, say “yes”, “mmm” etc.</a:t>
            </a:r>
            <a:endParaRPr lang="en-US"/>
          </a:p>
        </p:txBody>
      </p:sp>
      <p:sp>
        <p:nvSpPr>
          <p:cNvPr id="12" name="Text Placeholder 11">
            <a:extLst>
              <a:ext uri="{FF2B5EF4-FFF2-40B4-BE49-F238E27FC236}">
                <a16:creationId xmlns:a16="http://schemas.microsoft.com/office/drawing/2014/main" id="{C454A3BB-94F2-4B31-08F6-55A270F95D8C}"/>
              </a:ext>
            </a:extLst>
          </p:cNvPr>
          <p:cNvSpPr>
            <a:spLocks noGrp="1"/>
          </p:cNvSpPr>
          <p:nvPr>
            <p:ph type="body" sz="quarter" idx="19"/>
          </p:nvPr>
        </p:nvSpPr>
        <p:spPr>
          <a:xfrm>
            <a:off x="4706622" y="3147814"/>
            <a:ext cx="1930134" cy="802271"/>
          </a:xfrm>
        </p:spPr>
        <p:txBody>
          <a:bodyPr/>
          <a:lstStyle/>
          <a:p>
            <a:r>
              <a:rPr lang="en-US"/>
              <a:t>Encourage the prisoner to keep talking</a:t>
            </a:r>
          </a:p>
          <a:p>
            <a:pPr lvl="1">
              <a:defRPr/>
            </a:pPr>
            <a:r>
              <a:rPr lang="en-GB"/>
              <a:t>Stay silent; when needed, ask open and clarifying questions.</a:t>
            </a:r>
            <a:endParaRPr lang="en-US"/>
          </a:p>
        </p:txBody>
      </p:sp>
      <p:sp>
        <p:nvSpPr>
          <p:cNvPr id="13" name="Text Placeholder 12">
            <a:extLst>
              <a:ext uri="{FF2B5EF4-FFF2-40B4-BE49-F238E27FC236}">
                <a16:creationId xmlns:a16="http://schemas.microsoft.com/office/drawing/2014/main" id="{6AFAFFFB-B083-DDC9-45CE-AB8E71F02516}"/>
              </a:ext>
            </a:extLst>
          </p:cNvPr>
          <p:cNvSpPr>
            <a:spLocks noGrp="1"/>
          </p:cNvSpPr>
          <p:nvPr>
            <p:ph type="body" sz="quarter" idx="20"/>
          </p:nvPr>
        </p:nvSpPr>
        <p:spPr>
          <a:xfrm>
            <a:off x="6890017" y="3147814"/>
            <a:ext cx="1932252" cy="1263936"/>
          </a:xfrm>
        </p:spPr>
        <p:txBody>
          <a:bodyPr/>
          <a:lstStyle/>
          <a:p>
            <a:r>
              <a:rPr lang="en-US"/>
              <a:t>Report back what you are hearing</a:t>
            </a:r>
          </a:p>
          <a:p>
            <a:pPr lvl="1">
              <a:defRPr/>
            </a:pPr>
            <a:r>
              <a:rPr lang="en-GB"/>
              <a:t>Show you are truly listening and are engaged with the prisoner’s circumstances by repeating their words back to them.</a:t>
            </a:r>
            <a:endParaRPr lang="en-US"/>
          </a:p>
        </p:txBody>
      </p:sp>
      <p:pic>
        <p:nvPicPr>
          <p:cNvPr id="3" name="Picture Placeholder 2">
            <a:extLst>
              <a:ext uri="{FF2B5EF4-FFF2-40B4-BE49-F238E27FC236}">
                <a16:creationId xmlns:a16="http://schemas.microsoft.com/office/drawing/2014/main" id="{643F81A9-3EC9-6CDC-653C-888E24682489}"/>
              </a:ext>
            </a:extLst>
          </p:cNvPr>
          <p:cNvPicPr>
            <a:picLocks noGrp="1" noChangeAspect="1"/>
          </p:cNvPicPr>
          <p:nvPr>
            <p:ph type="pic" sz="quarter" idx="21"/>
          </p:nvPr>
        </p:nvPicPr>
        <p:blipFill>
          <a:blip r:embed="rId3"/>
          <a:srcRect l="502" r="502"/>
          <a:stretch>
            <a:fillRect/>
          </a:stretch>
        </p:blipFill>
        <p:spPr>
          <a:prstGeom prst="rect">
            <a:avLst/>
          </a:prstGeom>
          <a:solidFill>
            <a:srgbClr val="E2463A"/>
          </a:solidFill>
        </p:spPr>
      </p:pic>
      <p:pic>
        <p:nvPicPr>
          <p:cNvPr id="5" name="Picture Placeholder 4">
            <a:extLst>
              <a:ext uri="{FF2B5EF4-FFF2-40B4-BE49-F238E27FC236}">
                <a16:creationId xmlns:a16="http://schemas.microsoft.com/office/drawing/2014/main" id="{6425C67E-400D-D3A4-5EA5-A39412F409F8}"/>
              </a:ext>
            </a:extLst>
          </p:cNvPr>
          <p:cNvPicPr>
            <a:picLocks noGrp="1" noChangeAspect="1"/>
          </p:cNvPicPr>
          <p:nvPr>
            <p:ph type="pic" sz="quarter" idx="22"/>
          </p:nvPr>
        </p:nvPicPr>
        <p:blipFill>
          <a:blip r:embed="rId4"/>
          <a:srcRect l="502" r="502"/>
          <a:stretch>
            <a:fillRect/>
          </a:stretch>
        </p:blipFill>
        <p:spPr>
          <a:prstGeom prst="rect">
            <a:avLst/>
          </a:prstGeom>
          <a:solidFill>
            <a:srgbClr val="E2463A"/>
          </a:solidFill>
        </p:spPr>
      </p:pic>
      <p:pic>
        <p:nvPicPr>
          <p:cNvPr id="7" name="Picture Placeholder 6">
            <a:extLst>
              <a:ext uri="{FF2B5EF4-FFF2-40B4-BE49-F238E27FC236}">
                <a16:creationId xmlns:a16="http://schemas.microsoft.com/office/drawing/2014/main" id="{482703DA-CA8A-D709-050A-8402889B3160}"/>
              </a:ext>
            </a:extLst>
          </p:cNvPr>
          <p:cNvPicPr>
            <a:picLocks noGrp="1" noChangeAspect="1"/>
          </p:cNvPicPr>
          <p:nvPr>
            <p:ph type="pic" sz="quarter" idx="23"/>
          </p:nvPr>
        </p:nvPicPr>
        <p:blipFill>
          <a:blip r:embed="rId5"/>
          <a:srcRect l="502" r="502"/>
          <a:stretch>
            <a:fillRect/>
          </a:stretch>
        </p:blipFill>
        <p:spPr>
          <a:prstGeom prst="rect">
            <a:avLst/>
          </a:prstGeom>
          <a:solidFill>
            <a:srgbClr val="E2463A"/>
          </a:solidFill>
        </p:spPr>
      </p:pic>
      <p:pic>
        <p:nvPicPr>
          <p:cNvPr id="9" name="Picture Placeholder 8">
            <a:extLst>
              <a:ext uri="{FF2B5EF4-FFF2-40B4-BE49-F238E27FC236}">
                <a16:creationId xmlns:a16="http://schemas.microsoft.com/office/drawing/2014/main" id="{AE1D9CB7-D991-2E08-ECCB-24FF76376521}"/>
              </a:ext>
            </a:extLst>
          </p:cNvPr>
          <p:cNvPicPr>
            <a:picLocks noGrp="1" noChangeAspect="1"/>
          </p:cNvPicPr>
          <p:nvPr>
            <p:ph type="pic" sz="quarter" idx="24"/>
          </p:nvPr>
        </p:nvPicPr>
        <p:blipFill>
          <a:blip r:embed="rId6"/>
          <a:srcRect l="502" r="502"/>
          <a:stretch>
            <a:fillRect/>
          </a:stretch>
        </p:blipFill>
        <p:spPr>
          <a:prstGeom prst="rect">
            <a:avLst/>
          </a:prstGeom>
          <a:solidFill>
            <a:srgbClr val="E2463A"/>
          </a:solidFill>
        </p:spPr>
      </p:pic>
    </p:spTree>
    <p:extLst>
      <p:ext uri="{BB962C8B-B14F-4D97-AF65-F5344CB8AC3E}">
        <p14:creationId xmlns:p14="http://schemas.microsoft.com/office/powerpoint/2010/main" val="3969832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AC1718D-6961-4426-CC62-6296B08E0F1C}"/>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0C961041-436A-949A-8F2E-2AE95AA6E925}"/>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753230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59941-D209-9C25-C1C5-E4E78D728EC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E1EC5E4-2243-25FF-362B-4D41BA7A393A}"/>
              </a:ext>
            </a:extLst>
          </p:cNvPr>
          <p:cNvSpPr>
            <a:spLocks noGrp="1"/>
          </p:cNvSpPr>
          <p:nvPr>
            <p:ph type="subTitle" idx="1"/>
          </p:nvPr>
        </p:nvSpPr>
        <p:spPr/>
        <p:txBody>
          <a:bodyPr>
            <a:normAutofit lnSpcReduction="10000"/>
          </a:bodyPr>
          <a:lstStyle/>
          <a:p>
            <a:r>
              <a:rPr lang="en-GB"/>
              <a:t>Model video</a:t>
            </a:r>
          </a:p>
        </p:txBody>
      </p:sp>
      <p:sp>
        <p:nvSpPr>
          <p:cNvPr id="4" name="TextBox 3">
            <a:hlinkClick r:id="rId3"/>
            <a:extLst>
              <a:ext uri="{FF2B5EF4-FFF2-40B4-BE49-F238E27FC236}">
                <a16:creationId xmlns:a16="http://schemas.microsoft.com/office/drawing/2014/main" id="{C1D26A52-3792-7F90-0D06-6934143F9A78}"/>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1241921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B4A5235-34BC-31FA-5324-BC344878962E}"/>
              </a:ext>
            </a:extLst>
          </p:cNvPr>
          <p:cNvSpPr>
            <a:spLocks noGrp="1"/>
          </p:cNvSpPr>
          <p:nvPr>
            <p:ph type="subTitle" idx="1"/>
          </p:nvPr>
        </p:nvSpPr>
        <p:spPr/>
        <p:txBody>
          <a:bodyPr/>
          <a:lstStyle/>
          <a:p>
            <a:r>
              <a:rPr lang="en-US"/>
              <a:t>Practice – active listening </a:t>
            </a:r>
          </a:p>
          <a:p>
            <a:endParaRPr lang="en-GB"/>
          </a:p>
        </p:txBody>
      </p:sp>
      <p:sp>
        <p:nvSpPr>
          <p:cNvPr id="4" name="Subtitle 2">
            <a:extLst>
              <a:ext uri="{FF2B5EF4-FFF2-40B4-BE49-F238E27FC236}">
                <a16:creationId xmlns:a16="http://schemas.microsoft.com/office/drawing/2014/main" id="{787F08B0-409A-3022-6FB4-48D34AA49080}"/>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5" name="Graphic 15">
            <a:extLst>
              <a:ext uri="{FF2B5EF4-FFF2-40B4-BE49-F238E27FC236}">
                <a16:creationId xmlns:a16="http://schemas.microsoft.com/office/drawing/2014/main" id="{8E2DBA56-55B4-1409-2D27-3028ED457D1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6" name="Graphic 14">
            <a:extLst>
              <a:ext uri="{FF2B5EF4-FFF2-40B4-BE49-F238E27FC236}">
                <a16:creationId xmlns:a16="http://schemas.microsoft.com/office/drawing/2014/main" id="{CE95430B-F9B2-91A0-7265-5B72489EF50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7" name="Subtitle 2">
            <a:extLst>
              <a:ext uri="{FF2B5EF4-FFF2-40B4-BE49-F238E27FC236}">
                <a16:creationId xmlns:a16="http://schemas.microsoft.com/office/drawing/2014/main" id="{121E2534-405E-C8C5-8B4D-036390C35226}"/>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8" name="Text Placeholder 1">
            <a:extLst>
              <a:ext uri="{FF2B5EF4-FFF2-40B4-BE49-F238E27FC236}">
                <a16:creationId xmlns:a16="http://schemas.microsoft.com/office/drawing/2014/main" id="{13C5E8DD-BC94-843C-3A6A-0247FA0F4CF8}"/>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Listen actively </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Show you are listening </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Encourage them to keep talking</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lang="en-GB">
                <a:solidFill>
                  <a:srgbClr val="555558"/>
                </a:solidFill>
              </a:rPr>
              <a:t>Repeat back what you are hearing</a:t>
            </a: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9" name="Text Placeholder 1">
            <a:extLst>
              <a:ext uri="{FF2B5EF4-FFF2-40B4-BE49-F238E27FC236}">
                <a16:creationId xmlns:a16="http://schemas.microsoft.com/office/drawing/2014/main" id="{9966B110-F1BB-1352-9CC0-7CE25FAEC2FD}"/>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0" name="Text Placeholder 1">
            <a:extLst>
              <a:ext uri="{FF2B5EF4-FFF2-40B4-BE49-F238E27FC236}">
                <a16:creationId xmlns:a16="http://schemas.microsoft.com/office/drawing/2014/main" id="{DAE33AC1-0774-4AAA-8102-E72F2842C5EB}"/>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Subtitle 2">
            <a:extLst>
              <a:ext uri="{FF2B5EF4-FFF2-40B4-BE49-F238E27FC236}">
                <a16:creationId xmlns:a16="http://schemas.microsoft.com/office/drawing/2014/main" id="{E8F37E1B-35AB-DA55-4734-E3C0F08D2A07}"/>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2" name="Graphic 11">
            <a:extLst>
              <a:ext uri="{FF2B5EF4-FFF2-40B4-BE49-F238E27FC236}">
                <a16:creationId xmlns:a16="http://schemas.microsoft.com/office/drawing/2014/main" id="{F4F3B8BE-BFF3-81CD-CEA4-E2A55FF4D1F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pic>
        <p:nvPicPr>
          <p:cNvPr id="13" name="Picture 12">
            <a:extLst>
              <a:ext uri="{FF2B5EF4-FFF2-40B4-BE49-F238E27FC236}">
                <a16:creationId xmlns:a16="http://schemas.microsoft.com/office/drawing/2014/main" id="{6F4CD0BF-3C2E-44BB-9D3E-989809589180}"/>
              </a:ext>
            </a:extLst>
          </p:cNvPr>
          <p:cNvPicPr>
            <a:picLocks noChangeAspect="1"/>
          </p:cNvPicPr>
          <p:nvPr/>
        </p:nvPicPr>
        <p:blipFill>
          <a:blip r:embed="rId6"/>
          <a:stretch>
            <a:fillRect/>
          </a:stretch>
        </p:blipFill>
        <p:spPr>
          <a:xfrm>
            <a:off x="4638990" y="2202246"/>
            <a:ext cx="539519" cy="499686"/>
          </a:xfrm>
          <a:prstGeom prst="rect">
            <a:avLst/>
          </a:prstGeom>
        </p:spPr>
      </p:pic>
      <p:pic>
        <p:nvPicPr>
          <p:cNvPr id="14" name="Graphic 13">
            <a:extLst>
              <a:ext uri="{FF2B5EF4-FFF2-40B4-BE49-F238E27FC236}">
                <a16:creationId xmlns:a16="http://schemas.microsoft.com/office/drawing/2014/main" id="{1E44A744-FAF2-0F5F-41D9-2FF1624C679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pic>
        <p:nvPicPr>
          <p:cNvPr id="15" name="Picture 14">
            <a:extLst>
              <a:ext uri="{FF2B5EF4-FFF2-40B4-BE49-F238E27FC236}">
                <a16:creationId xmlns:a16="http://schemas.microsoft.com/office/drawing/2014/main" id="{82FE4516-3F9C-E407-3F02-55296764B057}"/>
              </a:ext>
            </a:extLst>
          </p:cNvPr>
          <p:cNvPicPr>
            <a:picLocks noChangeAspect="1"/>
          </p:cNvPicPr>
          <p:nvPr/>
        </p:nvPicPr>
        <p:blipFill>
          <a:blip r:embed="rId6"/>
          <a:stretch>
            <a:fillRect/>
          </a:stretch>
        </p:blipFill>
        <p:spPr>
          <a:xfrm>
            <a:off x="4648357" y="3310139"/>
            <a:ext cx="539519" cy="499686"/>
          </a:xfrm>
          <a:prstGeom prst="rect">
            <a:avLst/>
          </a:prstGeom>
        </p:spPr>
      </p:pic>
      <p:pic>
        <p:nvPicPr>
          <p:cNvPr id="16" name="Graphic 15">
            <a:extLst>
              <a:ext uri="{FF2B5EF4-FFF2-40B4-BE49-F238E27FC236}">
                <a16:creationId xmlns:a16="http://schemas.microsoft.com/office/drawing/2014/main" id="{AA8ADD89-A0AC-0B60-AAE8-C524E38076C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cxnSp>
        <p:nvCxnSpPr>
          <p:cNvPr id="17" name="Straight Connector 16">
            <a:extLst>
              <a:ext uri="{FF2B5EF4-FFF2-40B4-BE49-F238E27FC236}">
                <a16:creationId xmlns:a16="http://schemas.microsoft.com/office/drawing/2014/main" id="{6750A533-30E6-E6E9-7D70-C8AC7C8BE12D}"/>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435DB0A7-3229-A3C7-FF5A-261547433FDB}"/>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19" name="Text Placeholder 1">
            <a:extLst>
              <a:ext uri="{FF2B5EF4-FFF2-40B4-BE49-F238E27FC236}">
                <a16:creationId xmlns:a16="http://schemas.microsoft.com/office/drawing/2014/main" id="{E956EB9C-16F6-11BE-173E-E00908652AE0}"/>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mins</a:t>
            </a:r>
          </a:p>
        </p:txBody>
      </p:sp>
      <p:sp>
        <p:nvSpPr>
          <p:cNvPr id="20" name="Text Placeholder 1">
            <a:extLst>
              <a:ext uri="{FF2B5EF4-FFF2-40B4-BE49-F238E27FC236}">
                <a16:creationId xmlns:a16="http://schemas.microsoft.com/office/drawing/2014/main" id="{065789D9-670B-9E4E-39D1-ADEFAFBF45E8}"/>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21" name="Text Placeholder 1">
            <a:extLst>
              <a:ext uri="{FF2B5EF4-FFF2-40B4-BE49-F238E27FC236}">
                <a16:creationId xmlns:a16="http://schemas.microsoft.com/office/drawing/2014/main" id="{DF1A6488-C554-0658-3238-E64183DD0A8B}"/>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mins</a:t>
            </a:r>
          </a:p>
        </p:txBody>
      </p:sp>
      <p:sp>
        <p:nvSpPr>
          <p:cNvPr id="22" name="Text Placeholder 1">
            <a:extLst>
              <a:ext uri="{FF2B5EF4-FFF2-40B4-BE49-F238E27FC236}">
                <a16:creationId xmlns:a16="http://schemas.microsoft.com/office/drawing/2014/main" id="{DE254844-9BD7-C0DA-E5A8-5912012D93E7}"/>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Tree>
    <p:extLst>
      <p:ext uri="{BB962C8B-B14F-4D97-AF65-F5344CB8AC3E}">
        <p14:creationId xmlns:p14="http://schemas.microsoft.com/office/powerpoint/2010/main" val="3269978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86044-79AA-D792-2495-C109695A6FF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BAB049E-E9C4-8CFD-F421-AEE6DBE45F56}"/>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96AA0E83-718A-7464-EA39-B7312AED9C6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2C540956-2DDA-5BE5-A4B0-DC1BD7FAFC2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F7B4BA2B-4981-DD0F-30A1-C096EAB01D9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1334669254"/>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9288989c-8d13-4cf6-98c5-14abe6b013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1FC5D89-0E5D-4262-AA5C-F9BDFDE2025C}"/>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37</TotalTime>
  <Words>2032</Words>
  <Application>Microsoft Office PowerPoint</Application>
  <PresentationFormat>On-screen Show (16:9)</PresentationFormat>
  <Paragraphs>155</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Univers Condensed</vt:lpstr>
      <vt:lpstr>Arial</vt:lpstr>
      <vt:lpstr>Univers LT Std 67 Bold Condense</vt:lpstr>
      <vt:lpstr>Univers LT Std 47 Cn Lt</vt:lpstr>
      <vt:lpstr>Univers</vt:lpstr>
      <vt:lpstr>LEADING PRISON LANDINGS - SLIDES</vt:lpstr>
      <vt:lpstr>LEADING PRISON LANDINGS - CONTENT SLIDES</vt:lpstr>
      <vt:lpstr>#17 active listening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2026-08-13T09:33:16Z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