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744" r:id="rId4"/>
    <p:sldMasterId id="2147483844" r:id="rId5"/>
  </p:sldMasterIdLst>
  <p:notesMasterIdLst>
    <p:notesMasterId r:id="rId16"/>
  </p:notesMasterIdLst>
  <p:handoutMasterIdLst>
    <p:handoutMasterId r:id="rId17"/>
  </p:handoutMasterIdLst>
  <p:sldIdLst>
    <p:sldId id="3430" r:id="rId6"/>
    <p:sldId id="3585" r:id="rId7"/>
    <p:sldId id="3547" r:id="rId8"/>
    <p:sldId id="364" r:id="rId9"/>
    <p:sldId id="370" r:id="rId10"/>
    <p:sldId id="3548" r:id="rId11"/>
    <p:sldId id="3549" r:id="rId12"/>
    <p:sldId id="3453" r:id="rId13"/>
    <p:sldId id="3550" r:id="rId14"/>
    <p:sldId id="3608" r:id="rId15"/>
  </p:sldIdLst>
  <p:sldSz cx="9144000" cy="5143500" type="screen16x9"/>
  <p:notesSz cx="6889750" cy="10021888"/>
  <p:embeddedFontLst>
    <p:embeddedFont>
      <p:font typeface="Univers" panose="020B0503020202020204" pitchFamily="34" charset="0"/>
      <p:regular r:id="rId18"/>
      <p:bold r:id="rId19"/>
    </p:embeddedFont>
    <p:embeddedFont>
      <p:font typeface="Univers Condensed" panose="020B0506020202050204" pitchFamily="34" charset="0"/>
      <p:regular r:id="rId20"/>
      <p:bold r:id="rId2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uidance" id="{471E79FC-C327-44AD-91D1-BED208CC5CBF}">
          <p14:sldIdLst>
            <p14:sldId id="3430"/>
            <p14:sldId id="3585"/>
            <p14:sldId id="3547"/>
            <p14:sldId id="364"/>
            <p14:sldId id="370"/>
            <p14:sldId id="3548"/>
            <p14:sldId id="3549"/>
            <p14:sldId id="3453"/>
            <p14:sldId id="3550"/>
            <p14:sldId id="360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2BF8811-461A-98FA-E127-34E8BF6E53B9}" name="Samantha Wilson" initials="SW" userId="S::Samantha.Wilson@unlockedgrads.org.uk::14d3afe5-1696-4518-b662-46eedebd4596" providerId="AD"/>
  <p188:author id="{9E811227-F8F6-1591-46AD-E6874B5EBE34}" name="Frances Steel" initials="FS" userId="S::frances.steel@unlockedgrads.org.uk::79d46658-80de-4106-bb59-cad1b389c72e" providerId="AD"/>
  <p188:author id="{82A8D7B6-B8FD-1E32-2996-892E060C1FF0}" name="Katherine Gartland" initials="KG" userId="S::Katherine.Gartland@unlockedgrads.org.uk::30cb6bf3-3405-430e-b4b6-80b450bf79d9" providerId="AD"/>
  <p188:author id="{5E3B41C8-D2FD-FA58-44E6-A3425FA815BE}" name="Jack Anderson" initials="JA" userId="S::Jack.Anderson@unlockedgrads.org.uk::4789e7fc-df34-4b1d-a3ca-3f1c50f66c27" providerId="AD"/>
  <p188:author id="{E48197DA-D3FF-1ABD-C552-DC46C4E0A3C7}" name="George Cristin-Marks" initials="GC" userId="S::george.cristinmarks@unlockedgrads.org.uk::6e49c787-c396-458a-9b44-6bd0f396b9d9" providerId="AD"/>
  <p188:author id="{3EA9E8E0-D16F-18C3-48CF-E4927EEF4D44}" name="Mike Sheppard" initials="MS" userId="S::mike.sheppard@unlockedgrads.org.uk::3332e290-0592-45fc-8388-de746b38e890" providerId="AD"/>
  <p188:author id="{BB84ECFE-7F96-BD93-FF82-8FD36419378E}" name="Jack Anderson" initials="JA" userId="S::jack.anderson@unlockedgrads.org.uk::4789e7fc-df34-4b1d-a3ca-3f1c50f66c2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D772C"/>
    <a:srgbClr val="E2463A"/>
    <a:srgbClr val="834586"/>
    <a:srgbClr val="245195"/>
    <a:srgbClr val="2D2D2A"/>
    <a:srgbClr val="555558"/>
    <a:srgbClr val="127A84"/>
    <a:srgbClr val="CDD615"/>
    <a:srgbClr val="56565A"/>
    <a:srgbClr val="9330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192" autoAdjust="0"/>
    <p:restoredTop sz="58475" autoAdjust="0"/>
  </p:normalViewPr>
  <p:slideViewPr>
    <p:cSldViewPr snapToGrid="0">
      <p:cViewPr varScale="1">
        <p:scale>
          <a:sx n="53" d="100"/>
          <a:sy n="53" d="100"/>
        </p:scale>
        <p:origin x="1836"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font" Target="fonts/font1.fntdata"/><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font" Target="fonts/font4.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handoutMaster" Target="handoutMasters/handoutMaster1.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es Steel" userId="79d46658-80de-4106-bb59-cad1b389c72e" providerId="ADAL" clId="{C9A650DF-FC12-494D-9C76-2639CC59E8C5}"/>
    <pc:docChg chg="delSld modSection">
      <pc:chgData name="Frances Steel" userId="79d46658-80de-4106-bb59-cad1b389c72e" providerId="ADAL" clId="{C9A650DF-FC12-494D-9C76-2639CC59E8C5}" dt="2026-08-13T09:34:06.707" v="1" actId="47"/>
      <pc:docMkLst>
        <pc:docMk/>
      </pc:docMkLst>
      <pc:sldChg chg="del">
        <pc:chgData name="Frances Steel" userId="79d46658-80de-4106-bb59-cad1b389c72e" providerId="ADAL" clId="{C9A650DF-FC12-494D-9C76-2639CC59E8C5}" dt="2026-08-13T09:33:59.349" v="0" actId="47"/>
        <pc:sldMkLst>
          <pc:docMk/>
          <pc:sldMk cId="694263448" sldId="256"/>
        </pc:sldMkLst>
      </pc:sldChg>
      <pc:sldChg chg="del">
        <pc:chgData name="Frances Steel" userId="79d46658-80de-4106-bb59-cad1b389c72e" providerId="ADAL" clId="{C9A650DF-FC12-494D-9C76-2639CC59E8C5}" dt="2026-08-13T09:34:06.707" v="1" actId="47"/>
        <pc:sldMkLst>
          <pc:docMk/>
          <pc:sldMk cId="1423451525" sldId="274"/>
        </pc:sldMkLst>
      </pc:sldChg>
      <pc:sldChg chg="del">
        <pc:chgData name="Frances Steel" userId="79d46658-80de-4106-bb59-cad1b389c72e" providerId="ADAL" clId="{C9A650DF-FC12-494D-9C76-2639CC59E8C5}" dt="2026-08-13T09:34:06.707" v="1" actId="47"/>
        <pc:sldMkLst>
          <pc:docMk/>
          <pc:sldMk cId="2434011021" sldId="276"/>
        </pc:sldMkLst>
      </pc:sldChg>
      <pc:sldChg chg="del">
        <pc:chgData name="Frances Steel" userId="79d46658-80de-4106-bb59-cad1b389c72e" providerId="ADAL" clId="{C9A650DF-FC12-494D-9C76-2639CC59E8C5}" dt="2026-08-13T09:34:06.707" v="1" actId="47"/>
        <pc:sldMkLst>
          <pc:docMk/>
          <pc:sldMk cId="3731077328" sldId="277"/>
        </pc:sldMkLst>
      </pc:sldChg>
      <pc:sldChg chg="del">
        <pc:chgData name="Frances Steel" userId="79d46658-80de-4106-bb59-cad1b389c72e" providerId="ADAL" clId="{C9A650DF-FC12-494D-9C76-2639CC59E8C5}" dt="2026-08-13T09:34:06.707" v="1" actId="47"/>
        <pc:sldMkLst>
          <pc:docMk/>
          <pc:sldMk cId="1433864914" sldId="306"/>
        </pc:sldMkLst>
      </pc:sldChg>
      <pc:sldChg chg="del">
        <pc:chgData name="Frances Steel" userId="79d46658-80de-4106-bb59-cad1b389c72e" providerId="ADAL" clId="{C9A650DF-FC12-494D-9C76-2639CC59E8C5}" dt="2026-08-13T09:34:06.707" v="1" actId="47"/>
        <pc:sldMkLst>
          <pc:docMk/>
          <pc:sldMk cId="297875374" sldId="316"/>
        </pc:sldMkLst>
      </pc:sldChg>
      <pc:sldChg chg="del">
        <pc:chgData name="Frances Steel" userId="79d46658-80de-4106-bb59-cad1b389c72e" providerId="ADAL" clId="{C9A650DF-FC12-494D-9C76-2639CC59E8C5}" dt="2026-08-13T09:33:59.349" v="0" actId="47"/>
        <pc:sldMkLst>
          <pc:docMk/>
          <pc:sldMk cId="1830645488" sldId="318"/>
        </pc:sldMkLst>
      </pc:sldChg>
      <pc:sldChg chg="del">
        <pc:chgData name="Frances Steel" userId="79d46658-80de-4106-bb59-cad1b389c72e" providerId="ADAL" clId="{C9A650DF-FC12-494D-9C76-2639CC59E8C5}" dt="2026-08-13T09:33:59.349" v="0" actId="47"/>
        <pc:sldMkLst>
          <pc:docMk/>
          <pc:sldMk cId="1041641628" sldId="319"/>
        </pc:sldMkLst>
      </pc:sldChg>
      <pc:sldChg chg="del">
        <pc:chgData name="Frances Steel" userId="79d46658-80de-4106-bb59-cad1b389c72e" providerId="ADAL" clId="{C9A650DF-FC12-494D-9C76-2639CC59E8C5}" dt="2026-08-13T09:34:06.707" v="1" actId="47"/>
        <pc:sldMkLst>
          <pc:docMk/>
          <pc:sldMk cId="912035029" sldId="320"/>
        </pc:sldMkLst>
      </pc:sldChg>
      <pc:sldChg chg="del">
        <pc:chgData name="Frances Steel" userId="79d46658-80de-4106-bb59-cad1b389c72e" providerId="ADAL" clId="{C9A650DF-FC12-494D-9C76-2639CC59E8C5}" dt="2026-08-13T09:34:06.707" v="1" actId="47"/>
        <pc:sldMkLst>
          <pc:docMk/>
          <pc:sldMk cId="3483101807" sldId="321"/>
        </pc:sldMkLst>
      </pc:sldChg>
      <pc:sldChg chg="del">
        <pc:chgData name="Frances Steel" userId="79d46658-80de-4106-bb59-cad1b389c72e" providerId="ADAL" clId="{C9A650DF-FC12-494D-9C76-2639CC59E8C5}" dt="2026-08-13T09:34:06.707" v="1" actId="47"/>
        <pc:sldMkLst>
          <pc:docMk/>
          <pc:sldMk cId="974053162" sldId="322"/>
        </pc:sldMkLst>
      </pc:sldChg>
      <pc:sldChg chg="del">
        <pc:chgData name="Frances Steel" userId="79d46658-80de-4106-bb59-cad1b389c72e" providerId="ADAL" clId="{C9A650DF-FC12-494D-9C76-2639CC59E8C5}" dt="2026-08-13T09:34:06.707" v="1" actId="47"/>
        <pc:sldMkLst>
          <pc:docMk/>
          <pc:sldMk cId="2530830677" sldId="323"/>
        </pc:sldMkLst>
      </pc:sldChg>
      <pc:sldChg chg="del">
        <pc:chgData name="Frances Steel" userId="79d46658-80de-4106-bb59-cad1b389c72e" providerId="ADAL" clId="{C9A650DF-FC12-494D-9C76-2639CC59E8C5}" dt="2026-08-13T09:34:06.707" v="1" actId="47"/>
        <pc:sldMkLst>
          <pc:docMk/>
          <pc:sldMk cId="385605290" sldId="324"/>
        </pc:sldMkLst>
      </pc:sldChg>
      <pc:sldChg chg="del">
        <pc:chgData name="Frances Steel" userId="79d46658-80de-4106-bb59-cad1b389c72e" providerId="ADAL" clId="{C9A650DF-FC12-494D-9C76-2639CC59E8C5}" dt="2026-08-13T09:34:06.707" v="1" actId="47"/>
        <pc:sldMkLst>
          <pc:docMk/>
          <pc:sldMk cId="1690432780" sldId="325"/>
        </pc:sldMkLst>
      </pc:sldChg>
      <pc:sldChg chg="del">
        <pc:chgData name="Frances Steel" userId="79d46658-80de-4106-bb59-cad1b389c72e" providerId="ADAL" clId="{C9A650DF-FC12-494D-9C76-2639CC59E8C5}" dt="2026-08-13T09:34:06.707" v="1" actId="47"/>
        <pc:sldMkLst>
          <pc:docMk/>
          <pc:sldMk cId="1236071642" sldId="326"/>
        </pc:sldMkLst>
      </pc:sldChg>
      <pc:sldChg chg="del">
        <pc:chgData name="Frances Steel" userId="79d46658-80de-4106-bb59-cad1b389c72e" providerId="ADAL" clId="{C9A650DF-FC12-494D-9C76-2639CC59E8C5}" dt="2026-08-13T09:34:06.707" v="1" actId="47"/>
        <pc:sldMkLst>
          <pc:docMk/>
          <pc:sldMk cId="4250660683" sldId="327"/>
        </pc:sldMkLst>
      </pc:sldChg>
      <pc:sldChg chg="del">
        <pc:chgData name="Frances Steel" userId="79d46658-80de-4106-bb59-cad1b389c72e" providerId="ADAL" clId="{C9A650DF-FC12-494D-9C76-2639CC59E8C5}" dt="2026-08-13T09:34:06.707" v="1" actId="47"/>
        <pc:sldMkLst>
          <pc:docMk/>
          <pc:sldMk cId="1683744745" sldId="328"/>
        </pc:sldMkLst>
      </pc:sldChg>
      <pc:sldChg chg="del">
        <pc:chgData name="Frances Steel" userId="79d46658-80de-4106-bb59-cad1b389c72e" providerId="ADAL" clId="{C9A650DF-FC12-494D-9C76-2639CC59E8C5}" dt="2026-08-13T09:34:06.707" v="1" actId="47"/>
        <pc:sldMkLst>
          <pc:docMk/>
          <pc:sldMk cId="43262511" sldId="329"/>
        </pc:sldMkLst>
      </pc:sldChg>
      <pc:sldChg chg="del">
        <pc:chgData name="Frances Steel" userId="79d46658-80de-4106-bb59-cad1b389c72e" providerId="ADAL" clId="{C9A650DF-FC12-494D-9C76-2639CC59E8C5}" dt="2026-08-13T09:34:06.707" v="1" actId="47"/>
        <pc:sldMkLst>
          <pc:docMk/>
          <pc:sldMk cId="1645059187" sldId="330"/>
        </pc:sldMkLst>
      </pc:sldChg>
      <pc:sldChg chg="del">
        <pc:chgData name="Frances Steel" userId="79d46658-80de-4106-bb59-cad1b389c72e" providerId="ADAL" clId="{C9A650DF-FC12-494D-9C76-2639CC59E8C5}" dt="2026-08-13T09:34:06.707" v="1" actId="47"/>
        <pc:sldMkLst>
          <pc:docMk/>
          <pc:sldMk cId="3434089195" sldId="331"/>
        </pc:sldMkLst>
      </pc:sldChg>
      <pc:sldChg chg="del">
        <pc:chgData name="Frances Steel" userId="79d46658-80de-4106-bb59-cad1b389c72e" providerId="ADAL" clId="{C9A650DF-FC12-494D-9C76-2639CC59E8C5}" dt="2026-08-13T09:33:59.349" v="0" actId="47"/>
        <pc:sldMkLst>
          <pc:docMk/>
          <pc:sldMk cId="403890563" sldId="332"/>
        </pc:sldMkLst>
      </pc:sldChg>
      <pc:sldChg chg="del">
        <pc:chgData name="Frances Steel" userId="79d46658-80de-4106-bb59-cad1b389c72e" providerId="ADAL" clId="{C9A650DF-FC12-494D-9C76-2639CC59E8C5}" dt="2026-08-13T09:33:59.349" v="0" actId="47"/>
        <pc:sldMkLst>
          <pc:docMk/>
          <pc:sldMk cId="929501113" sldId="333"/>
        </pc:sldMkLst>
      </pc:sldChg>
      <pc:sldChg chg="del">
        <pc:chgData name="Frances Steel" userId="79d46658-80de-4106-bb59-cad1b389c72e" providerId="ADAL" clId="{C9A650DF-FC12-494D-9C76-2639CC59E8C5}" dt="2026-08-13T09:33:59.349" v="0" actId="47"/>
        <pc:sldMkLst>
          <pc:docMk/>
          <pc:sldMk cId="4028621635" sldId="334"/>
        </pc:sldMkLst>
      </pc:sldChg>
      <pc:sldChg chg="del">
        <pc:chgData name="Frances Steel" userId="79d46658-80de-4106-bb59-cad1b389c72e" providerId="ADAL" clId="{C9A650DF-FC12-494D-9C76-2639CC59E8C5}" dt="2026-08-13T09:33:59.349" v="0" actId="47"/>
        <pc:sldMkLst>
          <pc:docMk/>
          <pc:sldMk cId="1014295931" sldId="335"/>
        </pc:sldMkLst>
      </pc:sldChg>
      <pc:sldChg chg="del">
        <pc:chgData name="Frances Steel" userId="79d46658-80de-4106-bb59-cad1b389c72e" providerId="ADAL" clId="{C9A650DF-FC12-494D-9C76-2639CC59E8C5}" dt="2026-08-13T09:33:59.349" v="0" actId="47"/>
        <pc:sldMkLst>
          <pc:docMk/>
          <pc:sldMk cId="3138081265" sldId="336"/>
        </pc:sldMkLst>
      </pc:sldChg>
      <pc:sldChg chg="del">
        <pc:chgData name="Frances Steel" userId="79d46658-80de-4106-bb59-cad1b389c72e" providerId="ADAL" clId="{C9A650DF-FC12-494D-9C76-2639CC59E8C5}" dt="2026-08-13T09:33:59.349" v="0" actId="47"/>
        <pc:sldMkLst>
          <pc:docMk/>
          <pc:sldMk cId="1318510914" sldId="337"/>
        </pc:sldMkLst>
      </pc:sldChg>
      <pc:sldChg chg="del">
        <pc:chgData name="Frances Steel" userId="79d46658-80de-4106-bb59-cad1b389c72e" providerId="ADAL" clId="{C9A650DF-FC12-494D-9C76-2639CC59E8C5}" dt="2026-08-13T09:33:59.349" v="0" actId="47"/>
        <pc:sldMkLst>
          <pc:docMk/>
          <pc:sldMk cId="793611396" sldId="338"/>
        </pc:sldMkLst>
      </pc:sldChg>
      <pc:sldChg chg="del">
        <pc:chgData name="Frances Steel" userId="79d46658-80de-4106-bb59-cad1b389c72e" providerId="ADAL" clId="{C9A650DF-FC12-494D-9C76-2639CC59E8C5}" dt="2026-08-13T09:33:59.349" v="0" actId="47"/>
        <pc:sldMkLst>
          <pc:docMk/>
          <pc:sldMk cId="2072881248" sldId="339"/>
        </pc:sldMkLst>
      </pc:sldChg>
      <pc:sldChg chg="del">
        <pc:chgData name="Frances Steel" userId="79d46658-80de-4106-bb59-cad1b389c72e" providerId="ADAL" clId="{C9A650DF-FC12-494D-9C76-2639CC59E8C5}" dt="2026-08-13T09:33:59.349" v="0" actId="47"/>
        <pc:sldMkLst>
          <pc:docMk/>
          <pc:sldMk cId="434111584" sldId="340"/>
        </pc:sldMkLst>
      </pc:sldChg>
      <pc:sldChg chg="del">
        <pc:chgData name="Frances Steel" userId="79d46658-80de-4106-bb59-cad1b389c72e" providerId="ADAL" clId="{C9A650DF-FC12-494D-9C76-2639CC59E8C5}" dt="2026-08-13T09:33:59.349" v="0" actId="47"/>
        <pc:sldMkLst>
          <pc:docMk/>
          <pc:sldMk cId="3165110469" sldId="341"/>
        </pc:sldMkLst>
      </pc:sldChg>
      <pc:sldChg chg="del">
        <pc:chgData name="Frances Steel" userId="79d46658-80de-4106-bb59-cad1b389c72e" providerId="ADAL" clId="{C9A650DF-FC12-494D-9C76-2639CC59E8C5}" dt="2026-08-13T09:33:59.349" v="0" actId="47"/>
        <pc:sldMkLst>
          <pc:docMk/>
          <pc:sldMk cId="1942120227" sldId="342"/>
        </pc:sldMkLst>
      </pc:sldChg>
      <pc:sldChg chg="del">
        <pc:chgData name="Frances Steel" userId="79d46658-80de-4106-bb59-cad1b389c72e" providerId="ADAL" clId="{C9A650DF-FC12-494D-9C76-2639CC59E8C5}" dt="2026-08-13T09:33:59.349" v="0" actId="47"/>
        <pc:sldMkLst>
          <pc:docMk/>
          <pc:sldMk cId="1130502122" sldId="343"/>
        </pc:sldMkLst>
      </pc:sldChg>
      <pc:sldChg chg="del">
        <pc:chgData name="Frances Steel" userId="79d46658-80de-4106-bb59-cad1b389c72e" providerId="ADAL" clId="{C9A650DF-FC12-494D-9C76-2639CC59E8C5}" dt="2026-08-13T09:33:59.349" v="0" actId="47"/>
        <pc:sldMkLst>
          <pc:docMk/>
          <pc:sldMk cId="227241366" sldId="344"/>
        </pc:sldMkLst>
      </pc:sldChg>
      <pc:sldChg chg="del">
        <pc:chgData name="Frances Steel" userId="79d46658-80de-4106-bb59-cad1b389c72e" providerId="ADAL" clId="{C9A650DF-FC12-494D-9C76-2639CC59E8C5}" dt="2026-08-13T09:33:59.349" v="0" actId="47"/>
        <pc:sldMkLst>
          <pc:docMk/>
          <pc:sldMk cId="1359039025" sldId="345"/>
        </pc:sldMkLst>
      </pc:sldChg>
      <pc:sldChg chg="del">
        <pc:chgData name="Frances Steel" userId="79d46658-80de-4106-bb59-cad1b389c72e" providerId="ADAL" clId="{C9A650DF-FC12-494D-9C76-2639CC59E8C5}" dt="2026-08-13T09:33:59.349" v="0" actId="47"/>
        <pc:sldMkLst>
          <pc:docMk/>
          <pc:sldMk cId="1896653241" sldId="346"/>
        </pc:sldMkLst>
      </pc:sldChg>
      <pc:sldChg chg="del">
        <pc:chgData name="Frances Steel" userId="79d46658-80de-4106-bb59-cad1b389c72e" providerId="ADAL" clId="{C9A650DF-FC12-494D-9C76-2639CC59E8C5}" dt="2026-08-13T09:33:59.349" v="0" actId="47"/>
        <pc:sldMkLst>
          <pc:docMk/>
          <pc:sldMk cId="3402514913" sldId="347"/>
        </pc:sldMkLst>
      </pc:sldChg>
      <pc:sldChg chg="del">
        <pc:chgData name="Frances Steel" userId="79d46658-80de-4106-bb59-cad1b389c72e" providerId="ADAL" clId="{C9A650DF-FC12-494D-9C76-2639CC59E8C5}" dt="2026-08-13T09:33:59.349" v="0" actId="47"/>
        <pc:sldMkLst>
          <pc:docMk/>
          <pc:sldMk cId="3176318026" sldId="348"/>
        </pc:sldMkLst>
      </pc:sldChg>
      <pc:sldChg chg="del">
        <pc:chgData name="Frances Steel" userId="79d46658-80de-4106-bb59-cad1b389c72e" providerId="ADAL" clId="{C9A650DF-FC12-494D-9C76-2639CC59E8C5}" dt="2026-08-13T09:33:59.349" v="0" actId="47"/>
        <pc:sldMkLst>
          <pc:docMk/>
          <pc:sldMk cId="1115766580" sldId="349"/>
        </pc:sldMkLst>
      </pc:sldChg>
      <pc:sldChg chg="del">
        <pc:chgData name="Frances Steel" userId="79d46658-80de-4106-bb59-cad1b389c72e" providerId="ADAL" clId="{C9A650DF-FC12-494D-9C76-2639CC59E8C5}" dt="2026-08-13T09:33:59.349" v="0" actId="47"/>
        <pc:sldMkLst>
          <pc:docMk/>
          <pc:sldMk cId="799748722" sldId="350"/>
        </pc:sldMkLst>
      </pc:sldChg>
      <pc:sldChg chg="del">
        <pc:chgData name="Frances Steel" userId="79d46658-80de-4106-bb59-cad1b389c72e" providerId="ADAL" clId="{C9A650DF-FC12-494D-9C76-2639CC59E8C5}" dt="2026-08-13T09:33:59.349" v="0" actId="47"/>
        <pc:sldMkLst>
          <pc:docMk/>
          <pc:sldMk cId="869973807" sldId="351"/>
        </pc:sldMkLst>
      </pc:sldChg>
      <pc:sldChg chg="del">
        <pc:chgData name="Frances Steel" userId="79d46658-80de-4106-bb59-cad1b389c72e" providerId="ADAL" clId="{C9A650DF-FC12-494D-9C76-2639CC59E8C5}" dt="2026-08-13T09:33:59.349" v="0" actId="47"/>
        <pc:sldMkLst>
          <pc:docMk/>
          <pc:sldMk cId="2847549108" sldId="352"/>
        </pc:sldMkLst>
      </pc:sldChg>
      <pc:sldChg chg="del">
        <pc:chgData name="Frances Steel" userId="79d46658-80de-4106-bb59-cad1b389c72e" providerId="ADAL" clId="{C9A650DF-FC12-494D-9C76-2639CC59E8C5}" dt="2026-08-13T09:33:59.349" v="0" actId="47"/>
        <pc:sldMkLst>
          <pc:docMk/>
          <pc:sldMk cId="1409129158" sldId="353"/>
        </pc:sldMkLst>
      </pc:sldChg>
      <pc:sldChg chg="del">
        <pc:chgData name="Frances Steel" userId="79d46658-80de-4106-bb59-cad1b389c72e" providerId="ADAL" clId="{C9A650DF-FC12-494D-9C76-2639CC59E8C5}" dt="2026-08-13T09:33:59.349" v="0" actId="47"/>
        <pc:sldMkLst>
          <pc:docMk/>
          <pc:sldMk cId="3773325632" sldId="354"/>
        </pc:sldMkLst>
      </pc:sldChg>
      <pc:sldChg chg="del">
        <pc:chgData name="Frances Steel" userId="79d46658-80de-4106-bb59-cad1b389c72e" providerId="ADAL" clId="{C9A650DF-FC12-494D-9C76-2639CC59E8C5}" dt="2026-08-13T09:33:59.349" v="0" actId="47"/>
        <pc:sldMkLst>
          <pc:docMk/>
          <pc:sldMk cId="2122377566" sldId="355"/>
        </pc:sldMkLst>
      </pc:sldChg>
      <pc:sldChg chg="del">
        <pc:chgData name="Frances Steel" userId="79d46658-80de-4106-bb59-cad1b389c72e" providerId="ADAL" clId="{C9A650DF-FC12-494D-9C76-2639CC59E8C5}" dt="2026-08-13T09:33:59.349" v="0" actId="47"/>
        <pc:sldMkLst>
          <pc:docMk/>
          <pc:sldMk cId="3950445478" sldId="356"/>
        </pc:sldMkLst>
      </pc:sldChg>
      <pc:sldChg chg="del">
        <pc:chgData name="Frances Steel" userId="79d46658-80de-4106-bb59-cad1b389c72e" providerId="ADAL" clId="{C9A650DF-FC12-494D-9C76-2639CC59E8C5}" dt="2026-08-13T09:33:59.349" v="0" actId="47"/>
        <pc:sldMkLst>
          <pc:docMk/>
          <pc:sldMk cId="3900292432" sldId="357"/>
        </pc:sldMkLst>
      </pc:sldChg>
      <pc:sldChg chg="del">
        <pc:chgData name="Frances Steel" userId="79d46658-80de-4106-bb59-cad1b389c72e" providerId="ADAL" clId="{C9A650DF-FC12-494D-9C76-2639CC59E8C5}" dt="2026-08-13T09:33:59.349" v="0" actId="47"/>
        <pc:sldMkLst>
          <pc:docMk/>
          <pc:sldMk cId="178270253" sldId="358"/>
        </pc:sldMkLst>
      </pc:sldChg>
      <pc:sldChg chg="del">
        <pc:chgData name="Frances Steel" userId="79d46658-80de-4106-bb59-cad1b389c72e" providerId="ADAL" clId="{C9A650DF-FC12-494D-9C76-2639CC59E8C5}" dt="2026-08-13T09:33:59.349" v="0" actId="47"/>
        <pc:sldMkLst>
          <pc:docMk/>
          <pc:sldMk cId="1972560737" sldId="359"/>
        </pc:sldMkLst>
      </pc:sldChg>
      <pc:sldChg chg="del">
        <pc:chgData name="Frances Steel" userId="79d46658-80de-4106-bb59-cad1b389c72e" providerId="ADAL" clId="{C9A650DF-FC12-494D-9C76-2639CC59E8C5}" dt="2026-08-13T09:33:59.349" v="0" actId="47"/>
        <pc:sldMkLst>
          <pc:docMk/>
          <pc:sldMk cId="666957664" sldId="360"/>
        </pc:sldMkLst>
      </pc:sldChg>
      <pc:sldChg chg="del">
        <pc:chgData name="Frances Steel" userId="79d46658-80de-4106-bb59-cad1b389c72e" providerId="ADAL" clId="{C9A650DF-FC12-494D-9C76-2639CC59E8C5}" dt="2026-08-13T09:33:59.349" v="0" actId="47"/>
        <pc:sldMkLst>
          <pc:docMk/>
          <pc:sldMk cId="1375381575" sldId="361"/>
        </pc:sldMkLst>
      </pc:sldChg>
      <pc:sldChg chg="del">
        <pc:chgData name="Frances Steel" userId="79d46658-80de-4106-bb59-cad1b389c72e" providerId="ADAL" clId="{C9A650DF-FC12-494D-9C76-2639CC59E8C5}" dt="2026-08-13T09:33:59.349" v="0" actId="47"/>
        <pc:sldMkLst>
          <pc:docMk/>
          <pc:sldMk cId="3774396332" sldId="362"/>
        </pc:sldMkLst>
      </pc:sldChg>
      <pc:sldChg chg="del">
        <pc:chgData name="Frances Steel" userId="79d46658-80de-4106-bb59-cad1b389c72e" providerId="ADAL" clId="{C9A650DF-FC12-494D-9C76-2639CC59E8C5}" dt="2026-08-13T09:33:59.349" v="0" actId="47"/>
        <pc:sldMkLst>
          <pc:docMk/>
          <pc:sldMk cId="3969832966" sldId="363"/>
        </pc:sldMkLst>
      </pc:sldChg>
      <pc:sldChg chg="del">
        <pc:chgData name="Frances Steel" userId="79d46658-80de-4106-bb59-cad1b389c72e" providerId="ADAL" clId="{C9A650DF-FC12-494D-9C76-2639CC59E8C5}" dt="2026-08-13T09:34:06.707" v="1" actId="47"/>
        <pc:sldMkLst>
          <pc:docMk/>
          <pc:sldMk cId="285840054" sldId="365"/>
        </pc:sldMkLst>
      </pc:sldChg>
      <pc:sldChg chg="del">
        <pc:chgData name="Frances Steel" userId="79d46658-80de-4106-bb59-cad1b389c72e" providerId="ADAL" clId="{C9A650DF-FC12-494D-9C76-2639CC59E8C5}" dt="2026-08-13T09:34:06.707" v="1" actId="47"/>
        <pc:sldMkLst>
          <pc:docMk/>
          <pc:sldMk cId="3903199392" sldId="366"/>
        </pc:sldMkLst>
      </pc:sldChg>
      <pc:sldChg chg="del">
        <pc:chgData name="Frances Steel" userId="79d46658-80de-4106-bb59-cad1b389c72e" providerId="ADAL" clId="{C9A650DF-FC12-494D-9C76-2639CC59E8C5}" dt="2026-08-13T09:34:06.707" v="1" actId="47"/>
        <pc:sldMkLst>
          <pc:docMk/>
          <pc:sldMk cId="1181487563" sldId="367"/>
        </pc:sldMkLst>
      </pc:sldChg>
      <pc:sldChg chg="del">
        <pc:chgData name="Frances Steel" userId="79d46658-80de-4106-bb59-cad1b389c72e" providerId="ADAL" clId="{C9A650DF-FC12-494D-9C76-2639CC59E8C5}" dt="2026-08-13T09:34:06.707" v="1" actId="47"/>
        <pc:sldMkLst>
          <pc:docMk/>
          <pc:sldMk cId="3082684375" sldId="368"/>
        </pc:sldMkLst>
      </pc:sldChg>
      <pc:sldChg chg="del">
        <pc:chgData name="Frances Steel" userId="79d46658-80de-4106-bb59-cad1b389c72e" providerId="ADAL" clId="{C9A650DF-FC12-494D-9C76-2639CC59E8C5}" dt="2026-08-13T09:34:06.707" v="1" actId="47"/>
        <pc:sldMkLst>
          <pc:docMk/>
          <pc:sldMk cId="2785947965" sldId="369"/>
        </pc:sldMkLst>
      </pc:sldChg>
      <pc:sldChg chg="del">
        <pc:chgData name="Frances Steel" userId="79d46658-80de-4106-bb59-cad1b389c72e" providerId="ADAL" clId="{C9A650DF-FC12-494D-9C76-2639CC59E8C5}" dt="2026-08-13T09:34:06.707" v="1" actId="47"/>
        <pc:sldMkLst>
          <pc:docMk/>
          <pc:sldMk cId="3310866008" sldId="371"/>
        </pc:sldMkLst>
      </pc:sldChg>
      <pc:sldChg chg="del">
        <pc:chgData name="Frances Steel" userId="79d46658-80de-4106-bb59-cad1b389c72e" providerId="ADAL" clId="{C9A650DF-FC12-494D-9C76-2639CC59E8C5}" dt="2026-08-13T09:34:06.707" v="1" actId="47"/>
        <pc:sldMkLst>
          <pc:docMk/>
          <pc:sldMk cId="4103113797" sldId="372"/>
        </pc:sldMkLst>
      </pc:sldChg>
      <pc:sldChg chg="del">
        <pc:chgData name="Frances Steel" userId="79d46658-80de-4106-bb59-cad1b389c72e" providerId="ADAL" clId="{C9A650DF-FC12-494D-9C76-2639CC59E8C5}" dt="2026-08-13T09:34:06.707" v="1" actId="47"/>
        <pc:sldMkLst>
          <pc:docMk/>
          <pc:sldMk cId="2637083717" sldId="373"/>
        </pc:sldMkLst>
      </pc:sldChg>
      <pc:sldChg chg="del">
        <pc:chgData name="Frances Steel" userId="79d46658-80de-4106-bb59-cad1b389c72e" providerId="ADAL" clId="{C9A650DF-FC12-494D-9C76-2639CC59E8C5}" dt="2026-08-13T09:34:06.707" v="1" actId="47"/>
        <pc:sldMkLst>
          <pc:docMk/>
          <pc:sldMk cId="2942426247" sldId="374"/>
        </pc:sldMkLst>
      </pc:sldChg>
      <pc:sldChg chg="del">
        <pc:chgData name="Frances Steel" userId="79d46658-80de-4106-bb59-cad1b389c72e" providerId="ADAL" clId="{C9A650DF-FC12-494D-9C76-2639CC59E8C5}" dt="2026-08-13T09:33:59.349" v="0" actId="47"/>
        <pc:sldMkLst>
          <pc:docMk/>
          <pc:sldMk cId="2427575694" sldId="876"/>
        </pc:sldMkLst>
      </pc:sldChg>
      <pc:sldChg chg="del">
        <pc:chgData name="Frances Steel" userId="79d46658-80de-4106-bb59-cad1b389c72e" providerId="ADAL" clId="{C9A650DF-FC12-494D-9C76-2639CC59E8C5}" dt="2026-08-13T09:33:59.349" v="0" actId="47"/>
        <pc:sldMkLst>
          <pc:docMk/>
          <pc:sldMk cId="3980086666" sldId="877"/>
        </pc:sldMkLst>
      </pc:sldChg>
      <pc:sldChg chg="del">
        <pc:chgData name="Frances Steel" userId="79d46658-80de-4106-bb59-cad1b389c72e" providerId="ADAL" clId="{C9A650DF-FC12-494D-9C76-2639CC59E8C5}" dt="2026-08-13T09:33:59.349" v="0" actId="47"/>
        <pc:sldMkLst>
          <pc:docMk/>
          <pc:sldMk cId="3969685628" sldId="3329"/>
        </pc:sldMkLst>
      </pc:sldChg>
      <pc:sldChg chg="del">
        <pc:chgData name="Frances Steel" userId="79d46658-80de-4106-bb59-cad1b389c72e" providerId="ADAL" clId="{C9A650DF-FC12-494D-9C76-2639CC59E8C5}" dt="2026-08-13T09:33:59.349" v="0" actId="47"/>
        <pc:sldMkLst>
          <pc:docMk/>
          <pc:sldMk cId="2141623433" sldId="3332"/>
        </pc:sldMkLst>
      </pc:sldChg>
      <pc:sldChg chg="del">
        <pc:chgData name="Frances Steel" userId="79d46658-80de-4106-bb59-cad1b389c72e" providerId="ADAL" clId="{C9A650DF-FC12-494D-9C76-2639CC59E8C5}" dt="2026-08-13T09:33:59.349" v="0" actId="47"/>
        <pc:sldMkLst>
          <pc:docMk/>
          <pc:sldMk cId="2382823530" sldId="3358"/>
        </pc:sldMkLst>
      </pc:sldChg>
      <pc:sldChg chg="del">
        <pc:chgData name="Frances Steel" userId="79d46658-80de-4106-bb59-cad1b389c72e" providerId="ADAL" clId="{C9A650DF-FC12-494D-9C76-2639CC59E8C5}" dt="2026-08-13T09:33:59.349" v="0" actId="47"/>
        <pc:sldMkLst>
          <pc:docMk/>
          <pc:sldMk cId="3519545674" sldId="3386"/>
        </pc:sldMkLst>
      </pc:sldChg>
      <pc:sldChg chg="del">
        <pc:chgData name="Frances Steel" userId="79d46658-80de-4106-bb59-cad1b389c72e" providerId="ADAL" clId="{C9A650DF-FC12-494D-9C76-2639CC59E8C5}" dt="2026-08-13T09:33:59.349" v="0" actId="47"/>
        <pc:sldMkLst>
          <pc:docMk/>
          <pc:sldMk cId="1262788985" sldId="3387"/>
        </pc:sldMkLst>
      </pc:sldChg>
      <pc:sldChg chg="del">
        <pc:chgData name="Frances Steel" userId="79d46658-80de-4106-bb59-cad1b389c72e" providerId="ADAL" clId="{C9A650DF-FC12-494D-9C76-2639CC59E8C5}" dt="2026-08-13T09:33:59.349" v="0" actId="47"/>
        <pc:sldMkLst>
          <pc:docMk/>
          <pc:sldMk cId="2532067555" sldId="3389"/>
        </pc:sldMkLst>
      </pc:sldChg>
      <pc:sldChg chg="del">
        <pc:chgData name="Frances Steel" userId="79d46658-80de-4106-bb59-cad1b389c72e" providerId="ADAL" clId="{C9A650DF-FC12-494D-9C76-2639CC59E8C5}" dt="2026-08-13T09:33:59.349" v="0" actId="47"/>
        <pc:sldMkLst>
          <pc:docMk/>
          <pc:sldMk cId="1477754103" sldId="3390"/>
        </pc:sldMkLst>
      </pc:sldChg>
      <pc:sldChg chg="del">
        <pc:chgData name="Frances Steel" userId="79d46658-80de-4106-bb59-cad1b389c72e" providerId="ADAL" clId="{C9A650DF-FC12-494D-9C76-2639CC59E8C5}" dt="2026-08-13T09:33:59.349" v="0" actId="47"/>
        <pc:sldMkLst>
          <pc:docMk/>
          <pc:sldMk cId="3338066366" sldId="3391"/>
        </pc:sldMkLst>
      </pc:sldChg>
      <pc:sldChg chg="del">
        <pc:chgData name="Frances Steel" userId="79d46658-80de-4106-bb59-cad1b389c72e" providerId="ADAL" clId="{C9A650DF-FC12-494D-9C76-2639CC59E8C5}" dt="2026-08-13T09:33:59.349" v="0" actId="47"/>
        <pc:sldMkLst>
          <pc:docMk/>
          <pc:sldMk cId="1342595668" sldId="3392"/>
        </pc:sldMkLst>
      </pc:sldChg>
      <pc:sldChg chg="del">
        <pc:chgData name="Frances Steel" userId="79d46658-80de-4106-bb59-cad1b389c72e" providerId="ADAL" clId="{C9A650DF-FC12-494D-9C76-2639CC59E8C5}" dt="2026-08-13T09:33:59.349" v="0" actId="47"/>
        <pc:sldMkLst>
          <pc:docMk/>
          <pc:sldMk cId="2666447488" sldId="3393"/>
        </pc:sldMkLst>
      </pc:sldChg>
      <pc:sldChg chg="del">
        <pc:chgData name="Frances Steel" userId="79d46658-80de-4106-bb59-cad1b389c72e" providerId="ADAL" clId="{C9A650DF-FC12-494D-9C76-2639CC59E8C5}" dt="2026-08-13T09:34:06.707" v="1" actId="47"/>
        <pc:sldMkLst>
          <pc:docMk/>
          <pc:sldMk cId="3092657117" sldId="3394"/>
        </pc:sldMkLst>
      </pc:sldChg>
      <pc:sldChg chg="del">
        <pc:chgData name="Frances Steel" userId="79d46658-80de-4106-bb59-cad1b389c72e" providerId="ADAL" clId="{C9A650DF-FC12-494D-9C76-2639CC59E8C5}" dt="2026-08-13T09:34:06.707" v="1" actId="47"/>
        <pc:sldMkLst>
          <pc:docMk/>
          <pc:sldMk cId="2156946705" sldId="3395"/>
        </pc:sldMkLst>
      </pc:sldChg>
      <pc:sldChg chg="del">
        <pc:chgData name="Frances Steel" userId="79d46658-80de-4106-bb59-cad1b389c72e" providerId="ADAL" clId="{C9A650DF-FC12-494D-9C76-2639CC59E8C5}" dt="2026-08-13T09:34:06.707" v="1" actId="47"/>
        <pc:sldMkLst>
          <pc:docMk/>
          <pc:sldMk cId="2707613481" sldId="3396"/>
        </pc:sldMkLst>
      </pc:sldChg>
      <pc:sldChg chg="del">
        <pc:chgData name="Frances Steel" userId="79d46658-80de-4106-bb59-cad1b389c72e" providerId="ADAL" clId="{C9A650DF-FC12-494D-9C76-2639CC59E8C5}" dt="2026-08-13T09:33:59.349" v="0" actId="47"/>
        <pc:sldMkLst>
          <pc:docMk/>
          <pc:sldMk cId="1442663243" sldId="3408"/>
        </pc:sldMkLst>
      </pc:sldChg>
      <pc:sldChg chg="del">
        <pc:chgData name="Frances Steel" userId="79d46658-80de-4106-bb59-cad1b389c72e" providerId="ADAL" clId="{C9A650DF-FC12-494D-9C76-2639CC59E8C5}" dt="2026-08-13T09:33:59.349" v="0" actId="47"/>
        <pc:sldMkLst>
          <pc:docMk/>
          <pc:sldMk cId="1622485376" sldId="3411"/>
        </pc:sldMkLst>
      </pc:sldChg>
      <pc:sldChg chg="del">
        <pc:chgData name="Frances Steel" userId="79d46658-80de-4106-bb59-cad1b389c72e" providerId="ADAL" clId="{C9A650DF-FC12-494D-9C76-2639CC59E8C5}" dt="2026-08-13T09:33:59.349" v="0" actId="47"/>
        <pc:sldMkLst>
          <pc:docMk/>
          <pc:sldMk cId="3731085038" sldId="3412"/>
        </pc:sldMkLst>
      </pc:sldChg>
      <pc:sldChg chg="del">
        <pc:chgData name="Frances Steel" userId="79d46658-80de-4106-bb59-cad1b389c72e" providerId="ADAL" clId="{C9A650DF-FC12-494D-9C76-2639CC59E8C5}" dt="2026-08-13T09:33:59.349" v="0" actId="47"/>
        <pc:sldMkLst>
          <pc:docMk/>
          <pc:sldMk cId="1375777329" sldId="3413"/>
        </pc:sldMkLst>
      </pc:sldChg>
      <pc:sldChg chg="del">
        <pc:chgData name="Frances Steel" userId="79d46658-80de-4106-bb59-cad1b389c72e" providerId="ADAL" clId="{C9A650DF-FC12-494D-9C76-2639CC59E8C5}" dt="2026-08-13T09:33:59.349" v="0" actId="47"/>
        <pc:sldMkLst>
          <pc:docMk/>
          <pc:sldMk cId="1281320042" sldId="3414"/>
        </pc:sldMkLst>
      </pc:sldChg>
      <pc:sldChg chg="del">
        <pc:chgData name="Frances Steel" userId="79d46658-80de-4106-bb59-cad1b389c72e" providerId="ADAL" clId="{C9A650DF-FC12-494D-9C76-2639CC59E8C5}" dt="2026-08-13T09:33:59.349" v="0" actId="47"/>
        <pc:sldMkLst>
          <pc:docMk/>
          <pc:sldMk cId="4019393009" sldId="3415"/>
        </pc:sldMkLst>
      </pc:sldChg>
      <pc:sldChg chg="del">
        <pc:chgData name="Frances Steel" userId="79d46658-80de-4106-bb59-cad1b389c72e" providerId="ADAL" clId="{C9A650DF-FC12-494D-9C76-2639CC59E8C5}" dt="2026-08-13T09:33:59.349" v="0" actId="47"/>
        <pc:sldMkLst>
          <pc:docMk/>
          <pc:sldMk cId="2425874984" sldId="3416"/>
        </pc:sldMkLst>
      </pc:sldChg>
      <pc:sldChg chg="del">
        <pc:chgData name="Frances Steel" userId="79d46658-80de-4106-bb59-cad1b389c72e" providerId="ADAL" clId="{C9A650DF-FC12-494D-9C76-2639CC59E8C5}" dt="2026-08-13T09:33:59.349" v="0" actId="47"/>
        <pc:sldMkLst>
          <pc:docMk/>
          <pc:sldMk cId="3348936492" sldId="3417"/>
        </pc:sldMkLst>
      </pc:sldChg>
      <pc:sldChg chg="del">
        <pc:chgData name="Frances Steel" userId="79d46658-80de-4106-bb59-cad1b389c72e" providerId="ADAL" clId="{C9A650DF-FC12-494D-9C76-2639CC59E8C5}" dt="2026-08-13T09:33:59.349" v="0" actId="47"/>
        <pc:sldMkLst>
          <pc:docMk/>
          <pc:sldMk cId="732575021" sldId="3418"/>
        </pc:sldMkLst>
      </pc:sldChg>
      <pc:sldChg chg="del">
        <pc:chgData name="Frances Steel" userId="79d46658-80de-4106-bb59-cad1b389c72e" providerId="ADAL" clId="{C9A650DF-FC12-494D-9C76-2639CC59E8C5}" dt="2026-08-13T09:33:59.349" v="0" actId="47"/>
        <pc:sldMkLst>
          <pc:docMk/>
          <pc:sldMk cId="3027048397" sldId="3419"/>
        </pc:sldMkLst>
      </pc:sldChg>
      <pc:sldChg chg="del">
        <pc:chgData name="Frances Steel" userId="79d46658-80de-4106-bb59-cad1b389c72e" providerId="ADAL" clId="{C9A650DF-FC12-494D-9C76-2639CC59E8C5}" dt="2026-08-13T09:33:59.349" v="0" actId="47"/>
        <pc:sldMkLst>
          <pc:docMk/>
          <pc:sldMk cId="4263646275" sldId="3420"/>
        </pc:sldMkLst>
      </pc:sldChg>
      <pc:sldChg chg="del">
        <pc:chgData name="Frances Steel" userId="79d46658-80de-4106-bb59-cad1b389c72e" providerId="ADAL" clId="{C9A650DF-FC12-494D-9C76-2639CC59E8C5}" dt="2026-08-13T09:33:59.349" v="0" actId="47"/>
        <pc:sldMkLst>
          <pc:docMk/>
          <pc:sldMk cId="3666104551" sldId="3421"/>
        </pc:sldMkLst>
      </pc:sldChg>
      <pc:sldChg chg="del">
        <pc:chgData name="Frances Steel" userId="79d46658-80de-4106-bb59-cad1b389c72e" providerId="ADAL" clId="{C9A650DF-FC12-494D-9C76-2639CC59E8C5}" dt="2026-08-13T09:33:59.349" v="0" actId="47"/>
        <pc:sldMkLst>
          <pc:docMk/>
          <pc:sldMk cId="3152392390" sldId="3422"/>
        </pc:sldMkLst>
      </pc:sldChg>
      <pc:sldChg chg="del">
        <pc:chgData name="Frances Steel" userId="79d46658-80de-4106-bb59-cad1b389c72e" providerId="ADAL" clId="{C9A650DF-FC12-494D-9C76-2639CC59E8C5}" dt="2026-08-13T09:33:59.349" v="0" actId="47"/>
        <pc:sldMkLst>
          <pc:docMk/>
          <pc:sldMk cId="2231678948" sldId="3423"/>
        </pc:sldMkLst>
      </pc:sldChg>
      <pc:sldChg chg="del">
        <pc:chgData name="Frances Steel" userId="79d46658-80de-4106-bb59-cad1b389c72e" providerId="ADAL" clId="{C9A650DF-FC12-494D-9C76-2639CC59E8C5}" dt="2026-08-13T09:33:59.349" v="0" actId="47"/>
        <pc:sldMkLst>
          <pc:docMk/>
          <pc:sldMk cId="701240817" sldId="3424"/>
        </pc:sldMkLst>
      </pc:sldChg>
      <pc:sldChg chg="del">
        <pc:chgData name="Frances Steel" userId="79d46658-80de-4106-bb59-cad1b389c72e" providerId="ADAL" clId="{C9A650DF-FC12-494D-9C76-2639CC59E8C5}" dt="2026-08-13T09:33:59.349" v="0" actId="47"/>
        <pc:sldMkLst>
          <pc:docMk/>
          <pc:sldMk cId="3653745888" sldId="3425"/>
        </pc:sldMkLst>
      </pc:sldChg>
      <pc:sldChg chg="del">
        <pc:chgData name="Frances Steel" userId="79d46658-80de-4106-bb59-cad1b389c72e" providerId="ADAL" clId="{C9A650DF-FC12-494D-9C76-2639CC59E8C5}" dt="2026-08-13T09:33:59.349" v="0" actId="47"/>
        <pc:sldMkLst>
          <pc:docMk/>
          <pc:sldMk cId="3754624934" sldId="3426"/>
        </pc:sldMkLst>
      </pc:sldChg>
      <pc:sldChg chg="del">
        <pc:chgData name="Frances Steel" userId="79d46658-80de-4106-bb59-cad1b389c72e" providerId="ADAL" clId="{C9A650DF-FC12-494D-9C76-2639CC59E8C5}" dt="2026-08-13T09:33:59.349" v="0" actId="47"/>
        <pc:sldMkLst>
          <pc:docMk/>
          <pc:sldMk cId="996894215" sldId="3427"/>
        </pc:sldMkLst>
      </pc:sldChg>
      <pc:sldChg chg="del">
        <pc:chgData name="Frances Steel" userId="79d46658-80de-4106-bb59-cad1b389c72e" providerId="ADAL" clId="{C9A650DF-FC12-494D-9C76-2639CC59E8C5}" dt="2026-08-13T09:33:59.349" v="0" actId="47"/>
        <pc:sldMkLst>
          <pc:docMk/>
          <pc:sldMk cId="2514051786" sldId="3428"/>
        </pc:sldMkLst>
      </pc:sldChg>
      <pc:sldChg chg="del">
        <pc:chgData name="Frances Steel" userId="79d46658-80de-4106-bb59-cad1b389c72e" providerId="ADAL" clId="{C9A650DF-FC12-494D-9C76-2639CC59E8C5}" dt="2026-08-13T09:33:59.349" v="0" actId="47"/>
        <pc:sldMkLst>
          <pc:docMk/>
          <pc:sldMk cId="732343090" sldId="3429"/>
        </pc:sldMkLst>
      </pc:sldChg>
      <pc:sldChg chg="del">
        <pc:chgData name="Frances Steel" userId="79d46658-80de-4106-bb59-cad1b389c72e" providerId="ADAL" clId="{C9A650DF-FC12-494D-9C76-2639CC59E8C5}" dt="2026-08-13T09:34:06.707" v="1" actId="47"/>
        <pc:sldMkLst>
          <pc:docMk/>
          <pc:sldMk cId="1970930798" sldId="3431"/>
        </pc:sldMkLst>
      </pc:sldChg>
      <pc:sldChg chg="del">
        <pc:chgData name="Frances Steel" userId="79d46658-80de-4106-bb59-cad1b389c72e" providerId="ADAL" clId="{C9A650DF-FC12-494D-9C76-2639CC59E8C5}" dt="2026-08-13T09:34:06.707" v="1" actId="47"/>
        <pc:sldMkLst>
          <pc:docMk/>
          <pc:sldMk cId="4253187682" sldId="3432"/>
        </pc:sldMkLst>
      </pc:sldChg>
      <pc:sldChg chg="del">
        <pc:chgData name="Frances Steel" userId="79d46658-80de-4106-bb59-cad1b389c72e" providerId="ADAL" clId="{C9A650DF-FC12-494D-9C76-2639CC59E8C5}" dt="2026-08-13T09:34:06.707" v="1" actId="47"/>
        <pc:sldMkLst>
          <pc:docMk/>
          <pc:sldMk cId="1546944119" sldId="3433"/>
        </pc:sldMkLst>
      </pc:sldChg>
      <pc:sldChg chg="del">
        <pc:chgData name="Frances Steel" userId="79d46658-80de-4106-bb59-cad1b389c72e" providerId="ADAL" clId="{C9A650DF-FC12-494D-9C76-2639CC59E8C5}" dt="2026-08-13T09:34:06.707" v="1" actId="47"/>
        <pc:sldMkLst>
          <pc:docMk/>
          <pc:sldMk cId="2013113174" sldId="3434"/>
        </pc:sldMkLst>
      </pc:sldChg>
      <pc:sldChg chg="del">
        <pc:chgData name="Frances Steel" userId="79d46658-80de-4106-bb59-cad1b389c72e" providerId="ADAL" clId="{C9A650DF-FC12-494D-9C76-2639CC59E8C5}" dt="2026-08-13T09:34:06.707" v="1" actId="47"/>
        <pc:sldMkLst>
          <pc:docMk/>
          <pc:sldMk cId="2456157581" sldId="3435"/>
        </pc:sldMkLst>
      </pc:sldChg>
      <pc:sldChg chg="del">
        <pc:chgData name="Frances Steel" userId="79d46658-80de-4106-bb59-cad1b389c72e" providerId="ADAL" clId="{C9A650DF-FC12-494D-9C76-2639CC59E8C5}" dt="2026-08-13T09:34:06.707" v="1" actId="47"/>
        <pc:sldMkLst>
          <pc:docMk/>
          <pc:sldMk cId="2774960457" sldId="3436"/>
        </pc:sldMkLst>
      </pc:sldChg>
      <pc:sldChg chg="del">
        <pc:chgData name="Frances Steel" userId="79d46658-80de-4106-bb59-cad1b389c72e" providerId="ADAL" clId="{C9A650DF-FC12-494D-9C76-2639CC59E8C5}" dt="2026-08-13T09:33:59.349" v="0" actId="47"/>
        <pc:sldMkLst>
          <pc:docMk/>
          <pc:sldMk cId="2963010713" sldId="3437"/>
        </pc:sldMkLst>
      </pc:sldChg>
      <pc:sldChg chg="del">
        <pc:chgData name="Frances Steel" userId="79d46658-80de-4106-bb59-cad1b389c72e" providerId="ADAL" clId="{C9A650DF-FC12-494D-9C76-2639CC59E8C5}" dt="2026-08-13T09:33:59.349" v="0" actId="47"/>
        <pc:sldMkLst>
          <pc:docMk/>
          <pc:sldMk cId="2817255563" sldId="3438"/>
        </pc:sldMkLst>
      </pc:sldChg>
      <pc:sldChg chg="del">
        <pc:chgData name="Frances Steel" userId="79d46658-80de-4106-bb59-cad1b389c72e" providerId="ADAL" clId="{C9A650DF-FC12-494D-9C76-2639CC59E8C5}" dt="2026-08-13T09:33:59.349" v="0" actId="47"/>
        <pc:sldMkLst>
          <pc:docMk/>
          <pc:sldMk cId="629913557" sldId="3439"/>
        </pc:sldMkLst>
      </pc:sldChg>
      <pc:sldChg chg="del">
        <pc:chgData name="Frances Steel" userId="79d46658-80de-4106-bb59-cad1b389c72e" providerId="ADAL" clId="{C9A650DF-FC12-494D-9C76-2639CC59E8C5}" dt="2026-08-13T09:33:59.349" v="0" actId="47"/>
        <pc:sldMkLst>
          <pc:docMk/>
          <pc:sldMk cId="2523091378" sldId="3440"/>
        </pc:sldMkLst>
      </pc:sldChg>
      <pc:sldChg chg="del">
        <pc:chgData name="Frances Steel" userId="79d46658-80de-4106-bb59-cad1b389c72e" providerId="ADAL" clId="{C9A650DF-FC12-494D-9C76-2639CC59E8C5}" dt="2026-08-13T09:33:59.349" v="0" actId="47"/>
        <pc:sldMkLst>
          <pc:docMk/>
          <pc:sldMk cId="2054709051" sldId="3441"/>
        </pc:sldMkLst>
      </pc:sldChg>
      <pc:sldChg chg="del">
        <pc:chgData name="Frances Steel" userId="79d46658-80de-4106-bb59-cad1b389c72e" providerId="ADAL" clId="{C9A650DF-FC12-494D-9C76-2639CC59E8C5}" dt="2026-08-13T09:33:59.349" v="0" actId="47"/>
        <pc:sldMkLst>
          <pc:docMk/>
          <pc:sldMk cId="2962587947" sldId="3442"/>
        </pc:sldMkLst>
      </pc:sldChg>
      <pc:sldChg chg="del">
        <pc:chgData name="Frances Steel" userId="79d46658-80de-4106-bb59-cad1b389c72e" providerId="ADAL" clId="{C9A650DF-FC12-494D-9C76-2639CC59E8C5}" dt="2026-08-13T09:33:59.349" v="0" actId="47"/>
        <pc:sldMkLst>
          <pc:docMk/>
          <pc:sldMk cId="3558395744" sldId="3443"/>
        </pc:sldMkLst>
      </pc:sldChg>
      <pc:sldChg chg="del">
        <pc:chgData name="Frances Steel" userId="79d46658-80de-4106-bb59-cad1b389c72e" providerId="ADAL" clId="{C9A650DF-FC12-494D-9C76-2639CC59E8C5}" dt="2026-08-13T09:33:59.349" v="0" actId="47"/>
        <pc:sldMkLst>
          <pc:docMk/>
          <pc:sldMk cId="2974355294" sldId="3444"/>
        </pc:sldMkLst>
      </pc:sldChg>
      <pc:sldChg chg="del">
        <pc:chgData name="Frances Steel" userId="79d46658-80de-4106-bb59-cad1b389c72e" providerId="ADAL" clId="{C9A650DF-FC12-494D-9C76-2639CC59E8C5}" dt="2026-08-13T09:33:59.349" v="0" actId="47"/>
        <pc:sldMkLst>
          <pc:docMk/>
          <pc:sldMk cId="3015514144" sldId="3445"/>
        </pc:sldMkLst>
      </pc:sldChg>
      <pc:sldChg chg="del">
        <pc:chgData name="Frances Steel" userId="79d46658-80de-4106-bb59-cad1b389c72e" providerId="ADAL" clId="{C9A650DF-FC12-494D-9C76-2639CC59E8C5}" dt="2026-08-13T09:33:59.349" v="0" actId="47"/>
        <pc:sldMkLst>
          <pc:docMk/>
          <pc:sldMk cId="562799054" sldId="3446"/>
        </pc:sldMkLst>
      </pc:sldChg>
      <pc:sldChg chg="del">
        <pc:chgData name="Frances Steel" userId="79d46658-80de-4106-bb59-cad1b389c72e" providerId="ADAL" clId="{C9A650DF-FC12-494D-9C76-2639CC59E8C5}" dt="2026-08-13T09:33:59.349" v="0" actId="47"/>
        <pc:sldMkLst>
          <pc:docMk/>
          <pc:sldMk cId="1408167290" sldId="3447"/>
        </pc:sldMkLst>
      </pc:sldChg>
      <pc:sldChg chg="del">
        <pc:chgData name="Frances Steel" userId="79d46658-80de-4106-bb59-cad1b389c72e" providerId="ADAL" clId="{C9A650DF-FC12-494D-9C76-2639CC59E8C5}" dt="2026-08-13T09:33:59.349" v="0" actId="47"/>
        <pc:sldMkLst>
          <pc:docMk/>
          <pc:sldMk cId="451251373" sldId="3448"/>
        </pc:sldMkLst>
      </pc:sldChg>
      <pc:sldChg chg="del">
        <pc:chgData name="Frances Steel" userId="79d46658-80de-4106-bb59-cad1b389c72e" providerId="ADAL" clId="{C9A650DF-FC12-494D-9C76-2639CC59E8C5}" dt="2026-08-13T09:33:59.349" v="0" actId="47"/>
        <pc:sldMkLst>
          <pc:docMk/>
          <pc:sldMk cId="1751069794" sldId="3449"/>
        </pc:sldMkLst>
      </pc:sldChg>
      <pc:sldChg chg="del">
        <pc:chgData name="Frances Steel" userId="79d46658-80de-4106-bb59-cad1b389c72e" providerId="ADAL" clId="{C9A650DF-FC12-494D-9C76-2639CC59E8C5}" dt="2026-08-13T09:33:59.349" v="0" actId="47"/>
        <pc:sldMkLst>
          <pc:docMk/>
          <pc:sldMk cId="3150827541" sldId="3450"/>
        </pc:sldMkLst>
      </pc:sldChg>
      <pc:sldChg chg="del">
        <pc:chgData name="Frances Steel" userId="79d46658-80de-4106-bb59-cad1b389c72e" providerId="ADAL" clId="{C9A650DF-FC12-494D-9C76-2639CC59E8C5}" dt="2026-08-13T09:33:59.349" v="0" actId="47"/>
        <pc:sldMkLst>
          <pc:docMk/>
          <pc:sldMk cId="2307836138" sldId="3451"/>
        </pc:sldMkLst>
      </pc:sldChg>
      <pc:sldChg chg="del">
        <pc:chgData name="Frances Steel" userId="79d46658-80de-4106-bb59-cad1b389c72e" providerId="ADAL" clId="{C9A650DF-FC12-494D-9C76-2639CC59E8C5}" dt="2026-08-13T09:33:59.349" v="0" actId="47"/>
        <pc:sldMkLst>
          <pc:docMk/>
          <pc:sldMk cId="3269978723" sldId="3452"/>
        </pc:sldMkLst>
      </pc:sldChg>
      <pc:sldChg chg="del">
        <pc:chgData name="Frances Steel" userId="79d46658-80de-4106-bb59-cad1b389c72e" providerId="ADAL" clId="{C9A650DF-FC12-494D-9C76-2639CC59E8C5}" dt="2026-08-13T09:34:06.707" v="1" actId="47"/>
        <pc:sldMkLst>
          <pc:docMk/>
          <pc:sldMk cId="135208967" sldId="3454"/>
        </pc:sldMkLst>
      </pc:sldChg>
      <pc:sldChg chg="del">
        <pc:chgData name="Frances Steel" userId="79d46658-80de-4106-bb59-cad1b389c72e" providerId="ADAL" clId="{C9A650DF-FC12-494D-9C76-2639CC59E8C5}" dt="2026-08-13T09:34:06.707" v="1" actId="47"/>
        <pc:sldMkLst>
          <pc:docMk/>
          <pc:sldMk cId="709258493" sldId="3455"/>
        </pc:sldMkLst>
      </pc:sldChg>
      <pc:sldChg chg="del">
        <pc:chgData name="Frances Steel" userId="79d46658-80de-4106-bb59-cad1b389c72e" providerId="ADAL" clId="{C9A650DF-FC12-494D-9C76-2639CC59E8C5}" dt="2026-08-13T09:34:06.707" v="1" actId="47"/>
        <pc:sldMkLst>
          <pc:docMk/>
          <pc:sldMk cId="1892078471" sldId="3456"/>
        </pc:sldMkLst>
      </pc:sldChg>
      <pc:sldChg chg="del">
        <pc:chgData name="Frances Steel" userId="79d46658-80de-4106-bb59-cad1b389c72e" providerId="ADAL" clId="{C9A650DF-FC12-494D-9C76-2639CC59E8C5}" dt="2026-08-13T09:34:06.707" v="1" actId="47"/>
        <pc:sldMkLst>
          <pc:docMk/>
          <pc:sldMk cId="2802277404" sldId="3457"/>
        </pc:sldMkLst>
      </pc:sldChg>
      <pc:sldChg chg="del">
        <pc:chgData name="Frances Steel" userId="79d46658-80de-4106-bb59-cad1b389c72e" providerId="ADAL" clId="{C9A650DF-FC12-494D-9C76-2639CC59E8C5}" dt="2026-08-13T09:34:06.707" v="1" actId="47"/>
        <pc:sldMkLst>
          <pc:docMk/>
          <pc:sldMk cId="1875161157" sldId="3458"/>
        </pc:sldMkLst>
      </pc:sldChg>
      <pc:sldChg chg="del">
        <pc:chgData name="Frances Steel" userId="79d46658-80de-4106-bb59-cad1b389c72e" providerId="ADAL" clId="{C9A650DF-FC12-494D-9C76-2639CC59E8C5}" dt="2026-08-13T09:33:59.349" v="0" actId="47"/>
        <pc:sldMkLst>
          <pc:docMk/>
          <pc:sldMk cId="1397874623" sldId="3461"/>
        </pc:sldMkLst>
      </pc:sldChg>
      <pc:sldChg chg="del">
        <pc:chgData name="Frances Steel" userId="79d46658-80de-4106-bb59-cad1b389c72e" providerId="ADAL" clId="{C9A650DF-FC12-494D-9C76-2639CC59E8C5}" dt="2026-08-13T09:33:59.349" v="0" actId="47"/>
        <pc:sldMkLst>
          <pc:docMk/>
          <pc:sldMk cId="3990801221" sldId="3462"/>
        </pc:sldMkLst>
      </pc:sldChg>
      <pc:sldChg chg="del">
        <pc:chgData name="Frances Steel" userId="79d46658-80de-4106-bb59-cad1b389c72e" providerId="ADAL" clId="{C9A650DF-FC12-494D-9C76-2639CC59E8C5}" dt="2026-08-13T09:33:59.349" v="0" actId="47"/>
        <pc:sldMkLst>
          <pc:docMk/>
          <pc:sldMk cId="1433606448" sldId="3463"/>
        </pc:sldMkLst>
      </pc:sldChg>
      <pc:sldChg chg="del">
        <pc:chgData name="Frances Steel" userId="79d46658-80de-4106-bb59-cad1b389c72e" providerId="ADAL" clId="{C9A650DF-FC12-494D-9C76-2639CC59E8C5}" dt="2026-08-13T09:33:59.349" v="0" actId="47"/>
        <pc:sldMkLst>
          <pc:docMk/>
          <pc:sldMk cId="1308502466" sldId="3465"/>
        </pc:sldMkLst>
      </pc:sldChg>
      <pc:sldChg chg="del">
        <pc:chgData name="Frances Steel" userId="79d46658-80de-4106-bb59-cad1b389c72e" providerId="ADAL" clId="{C9A650DF-FC12-494D-9C76-2639CC59E8C5}" dt="2026-08-13T09:33:59.349" v="0" actId="47"/>
        <pc:sldMkLst>
          <pc:docMk/>
          <pc:sldMk cId="2771169003" sldId="3466"/>
        </pc:sldMkLst>
      </pc:sldChg>
      <pc:sldChg chg="del">
        <pc:chgData name="Frances Steel" userId="79d46658-80de-4106-bb59-cad1b389c72e" providerId="ADAL" clId="{C9A650DF-FC12-494D-9C76-2639CC59E8C5}" dt="2026-08-13T09:33:59.349" v="0" actId="47"/>
        <pc:sldMkLst>
          <pc:docMk/>
          <pc:sldMk cId="473468100" sldId="3468"/>
        </pc:sldMkLst>
      </pc:sldChg>
      <pc:sldChg chg="del">
        <pc:chgData name="Frances Steel" userId="79d46658-80de-4106-bb59-cad1b389c72e" providerId="ADAL" clId="{C9A650DF-FC12-494D-9C76-2639CC59E8C5}" dt="2026-08-13T09:33:59.349" v="0" actId="47"/>
        <pc:sldMkLst>
          <pc:docMk/>
          <pc:sldMk cId="2708207427" sldId="3469"/>
        </pc:sldMkLst>
      </pc:sldChg>
      <pc:sldChg chg="del">
        <pc:chgData name="Frances Steel" userId="79d46658-80de-4106-bb59-cad1b389c72e" providerId="ADAL" clId="{C9A650DF-FC12-494D-9C76-2639CC59E8C5}" dt="2026-08-13T09:33:59.349" v="0" actId="47"/>
        <pc:sldMkLst>
          <pc:docMk/>
          <pc:sldMk cId="2229494516" sldId="3470"/>
        </pc:sldMkLst>
      </pc:sldChg>
      <pc:sldChg chg="del">
        <pc:chgData name="Frances Steel" userId="79d46658-80de-4106-bb59-cad1b389c72e" providerId="ADAL" clId="{C9A650DF-FC12-494D-9C76-2639CC59E8C5}" dt="2026-08-13T09:33:59.349" v="0" actId="47"/>
        <pc:sldMkLst>
          <pc:docMk/>
          <pc:sldMk cId="1189961926" sldId="3471"/>
        </pc:sldMkLst>
      </pc:sldChg>
      <pc:sldChg chg="del">
        <pc:chgData name="Frances Steel" userId="79d46658-80de-4106-bb59-cad1b389c72e" providerId="ADAL" clId="{C9A650DF-FC12-494D-9C76-2639CC59E8C5}" dt="2026-08-13T09:33:59.349" v="0" actId="47"/>
        <pc:sldMkLst>
          <pc:docMk/>
          <pc:sldMk cId="490836839" sldId="3472"/>
        </pc:sldMkLst>
      </pc:sldChg>
      <pc:sldChg chg="del">
        <pc:chgData name="Frances Steel" userId="79d46658-80de-4106-bb59-cad1b389c72e" providerId="ADAL" clId="{C9A650DF-FC12-494D-9C76-2639CC59E8C5}" dt="2026-08-13T09:33:59.349" v="0" actId="47"/>
        <pc:sldMkLst>
          <pc:docMk/>
          <pc:sldMk cId="2572690167" sldId="3473"/>
        </pc:sldMkLst>
      </pc:sldChg>
      <pc:sldChg chg="del">
        <pc:chgData name="Frances Steel" userId="79d46658-80de-4106-bb59-cad1b389c72e" providerId="ADAL" clId="{C9A650DF-FC12-494D-9C76-2639CC59E8C5}" dt="2026-08-13T09:33:59.349" v="0" actId="47"/>
        <pc:sldMkLst>
          <pc:docMk/>
          <pc:sldMk cId="353951598" sldId="3474"/>
        </pc:sldMkLst>
      </pc:sldChg>
      <pc:sldChg chg="del">
        <pc:chgData name="Frances Steel" userId="79d46658-80de-4106-bb59-cad1b389c72e" providerId="ADAL" clId="{C9A650DF-FC12-494D-9C76-2639CC59E8C5}" dt="2026-08-13T09:33:59.349" v="0" actId="47"/>
        <pc:sldMkLst>
          <pc:docMk/>
          <pc:sldMk cId="416135146" sldId="3475"/>
        </pc:sldMkLst>
      </pc:sldChg>
      <pc:sldChg chg="del">
        <pc:chgData name="Frances Steel" userId="79d46658-80de-4106-bb59-cad1b389c72e" providerId="ADAL" clId="{C9A650DF-FC12-494D-9C76-2639CC59E8C5}" dt="2026-08-13T09:33:59.349" v="0" actId="47"/>
        <pc:sldMkLst>
          <pc:docMk/>
          <pc:sldMk cId="753230931" sldId="3476"/>
        </pc:sldMkLst>
      </pc:sldChg>
      <pc:sldChg chg="del">
        <pc:chgData name="Frances Steel" userId="79d46658-80de-4106-bb59-cad1b389c72e" providerId="ADAL" clId="{C9A650DF-FC12-494D-9C76-2639CC59E8C5}" dt="2026-08-13T09:33:59.349" v="0" actId="47"/>
        <pc:sldMkLst>
          <pc:docMk/>
          <pc:sldMk cId="1241921477" sldId="3477"/>
        </pc:sldMkLst>
      </pc:sldChg>
      <pc:sldChg chg="del">
        <pc:chgData name="Frances Steel" userId="79d46658-80de-4106-bb59-cad1b389c72e" providerId="ADAL" clId="{C9A650DF-FC12-494D-9C76-2639CC59E8C5}" dt="2026-08-13T09:33:59.349" v="0" actId="47"/>
        <pc:sldMkLst>
          <pc:docMk/>
          <pc:sldMk cId="1334669254" sldId="3478"/>
        </pc:sldMkLst>
      </pc:sldChg>
      <pc:sldChg chg="del">
        <pc:chgData name="Frances Steel" userId="79d46658-80de-4106-bb59-cad1b389c72e" providerId="ADAL" clId="{C9A650DF-FC12-494D-9C76-2639CC59E8C5}" dt="2026-08-13T09:33:59.349" v="0" actId="47"/>
        <pc:sldMkLst>
          <pc:docMk/>
          <pc:sldMk cId="2753653064" sldId="3479"/>
        </pc:sldMkLst>
      </pc:sldChg>
      <pc:sldChg chg="del">
        <pc:chgData name="Frances Steel" userId="79d46658-80de-4106-bb59-cad1b389c72e" providerId="ADAL" clId="{C9A650DF-FC12-494D-9C76-2639CC59E8C5}" dt="2026-08-13T09:33:59.349" v="0" actId="47"/>
        <pc:sldMkLst>
          <pc:docMk/>
          <pc:sldMk cId="3144471218" sldId="3480"/>
        </pc:sldMkLst>
      </pc:sldChg>
      <pc:sldChg chg="del">
        <pc:chgData name="Frances Steel" userId="79d46658-80de-4106-bb59-cad1b389c72e" providerId="ADAL" clId="{C9A650DF-FC12-494D-9C76-2639CC59E8C5}" dt="2026-08-13T09:33:59.349" v="0" actId="47"/>
        <pc:sldMkLst>
          <pc:docMk/>
          <pc:sldMk cId="1616419491" sldId="3481"/>
        </pc:sldMkLst>
      </pc:sldChg>
      <pc:sldChg chg="del">
        <pc:chgData name="Frances Steel" userId="79d46658-80de-4106-bb59-cad1b389c72e" providerId="ADAL" clId="{C9A650DF-FC12-494D-9C76-2639CC59E8C5}" dt="2026-08-13T09:33:59.349" v="0" actId="47"/>
        <pc:sldMkLst>
          <pc:docMk/>
          <pc:sldMk cId="1630513365" sldId="3482"/>
        </pc:sldMkLst>
      </pc:sldChg>
      <pc:sldChg chg="del">
        <pc:chgData name="Frances Steel" userId="79d46658-80de-4106-bb59-cad1b389c72e" providerId="ADAL" clId="{C9A650DF-FC12-494D-9C76-2639CC59E8C5}" dt="2026-08-13T09:33:59.349" v="0" actId="47"/>
        <pc:sldMkLst>
          <pc:docMk/>
          <pc:sldMk cId="437441463" sldId="3483"/>
        </pc:sldMkLst>
      </pc:sldChg>
      <pc:sldChg chg="del">
        <pc:chgData name="Frances Steel" userId="79d46658-80de-4106-bb59-cad1b389c72e" providerId="ADAL" clId="{C9A650DF-FC12-494D-9C76-2639CC59E8C5}" dt="2026-08-13T09:33:59.349" v="0" actId="47"/>
        <pc:sldMkLst>
          <pc:docMk/>
          <pc:sldMk cId="2112930976" sldId="3486"/>
        </pc:sldMkLst>
      </pc:sldChg>
      <pc:sldChg chg="del">
        <pc:chgData name="Frances Steel" userId="79d46658-80de-4106-bb59-cad1b389c72e" providerId="ADAL" clId="{C9A650DF-FC12-494D-9C76-2639CC59E8C5}" dt="2026-08-13T09:33:59.349" v="0" actId="47"/>
        <pc:sldMkLst>
          <pc:docMk/>
          <pc:sldMk cId="2086938515" sldId="3487"/>
        </pc:sldMkLst>
      </pc:sldChg>
      <pc:sldChg chg="del">
        <pc:chgData name="Frances Steel" userId="79d46658-80de-4106-bb59-cad1b389c72e" providerId="ADAL" clId="{C9A650DF-FC12-494D-9C76-2639CC59E8C5}" dt="2026-08-13T09:33:59.349" v="0" actId="47"/>
        <pc:sldMkLst>
          <pc:docMk/>
          <pc:sldMk cId="4080006921" sldId="3488"/>
        </pc:sldMkLst>
      </pc:sldChg>
      <pc:sldChg chg="del">
        <pc:chgData name="Frances Steel" userId="79d46658-80de-4106-bb59-cad1b389c72e" providerId="ADAL" clId="{C9A650DF-FC12-494D-9C76-2639CC59E8C5}" dt="2026-08-13T09:33:59.349" v="0" actId="47"/>
        <pc:sldMkLst>
          <pc:docMk/>
          <pc:sldMk cId="2010341970" sldId="3489"/>
        </pc:sldMkLst>
      </pc:sldChg>
      <pc:sldChg chg="del">
        <pc:chgData name="Frances Steel" userId="79d46658-80de-4106-bb59-cad1b389c72e" providerId="ADAL" clId="{C9A650DF-FC12-494D-9C76-2639CC59E8C5}" dt="2026-08-13T09:33:59.349" v="0" actId="47"/>
        <pc:sldMkLst>
          <pc:docMk/>
          <pc:sldMk cId="2413152094" sldId="3490"/>
        </pc:sldMkLst>
      </pc:sldChg>
      <pc:sldChg chg="del">
        <pc:chgData name="Frances Steel" userId="79d46658-80de-4106-bb59-cad1b389c72e" providerId="ADAL" clId="{C9A650DF-FC12-494D-9C76-2639CC59E8C5}" dt="2026-08-13T09:33:59.349" v="0" actId="47"/>
        <pc:sldMkLst>
          <pc:docMk/>
          <pc:sldMk cId="23735505" sldId="3491"/>
        </pc:sldMkLst>
      </pc:sldChg>
      <pc:sldChg chg="del">
        <pc:chgData name="Frances Steel" userId="79d46658-80de-4106-bb59-cad1b389c72e" providerId="ADAL" clId="{C9A650DF-FC12-494D-9C76-2639CC59E8C5}" dt="2026-08-13T09:33:59.349" v="0" actId="47"/>
        <pc:sldMkLst>
          <pc:docMk/>
          <pc:sldMk cId="2853838900" sldId="3492"/>
        </pc:sldMkLst>
      </pc:sldChg>
      <pc:sldChg chg="del">
        <pc:chgData name="Frances Steel" userId="79d46658-80de-4106-bb59-cad1b389c72e" providerId="ADAL" clId="{C9A650DF-FC12-494D-9C76-2639CC59E8C5}" dt="2026-08-13T09:33:59.349" v="0" actId="47"/>
        <pc:sldMkLst>
          <pc:docMk/>
          <pc:sldMk cId="1850173605" sldId="3493"/>
        </pc:sldMkLst>
      </pc:sldChg>
      <pc:sldChg chg="del">
        <pc:chgData name="Frances Steel" userId="79d46658-80de-4106-bb59-cad1b389c72e" providerId="ADAL" clId="{C9A650DF-FC12-494D-9C76-2639CC59E8C5}" dt="2026-08-13T09:33:59.349" v="0" actId="47"/>
        <pc:sldMkLst>
          <pc:docMk/>
          <pc:sldMk cId="2353171162" sldId="3494"/>
        </pc:sldMkLst>
      </pc:sldChg>
      <pc:sldChg chg="del">
        <pc:chgData name="Frances Steel" userId="79d46658-80de-4106-bb59-cad1b389c72e" providerId="ADAL" clId="{C9A650DF-FC12-494D-9C76-2639CC59E8C5}" dt="2026-08-13T09:33:59.349" v="0" actId="47"/>
        <pc:sldMkLst>
          <pc:docMk/>
          <pc:sldMk cId="3421250468" sldId="3495"/>
        </pc:sldMkLst>
      </pc:sldChg>
      <pc:sldChg chg="del">
        <pc:chgData name="Frances Steel" userId="79d46658-80de-4106-bb59-cad1b389c72e" providerId="ADAL" clId="{C9A650DF-FC12-494D-9C76-2639CC59E8C5}" dt="2026-08-13T09:33:59.349" v="0" actId="47"/>
        <pc:sldMkLst>
          <pc:docMk/>
          <pc:sldMk cId="2605559591" sldId="3496"/>
        </pc:sldMkLst>
      </pc:sldChg>
      <pc:sldChg chg="del">
        <pc:chgData name="Frances Steel" userId="79d46658-80de-4106-bb59-cad1b389c72e" providerId="ADAL" clId="{C9A650DF-FC12-494D-9C76-2639CC59E8C5}" dt="2026-08-13T09:33:59.349" v="0" actId="47"/>
        <pc:sldMkLst>
          <pc:docMk/>
          <pc:sldMk cId="3019473682" sldId="3497"/>
        </pc:sldMkLst>
      </pc:sldChg>
      <pc:sldChg chg="del">
        <pc:chgData name="Frances Steel" userId="79d46658-80de-4106-bb59-cad1b389c72e" providerId="ADAL" clId="{C9A650DF-FC12-494D-9C76-2639CC59E8C5}" dt="2026-08-13T09:33:59.349" v="0" actId="47"/>
        <pc:sldMkLst>
          <pc:docMk/>
          <pc:sldMk cId="3430485344" sldId="3498"/>
        </pc:sldMkLst>
      </pc:sldChg>
      <pc:sldChg chg="del">
        <pc:chgData name="Frances Steel" userId="79d46658-80de-4106-bb59-cad1b389c72e" providerId="ADAL" clId="{C9A650DF-FC12-494D-9C76-2639CC59E8C5}" dt="2026-08-13T09:33:59.349" v="0" actId="47"/>
        <pc:sldMkLst>
          <pc:docMk/>
          <pc:sldMk cId="2532119436" sldId="3499"/>
        </pc:sldMkLst>
      </pc:sldChg>
      <pc:sldChg chg="del">
        <pc:chgData name="Frances Steel" userId="79d46658-80de-4106-bb59-cad1b389c72e" providerId="ADAL" clId="{C9A650DF-FC12-494D-9C76-2639CC59E8C5}" dt="2026-08-13T09:33:59.349" v="0" actId="47"/>
        <pc:sldMkLst>
          <pc:docMk/>
          <pc:sldMk cId="704409088" sldId="3500"/>
        </pc:sldMkLst>
      </pc:sldChg>
      <pc:sldChg chg="del">
        <pc:chgData name="Frances Steel" userId="79d46658-80de-4106-bb59-cad1b389c72e" providerId="ADAL" clId="{C9A650DF-FC12-494D-9C76-2639CC59E8C5}" dt="2026-08-13T09:33:59.349" v="0" actId="47"/>
        <pc:sldMkLst>
          <pc:docMk/>
          <pc:sldMk cId="2353131324" sldId="3501"/>
        </pc:sldMkLst>
      </pc:sldChg>
      <pc:sldChg chg="del">
        <pc:chgData name="Frances Steel" userId="79d46658-80de-4106-bb59-cad1b389c72e" providerId="ADAL" clId="{C9A650DF-FC12-494D-9C76-2639CC59E8C5}" dt="2026-08-13T09:33:59.349" v="0" actId="47"/>
        <pc:sldMkLst>
          <pc:docMk/>
          <pc:sldMk cId="3396178178" sldId="3502"/>
        </pc:sldMkLst>
      </pc:sldChg>
      <pc:sldChg chg="del">
        <pc:chgData name="Frances Steel" userId="79d46658-80de-4106-bb59-cad1b389c72e" providerId="ADAL" clId="{C9A650DF-FC12-494D-9C76-2639CC59E8C5}" dt="2026-08-13T09:33:59.349" v="0" actId="47"/>
        <pc:sldMkLst>
          <pc:docMk/>
          <pc:sldMk cId="2709978293" sldId="3503"/>
        </pc:sldMkLst>
      </pc:sldChg>
      <pc:sldChg chg="del">
        <pc:chgData name="Frances Steel" userId="79d46658-80de-4106-bb59-cad1b389c72e" providerId="ADAL" clId="{C9A650DF-FC12-494D-9C76-2639CC59E8C5}" dt="2026-08-13T09:33:59.349" v="0" actId="47"/>
        <pc:sldMkLst>
          <pc:docMk/>
          <pc:sldMk cId="2671953120" sldId="3504"/>
        </pc:sldMkLst>
      </pc:sldChg>
      <pc:sldChg chg="del">
        <pc:chgData name="Frances Steel" userId="79d46658-80de-4106-bb59-cad1b389c72e" providerId="ADAL" clId="{C9A650DF-FC12-494D-9C76-2639CC59E8C5}" dt="2026-08-13T09:33:59.349" v="0" actId="47"/>
        <pc:sldMkLst>
          <pc:docMk/>
          <pc:sldMk cId="1008188172" sldId="3505"/>
        </pc:sldMkLst>
      </pc:sldChg>
      <pc:sldChg chg="del">
        <pc:chgData name="Frances Steel" userId="79d46658-80de-4106-bb59-cad1b389c72e" providerId="ADAL" clId="{C9A650DF-FC12-494D-9C76-2639CC59E8C5}" dt="2026-08-13T09:33:59.349" v="0" actId="47"/>
        <pc:sldMkLst>
          <pc:docMk/>
          <pc:sldMk cId="2843093134" sldId="3506"/>
        </pc:sldMkLst>
      </pc:sldChg>
      <pc:sldChg chg="del">
        <pc:chgData name="Frances Steel" userId="79d46658-80de-4106-bb59-cad1b389c72e" providerId="ADAL" clId="{C9A650DF-FC12-494D-9C76-2639CC59E8C5}" dt="2026-08-13T09:33:59.349" v="0" actId="47"/>
        <pc:sldMkLst>
          <pc:docMk/>
          <pc:sldMk cId="2683176477" sldId="3507"/>
        </pc:sldMkLst>
      </pc:sldChg>
      <pc:sldChg chg="del">
        <pc:chgData name="Frances Steel" userId="79d46658-80de-4106-bb59-cad1b389c72e" providerId="ADAL" clId="{C9A650DF-FC12-494D-9C76-2639CC59E8C5}" dt="2026-08-13T09:33:59.349" v="0" actId="47"/>
        <pc:sldMkLst>
          <pc:docMk/>
          <pc:sldMk cId="3645122337" sldId="3508"/>
        </pc:sldMkLst>
      </pc:sldChg>
      <pc:sldChg chg="del">
        <pc:chgData name="Frances Steel" userId="79d46658-80de-4106-bb59-cad1b389c72e" providerId="ADAL" clId="{C9A650DF-FC12-494D-9C76-2639CC59E8C5}" dt="2026-08-13T09:33:59.349" v="0" actId="47"/>
        <pc:sldMkLst>
          <pc:docMk/>
          <pc:sldMk cId="3399598983" sldId="3509"/>
        </pc:sldMkLst>
      </pc:sldChg>
      <pc:sldChg chg="del">
        <pc:chgData name="Frances Steel" userId="79d46658-80de-4106-bb59-cad1b389c72e" providerId="ADAL" clId="{C9A650DF-FC12-494D-9C76-2639CC59E8C5}" dt="2026-08-13T09:33:59.349" v="0" actId="47"/>
        <pc:sldMkLst>
          <pc:docMk/>
          <pc:sldMk cId="4226723817" sldId="3510"/>
        </pc:sldMkLst>
      </pc:sldChg>
      <pc:sldChg chg="del">
        <pc:chgData name="Frances Steel" userId="79d46658-80de-4106-bb59-cad1b389c72e" providerId="ADAL" clId="{C9A650DF-FC12-494D-9C76-2639CC59E8C5}" dt="2026-08-13T09:33:59.349" v="0" actId="47"/>
        <pc:sldMkLst>
          <pc:docMk/>
          <pc:sldMk cId="4089627902" sldId="3511"/>
        </pc:sldMkLst>
      </pc:sldChg>
      <pc:sldChg chg="del">
        <pc:chgData name="Frances Steel" userId="79d46658-80de-4106-bb59-cad1b389c72e" providerId="ADAL" clId="{C9A650DF-FC12-494D-9C76-2639CC59E8C5}" dt="2026-08-13T09:33:59.349" v="0" actId="47"/>
        <pc:sldMkLst>
          <pc:docMk/>
          <pc:sldMk cId="1383161007" sldId="3512"/>
        </pc:sldMkLst>
      </pc:sldChg>
      <pc:sldChg chg="del">
        <pc:chgData name="Frances Steel" userId="79d46658-80de-4106-bb59-cad1b389c72e" providerId="ADAL" clId="{C9A650DF-FC12-494D-9C76-2639CC59E8C5}" dt="2026-08-13T09:33:59.349" v="0" actId="47"/>
        <pc:sldMkLst>
          <pc:docMk/>
          <pc:sldMk cId="3127091271" sldId="3513"/>
        </pc:sldMkLst>
      </pc:sldChg>
      <pc:sldChg chg="del">
        <pc:chgData name="Frances Steel" userId="79d46658-80de-4106-bb59-cad1b389c72e" providerId="ADAL" clId="{C9A650DF-FC12-494D-9C76-2639CC59E8C5}" dt="2026-08-13T09:33:59.349" v="0" actId="47"/>
        <pc:sldMkLst>
          <pc:docMk/>
          <pc:sldMk cId="4239140734" sldId="3514"/>
        </pc:sldMkLst>
      </pc:sldChg>
      <pc:sldChg chg="del">
        <pc:chgData name="Frances Steel" userId="79d46658-80de-4106-bb59-cad1b389c72e" providerId="ADAL" clId="{C9A650DF-FC12-494D-9C76-2639CC59E8C5}" dt="2026-08-13T09:33:59.349" v="0" actId="47"/>
        <pc:sldMkLst>
          <pc:docMk/>
          <pc:sldMk cId="3229127114" sldId="3515"/>
        </pc:sldMkLst>
      </pc:sldChg>
      <pc:sldChg chg="del">
        <pc:chgData name="Frances Steel" userId="79d46658-80de-4106-bb59-cad1b389c72e" providerId="ADAL" clId="{C9A650DF-FC12-494D-9C76-2639CC59E8C5}" dt="2026-08-13T09:33:59.349" v="0" actId="47"/>
        <pc:sldMkLst>
          <pc:docMk/>
          <pc:sldMk cId="1625996598" sldId="3516"/>
        </pc:sldMkLst>
      </pc:sldChg>
      <pc:sldChg chg="del">
        <pc:chgData name="Frances Steel" userId="79d46658-80de-4106-bb59-cad1b389c72e" providerId="ADAL" clId="{C9A650DF-FC12-494D-9C76-2639CC59E8C5}" dt="2026-08-13T09:33:59.349" v="0" actId="47"/>
        <pc:sldMkLst>
          <pc:docMk/>
          <pc:sldMk cId="34955089" sldId="3517"/>
        </pc:sldMkLst>
      </pc:sldChg>
      <pc:sldChg chg="del">
        <pc:chgData name="Frances Steel" userId="79d46658-80de-4106-bb59-cad1b389c72e" providerId="ADAL" clId="{C9A650DF-FC12-494D-9C76-2639CC59E8C5}" dt="2026-08-13T09:33:59.349" v="0" actId="47"/>
        <pc:sldMkLst>
          <pc:docMk/>
          <pc:sldMk cId="3930742870" sldId="3518"/>
        </pc:sldMkLst>
      </pc:sldChg>
      <pc:sldChg chg="del">
        <pc:chgData name="Frances Steel" userId="79d46658-80de-4106-bb59-cad1b389c72e" providerId="ADAL" clId="{C9A650DF-FC12-494D-9C76-2639CC59E8C5}" dt="2026-08-13T09:33:59.349" v="0" actId="47"/>
        <pc:sldMkLst>
          <pc:docMk/>
          <pc:sldMk cId="1761024289" sldId="3519"/>
        </pc:sldMkLst>
      </pc:sldChg>
      <pc:sldChg chg="del">
        <pc:chgData name="Frances Steel" userId="79d46658-80de-4106-bb59-cad1b389c72e" providerId="ADAL" clId="{C9A650DF-FC12-494D-9C76-2639CC59E8C5}" dt="2026-08-13T09:33:59.349" v="0" actId="47"/>
        <pc:sldMkLst>
          <pc:docMk/>
          <pc:sldMk cId="468020510" sldId="3520"/>
        </pc:sldMkLst>
      </pc:sldChg>
      <pc:sldChg chg="del">
        <pc:chgData name="Frances Steel" userId="79d46658-80de-4106-bb59-cad1b389c72e" providerId="ADAL" clId="{C9A650DF-FC12-494D-9C76-2639CC59E8C5}" dt="2026-08-13T09:33:59.349" v="0" actId="47"/>
        <pc:sldMkLst>
          <pc:docMk/>
          <pc:sldMk cId="1692839814" sldId="3521"/>
        </pc:sldMkLst>
      </pc:sldChg>
      <pc:sldChg chg="del">
        <pc:chgData name="Frances Steel" userId="79d46658-80de-4106-bb59-cad1b389c72e" providerId="ADAL" clId="{C9A650DF-FC12-494D-9C76-2639CC59E8C5}" dt="2026-08-13T09:33:59.349" v="0" actId="47"/>
        <pc:sldMkLst>
          <pc:docMk/>
          <pc:sldMk cId="485105097" sldId="3522"/>
        </pc:sldMkLst>
      </pc:sldChg>
      <pc:sldChg chg="del">
        <pc:chgData name="Frances Steel" userId="79d46658-80de-4106-bb59-cad1b389c72e" providerId="ADAL" clId="{C9A650DF-FC12-494D-9C76-2639CC59E8C5}" dt="2026-08-13T09:33:59.349" v="0" actId="47"/>
        <pc:sldMkLst>
          <pc:docMk/>
          <pc:sldMk cId="274534297" sldId="3523"/>
        </pc:sldMkLst>
      </pc:sldChg>
      <pc:sldChg chg="del">
        <pc:chgData name="Frances Steel" userId="79d46658-80de-4106-bb59-cad1b389c72e" providerId="ADAL" clId="{C9A650DF-FC12-494D-9C76-2639CC59E8C5}" dt="2026-08-13T09:33:59.349" v="0" actId="47"/>
        <pc:sldMkLst>
          <pc:docMk/>
          <pc:sldMk cId="2206756454" sldId="3524"/>
        </pc:sldMkLst>
      </pc:sldChg>
      <pc:sldChg chg="del">
        <pc:chgData name="Frances Steel" userId="79d46658-80de-4106-bb59-cad1b389c72e" providerId="ADAL" clId="{C9A650DF-FC12-494D-9C76-2639CC59E8C5}" dt="2026-08-13T09:33:59.349" v="0" actId="47"/>
        <pc:sldMkLst>
          <pc:docMk/>
          <pc:sldMk cId="1660752254" sldId="3525"/>
        </pc:sldMkLst>
      </pc:sldChg>
      <pc:sldChg chg="del">
        <pc:chgData name="Frances Steel" userId="79d46658-80de-4106-bb59-cad1b389c72e" providerId="ADAL" clId="{C9A650DF-FC12-494D-9C76-2639CC59E8C5}" dt="2026-08-13T09:33:59.349" v="0" actId="47"/>
        <pc:sldMkLst>
          <pc:docMk/>
          <pc:sldMk cId="2533332080" sldId="3526"/>
        </pc:sldMkLst>
      </pc:sldChg>
      <pc:sldChg chg="del">
        <pc:chgData name="Frances Steel" userId="79d46658-80de-4106-bb59-cad1b389c72e" providerId="ADAL" clId="{C9A650DF-FC12-494D-9C76-2639CC59E8C5}" dt="2026-08-13T09:33:59.349" v="0" actId="47"/>
        <pc:sldMkLst>
          <pc:docMk/>
          <pc:sldMk cId="4065841812" sldId="3527"/>
        </pc:sldMkLst>
      </pc:sldChg>
      <pc:sldChg chg="del">
        <pc:chgData name="Frances Steel" userId="79d46658-80de-4106-bb59-cad1b389c72e" providerId="ADAL" clId="{C9A650DF-FC12-494D-9C76-2639CC59E8C5}" dt="2026-08-13T09:33:59.349" v="0" actId="47"/>
        <pc:sldMkLst>
          <pc:docMk/>
          <pc:sldMk cId="589465397" sldId="3528"/>
        </pc:sldMkLst>
      </pc:sldChg>
      <pc:sldChg chg="del">
        <pc:chgData name="Frances Steel" userId="79d46658-80de-4106-bb59-cad1b389c72e" providerId="ADAL" clId="{C9A650DF-FC12-494D-9C76-2639CC59E8C5}" dt="2026-08-13T09:33:59.349" v="0" actId="47"/>
        <pc:sldMkLst>
          <pc:docMk/>
          <pc:sldMk cId="2993787579" sldId="3529"/>
        </pc:sldMkLst>
      </pc:sldChg>
      <pc:sldChg chg="del">
        <pc:chgData name="Frances Steel" userId="79d46658-80de-4106-bb59-cad1b389c72e" providerId="ADAL" clId="{C9A650DF-FC12-494D-9C76-2639CC59E8C5}" dt="2026-08-13T09:33:59.349" v="0" actId="47"/>
        <pc:sldMkLst>
          <pc:docMk/>
          <pc:sldMk cId="371695293" sldId="3530"/>
        </pc:sldMkLst>
      </pc:sldChg>
      <pc:sldChg chg="del">
        <pc:chgData name="Frances Steel" userId="79d46658-80de-4106-bb59-cad1b389c72e" providerId="ADAL" clId="{C9A650DF-FC12-494D-9C76-2639CC59E8C5}" dt="2026-08-13T09:33:59.349" v="0" actId="47"/>
        <pc:sldMkLst>
          <pc:docMk/>
          <pc:sldMk cId="2960759844" sldId="3531"/>
        </pc:sldMkLst>
      </pc:sldChg>
      <pc:sldChg chg="del">
        <pc:chgData name="Frances Steel" userId="79d46658-80de-4106-bb59-cad1b389c72e" providerId="ADAL" clId="{C9A650DF-FC12-494D-9C76-2639CC59E8C5}" dt="2026-08-13T09:33:59.349" v="0" actId="47"/>
        <pc:sldMkLst>
          <pc:docMk/>
          <pc:sldMk cId="1086988512" sldId="3532"/>
        </pc:sldMkLst>
      </pc:sldChg>
      <pc:sldChg chg="del">
        <pc:chgData name="Frances Steel" userId="79d46658-80de-4106-bb59-cad1b389c72e" providerId="ADAL" clId="{C9A650DF-FC12-494D-9C76-2639CC59E8C5}" dt="2026-08-13T09:33:59.349" v="0" actId="47"/>
        <pc:sldMkLst>
          <pc:docMk/>
          <pc:sldMk cId="414757199" sldId="3533"/>
        </pc:sldMkLst>
      </pc:sldChg>
      <pc:sldChg chg="del">
        <pc:chgData name="Frances Steel" userId="79d46658-80de-4106-bb59-cad1b389c72e" providerId="ADAL" clId="{C9A650DF-FC12-494D-9C76-2639CC59E8C5}" dt="2026-08-13T09:33:59.349" v="0" actId="47"/>
        <pc:sldMkLst>
          <pc:docMk/>
          <pc:sldMk cId="3135178155" sldId="3534"/>
        </pc:sldMkLst>
      </pc:sldChg>
      <pc:sldChg chg="del">
        <pc:chgData name="Frances Steel" userId="79d46658-80de-4106-bb59-cad1b389c72e" providerId="ADAL" clId="{C9A650DF-FC12-494D-9C76-2639CC59E8C5}" dt="2026-08-13T09:33:59.349" v="0" actId="47"/>
        <pc:sldMkLst>
          <pc:docMk/>
          <pc:sldMk cId="28073093" sldId="3535"/>
        </pc:sldMkLst>
      </pc:sldChg>
      <pc:sldChg chg="del">
        <pc:chgData name="Frances Steel" userId="79d46658-80de-4106-bb59-cad1b389c72e" providerId="ADAL" clId="{C9A650DF-FC12-494D-9C76-2639CC59E8C5}" dt="2026-08-13T09:33:59.349" v="0" actId="47"/>
        <pc:sldMkLst>
          <pc:docMk/>
          <pc:sldMk cId="1073880402" sldId="3536"/>
        </pc:sldMkLst>
      </pc:sldChg>
      <pc:sldChg chg="del">
        <pc:chgData name="Frances Steel" userId="79d46658-80de-4106-bb59-cad1b389c72e" providerId="ADAL" clId="{C9A650DF-FC12-494D-9C76-2639CC59E8C5}" dt="2026-08-13T09:33:59.349" v="0" actId="47"/>
        <pc:sldMkLst>
          <pc:docMk/>
          <pc:sldMk cId="3388881317" sldId="3537"/>
        </pc:sldMkLst>
      </pc:sldChg>
      <pc:sldChg chg="del">
        <pc:chgData name="Frances Steel" userId="79d46658-80de-4106-bb59-cad1b389c72e" providerId="ADAL" clId="{C9A650DF-FC12-494D-9C76-2639CC59E8C5}" dt="2026-08-13T09:33:59.349" v="0" actId="47"/>
        <pc:sldMkLst>
          <pc:docMk/>
          <pc:sldMk cId="1634473596" sldId="3538"/>
        </pc:sldMkLst>
      </pc:sldChg>
      <pc:sldChg chg="del">
        <pc:chgData name="Frances Steel" userId="79d46658-80de-4106-bb59-cad1b389c72e" providerId="ADAL" clId="{C9A650DF-FC12-494D-9C76-2639CC59E8C5}" dt="2026-08-13T09:33:59.349" v="0" actId="47"/>
        <pc:sldMkLst>
          <pc:docMk/>
          <pc:sldMk cId="771806197" sldId="3539"/>
        </pc:sldMkLst>
      </pc:sldChg>
      <pc:sldChg chg="del">
        <pc:chgData name="Frances Steel" userId="79d46658-80de-4106-bb59-cad1b389c72e" providerId="ADAL" clId="{C9A650DF-FC12-494D-9C76-2639CC59E8C5}" dt="2026-08-13T09:33:59.349" v="0" actId="47"/>
        <pc:sldMkLst>
          <pc:docMk/>
          <pc:sldMk cId="3942614258" sldId="3540"/>
        </pc:sldMkLst>
      </pc:sldChg>
      <pc:sldChg chg="del">
        <pc:chgData name="Frances Steel" userId="79d46658-80de-4106-bb59-cad1b389c72e" providerId="ADAL" clId="{C9A650DF-FC12-494D-9C76-2639CC59E8C5}" dt="2026-08-13T09:33:59.349" v="0" actId="47"/>
        <pc:sldMkLst>
          <pc:docMk/>
          <pc:sldMk cId="1889031152" sldId="3541"/>
        </pc:sldMkLst>
      </pc:sldChg>
      <pc:sldChg chg="del">
        <pc:chgData name="Frances Steel" userId="79d46658-80de-4106-bb59-cad1b389c72e" providerId="ADAL" clId="{C9A650DF-FC12-494D-9C76-2639CC59E8C5}" dt="2026-08-13T09:33:59.349" v="0" actId="47"/>
        <pc:sldMkLst>
          <pc:docMk/>
          <pc:sldMk cId="4284772620" sldId="3542"/>
        </pc:sldMkLst>
      </pc:sldChg>
      <pc:sldChg chg="del">
        <pc:chgData name="Frances Steel" userId="79d46658-80de-4106-bb59-cad1b389c72e" providerId="ADAL" clId="{C9A650DF-FC12-494D-9C76-2639CC59E8C5}" dt="2026-08-13T09:33:59.349" v="0" actId="47"/>
        <pc:sldMkLst>
          <pc:docMk/>
          <pc:sldMk cId="1952090991" sldId="3543"/>
        </pc:sldMkLst>
      </pc:sldChg>
      <pc:sldChg chg="del">
        <pc:chgData name="Frances Steel" userId="79d46658-80de-4106-bb59-cad1b389c72e" providerId="ADAL" clId="{C9A650DF-FC12-494D-9C76-2639CC59E8C5}" dt="2026-08-13T09:33:59.349" v="0" actId="47"/>
        <pc:sldMkLst>
          <pc:docMk/>
          <pc:sldMk cId="340517371" sldId="3544"/>
        </pc:sldMkLst>
      </pc:sldChg>
      <pc:sldChg chg="del">
        <pc:chgData name="Frances Steel" userId="79d46658-80de-4106-bb59-cad1b389c72e" providerId="ADAL" clId="{C9A650DF-FC12-494D-9C76-2639CC59E8C5}" dt="2026-08-13T09:33:59.349" v="0" actId="47"/>
        <pc:sldMkLst>
          <pc:docMk/>
          <pc:sldMk cId="891527419" sldId="3545"/>
        </pc:sldMkLst>
      </pc:sldChg>
      <pc:sldChg chg="del">
        <pc:chgData name="Frances Steel" userId="79d46658-80de-4106-bb59-cad1b389c72e" providerId="ADAL" clId="{C9A650DF-FC12-494D-9C76-2639CC59E8C5}" dt="2026-08-13T09:33:59.349" v="0" actId="47"/>
        <pc:sldMkLst>
          <pc:docMk/>
          <pc:sldMk cId="360682497" sldId="3546"/>
        </pc:sldMkLst>
      </pc:sldChg>
      <pc:sldChg chg="del">
        <pc:chgData name="Frances Steel" userId="79d46658-80de-4106-bb59-cad1b389c72e" providerId="ADAL" clId="{C9A650DF-FC12-494D-9C76-2639CC59E8C5}" dt="2026-08-13T09:34:06.707" v="1" actId="47"/>
        <pc:sldMkLst>
          <pc:docMk/>
          <pc:sldMk cId="870760244" sldId="3551"/>
        </pc:sldMkLst>
      </pc:sldChg>
      <pc:sldChg chg="del">
        <pc:chgData name="Frances Steel" userId="79d46658-80de-4106-bb59-cad1b389c72e" providerId="ADAL" clId="{C9A650DF-FC12-494D-9C76-2639CC59E8C5}" dt="2026-08-13T09:34:06.707" v="1" actId="47"/>
        <pc:sldMkLst>
          <pc:docMk/>
          <pc:sldMk cId="604370478" sldId="3552"/>
        </pc:sldMkLst>
      </pc:sldChg>
      <pc:sldChg chg="del">
        <pc:chgData name="Frances Steel" userId="79d46658-80de-4106-bb59-cad1b389c72e" providerId="ADAL" clId="{C9A650DF-FC12-494D-9C76-2639CC59E8C5}" dt="2026-08-13T09:34:06.707" v="1" actId="47"/>
        <pc:sldMkLst>
          <pc:docMk/>
          <pc:sldMk cId="2243130878" sldId="3553"/>
        </pc:sldMkLst>
      </pc:sldChg>
      <pc:sldChg chg="del">
        <pc:chgData name="Frances Steel" userId="79d46658-80de-4106-bb59-cad1b389c72e" providerId="ADAL" clId="{C9A650DF-FC12-494D-9C76-2639CC59E8C5}" dt="2026-08-13T09:34:06.707" v="1" actId="47"/>
        <pc:sldMkLst>
          <pc:docMk/>
          <pc:sldMk cId="620553186" sldId="3554"/>
        </pc:sldMkLst>
      </pc:sldChg>
      <pc:sldChg chg="del">
        <pc:chgData name="Frances Steel" userId="79d46658-80de-4106-bb59-cad1b389c72e" providerId="ADAL" clId="{C9A650DF-FC12-494D-9C76-2639CC59E8C5}" dt="2026-08-13T09:34:06.707" v="1" actId="47"/>
        <pc:sldMkLst>
          <pc:docMk/>
          <pc:sldMk cId="2407289677" sldId="3555"/>
        </pc:sldMkLst>
      </pc:sldChg>
      <pc:sldChg chg="del">
        <pc:chgData name="Frances Steel" userId="79d46658-80de-4106-bb59-cad1b389c72e" providerId="ADAL" clId="{C9A650DF-FC12-494D-9C76-2639CC59E8C5}" dt="2026-08-13T09:34:06.707" v="1" actId="47"/>
        <pc:sldMkLst>
          <pc:docMk/>
          <pc:sldMk cId="3721920874" sldId="3556"/>
        </pc:sldMkLst>
      </pc:sldChg>
      <pc:sldChg chg="del">
        <pc:chgData name="Frances Steel" userId="79d46658-80de-4106-bb59-cad1b389c72e" providerId="ADAL" clId="{C9A650DF-FC12-494D-9C76-2639CC59E8C5}" dt="2026-08-13T09:34:06.707" v="1" actId="47"/>
        <pc:sldMkLst>
          <pc:docMk/>
          <pc:sldMk cId="549278476" sldId="3557"/>
        </pc:sldMkLst>
      </pc:sldChg>
      <pc:sldChg chg="del">
        <pc:chgData name="Frances Steel" userId="79d46658-80de-4106-bb59-cad1b389c72e" providerId="ADAL" clId="{C9A650DF-FC12-494D-9C76-2639CC59E8C5}" dt="2026-08-13T09:34:06.707" v="1" actId="47"/>
        <pc:sldMkLst>
          <pc:docMk/>
          <pc:sldMk cId="3122842810" sldId="3558"/>
        </pc:sldMkLst>
      </pc:sldChg>
      <pc:sldChg chg="del">
        <pc:chgData name="Frances Steel" userId="79d46658-80de-4106-bb59-cad1b389c72e" providerId="ADAL" clId="{C9A650DF-FC12-494D-9C76-2639CC59E8C5}" dt="2026-08-13T09:34:06.707" v="1" actId="47"/>
        <pc:sldMkLst>
          <pc:docMk/>
          <pc:sldMk cId="1430127400" sldId="3559"/>
        </pc:sldMkLst>
      </pc:sldChg>
      <pc:sldChg chg="del">
        <pc:chgData name="Frances Steel" userId="79d46658-80de-4106-bb59-cad1b389c72e" providerId="ADAL" clId="{C9A650DF-FC12-494D-9C76-2639CC59E8C5}" dt="2026-08-13T09:34:06.707" v="1" actId="47"/>
        <pc:sldMkLst>
          <pc:docMk/>
          <pc:sldMk cId="713790187" sldId="3560"/>
        </pc:sldMkLst>
      </pc:sldChg>
      <pc:sldChg chg="del">
        <pc:chgData name="Frances Steel" userId="79d46658-80de-4106-bb59-cad1b389c72e" providerId="ADAL" clId="{C9A650DF-FC12-494D-9C76-2639CC59E8C5}" dt="2026-08-13T09:34:06.707" v="1" actId="47"/>
        <pc:sldMkLst>
          <pc:docMk/>
          <pc:sldMk cId="3676417349" sldId="3561"/>
        </pc:sldMkLst>
      </pc:sldChg>
      <pc:sldChg chg="del">
        <pc:chgData name="Frances Steel" userId="79d46658-80de-4106-bb59-cad1b389c72e" providerId="ADAL" clId="{C9A650DF-FC12-494D-9C76-2639CC59E8C5}" dt="2026-08-13T09:34:06.707" v="1" actId="47"/>
        <pc:sldMkLst>
          <pc:docMk/>
          <pc:sldMk cId="1395979418" sldId="3562"/>
        </pc:sldMkLst>
      </pc:sldChg>
      <pc:sldChg chg="del">
        <pc:chgData name="Frances Steel" userId="79d46658-80de-4106-bb59-cad1b389c72e" providerId="ADAL" clId="{C9A650DF-FC12-494D-9C76-2639CC59E8C5}" dt="2026-08-13T09:34:06.707" v="1" actId="47"/>
        <pc:sldMkLst>
          <pc:docMk/>
          <pc:sldMk cId="3368464879" sldId="3563"/>
        </pc:sldMkLst>
      </pc:sldChg>
      <pc:sldChg chg="del">
        <pc:chgData name="Frances Steel" userId="79d46658-80de-4106-bb59-cad1b389c72e" providerId="ADAL" clId="{C9A650DF-FC12-494D-9C76-2639CC59E8C5}" dt="2026-08-13T09:34:06.707" v="1" actId="47"/>
        <pc:sldMkLst>
          <pc:docMk/>
          <pc:sldMk cId="1575245538" sldId="3564"/>
        </pc:sldMkLst>
      </pc:sldChg>
      <pc:sldChg chg="del">
        <pc:chgData name="Frances Steel" userId="79d46658-80de-4106-bb59-cad1b389c72e" providerId="ADAL" clId="{C9A650DF-FC12-494D-9C76-2639CC59E8C5}" dt="2026-08-13T09:34:06.707" v="1" actId="47"/>
        <pc:sldMkLst>
          <pc:docMk/>
          <pc:sldMk cId="3303511093" sldId="3565"/>
        </pc:sldMkLst>
      </pc:sldChg>
      <pc:sldChg chg="del">
        <pc:chgData name="Frances Steel" userId="79d46658-80de-4106-bb59-cad1b389c72e" providerId="ADAL" clId="{C9A650DF-FC12-494D-9C76-2639CC59E8C5}" dt="2026-08-13T09:34:06.707" v="1" actId="47"/>
        <pc:sldMkLst>
          <pc:docMk/>
          <pc:sldMk cId="2452142336" sldId="3566"/>
        </pc:sldMkLst>
      </pc:sldChg>
      <pc:sldChg chg="del">
        <pc:chgData name="Frances Steel" userId="79d46658-80de-4106-bb59-cad1b389c72e" providerId="ADAL" clId="{C9A650DF-FC12-494D-9C76-2639CC59E8C5}" dt="2026-08-13T09:34:06.707" v="1" actId="47"/>
        <pc:sldMkLst>
          <pc:docMk/>
          <pc:sldMk cId="545092800" sldId="3567"/>
        </pc:sldMkLst>
      </pc:sldChg>
      <pc:sldChg chg="del">
        <pc:chgData name="Frances Steel" userId="79d46658-80de-4106-bb59-cad1b389c72e" providerId="ADAL" clId="{C9A650DF-FC12-494D-9C76-2639CC59E8C5}" dt="2026-08-13T09:34:06.707" v="1" actId="47"/>
        <pc:sldMkLst>
          <pc:docMk/>
          <pc:sldMk cId="4180720052" sldId="3568"/>
        </pc:sldMkLst>
      </pc:sldChg>
      <pc:sldChg chg="del">
        <pc:chgData name="Frances Steel" userId="79d46658-80de-4106-bb59-cad1b389c72e" providerId="ADAL" clId="{C9A650DF-FC12-494D-9C76-2639CC59E8C5}" dt="2026-08-13T09:34:06.707" v="1" actId="47"/>
        <pc:sldMkLst>
          <pc:docMk/>
          <pc:sldMk cId="3309602404" sldId="3569"/>
        </pc:sldMkLst>
      </pc:sldChg>
      <pc:sldChg chg="del">
        <pc:chgData name="Frances Steel" userId="79d46658-80de-4106-bb59-cad1b389c72e" providerId="ADAL" clId="{C9A650DF-FC12-494D-9C76-2639CC59E8C5}" dt="2026-08-13T09:34:06.707" v="1" actId="47"/>
        <pc:sldMkLst>
          <pc:docMk/>
          <pc:sldMk cId="3175223818" sldId="3571"/>
        </pc:sldMkLst>
      </pc:sldChg>
      <pc:sldChg chg="del">
        <pc:chgData name="Frances Steel" userId="79d46658-80de-4106-bb59-cad1b389c72e" providerId="ADAL" clId="{C9A650DF-FC12-494D-9C76-2639CC59E8C5}" dt="2026-08-13T09:34:06.707" v="1" actId="47"/>
        <pc:sldMkLst>
          <pc:docMk/>
          <pc:sldMk cId="2240629409" sldId="3572"/>
        </pc:sldMkLst>
      </pc:sldChg>
      <pc:sldChg chg="del">
        <pc:chgData name="Frances Steel" userId="79d46658-80de-4106-bb59-cad1b389c72e" providerId="ADAL" clId="{C9A650DF-FC12-494D-9C76-2639CC59E8C5}" dt="2026-08-13T09:34:06.707" v="1" actId="47"/>
        <pc:sldMkLst>
          <pc:docMk/>
          <pc:sldMk cId="1444226533" sldId="3573"/>
        </pc:sldMkLst>
      </pc:sldChg>
      <pc:sldChg chg="del">
        <pc:chgData name="Frances Steel" userId="79d46658-80de-4106-bb59-cad1b389c72e" providerId="ADAL" clId="{C9A650DF-FC12-494D-9C76-2639CC59E8C5}" dt="2026-08-13T09:34:06.707" v="1" actId="47"/>
        <pc:sldMkLst>
          <pc:docMk/>
          <pc:sldMk cId="2992094980" sldId="3574"/>
        </pc:sldMkLst>
      </pc:sldChg>
      <pc:sldChg chg="del">
        <pc:chgData name="Frances Steel" userId="79d46658-80de-4106-bb59-cad1b389c72e" providerId="ADAL" clId="{C9A650DF-FC12-494D-9C76-2639CC59E8C5}" dt="2026-08-13T09:33:59.349" v="0" actId="47"/>
        <pc:sldMkLst>
          <pc:docMk/>
          <pc:sldMk cId="3402670211" sldId="3576"/>
        </pc:sldMkLst>
      </pc:sldChg>
      <pc:sldChg chg="del">
        <pc:chgData name="Frances Steel" userId="79d46658-80de-4106-bb59-cad1b389c72e" providerId="ADAL" clId="{C9A650DF-FC12-494D-9C76-2639CC59E8C5}" dt="2026-08-13T09:34:06.707" v="1" actId="47"/>
        <pc:sldMkLst>
          <pc:docMk/>
          <pc:sldMk cId="1087445837" sldId="3583"/>
        </pc:sldMkLst>
      </pc:sldChg>
      <pc:sldChg chg="del">
        <pc:chgData name="Frances Steel" userId="79d46658-80de-4106-bb59-cad1b389c72e" providerId="ADAL" clId="{C9A650DF-FC12-494D-9C76-2639CC59E8C5}" dt="2026-08-13T09:34:06.707" v="1" actId="47"/>
        <pc:sldMkLst>
          <pc:docMk/>
          <pc:sldMk cId="3021341923" sldId="3586"/>
        </pc:sldMkLst>
      </pc:sldChg>
      <pc:sldChg chg="del">
        <pc:chgData name="Frances Steel" userId="79d46658-80de-4106-bb59-cad1b389c72e" providerId="ADAL" clId="{C9A650DF-FC12-494D-9C76-2639CC59E8C5}" dt="2026-08-13T09:34:06.707" v="1" actId="47"/>
        <pc:sldMkLst>
          <pc:docMk/>
          <pc:sldMk cId="3404830875" sldId="3587"/>
        </pc:sldMkLst>
      </pc:sldChg>
      <pc:sldChg chg="del">
        <pc:chgData name="Frances Steel" userId="79d46658-80de-4106-bb59-cad1b389c72e" providerId="ADAL" clId="{C9A650DF-FC12-494D-9C76-2639CC59E8C5}" dt="2026-08-13T09:34:06.707" v="1" actId="47"/>
        <pc:sldMkLst>
          <pc:docMk/>
          <pc:sldMk cId="639701333" sldId="3588"/>
        </pc:sldMkLst>
      </pc:sldChg>
      <pc:sldChg chg="del">
        <pc:chgData name="Frances Steel" userId="79d46658-80de-4106-bb59-cad1b389c72e" providerId="ADAL" clId="{C9A650DF-FC12-494D-9C76-2639CC59E8C5}" dt="2026-08-13T09:34:06.707" v="1" actId="47"/>
        <pc:sldMkLst>
          <pc:docMk/>
          <pc:sldMk cId="1546815046" sldId="3589"/>
        </pc:sldMkLst>
      </pc:sldChg>
      <pc:sldChg chg="del">
        <pc:chgData name="Frances Steel" userId="79d46658-80de-4106-bb59-cad1b389c72e" providerId="ADAL" clId="{C9A650DF-FC12-494D-9C76-2639CC59E8C5}" dt="2026-08-13T09:34:06.707" v="1" actId="47"/>
        <pc:sldMkLst>
          <pc:docMk/>
          <pc:sldMk cId="4096960989" sldId="3590"/>
        </pc:sldMkLst>
      </pc:sldChg>
      <pc:sldChg chg="del">
        <pc:chgData name="Frances Steel" userId="79d46658-80de-4106-bb59-cad1b389c72e" providerId="ADAL" clId="{C9A650DF-FC12-494D-9C76-2639CC59E8C5}" dt="2026-08-13T09:33:59.349" v="0" actId="47"/>
        <pc:sldMkLst>
          <pc:docMk/>
          <pc:sldMk cId="488233633" sldId="3591"/>
        </pc:sldMkLst>
      </pc:sldChg>
      <pc:sldChg chg="del">
        <pc:chgData name="Frances Steel" userId="79d46658-80de-4106-bb59-cad1b389c72e" providerId="ADAL" clId="{C9A650DF-FC12-494D-9C76-2639CC59E8C5}" dt="2026-08-13T09:33:59.349" v="0" actId="47"/>
        <pc:sldMkLst>
          <pc:docMk/>
          <pc:sldMk cId="1632537218" sldId="3592"/>
        </pc:sldMkLst>
      </pc:sldChg>
      <pc:sldChg chg="del">
        <pc:chgData name="Frances Steel" userId="79d46658-80de-4106-bb59-cad1b389c72e" providerId="ADAL" clId="{C9A650DF-FC12-494D-9C76-2639CC59E8C5}" dt="2026-08-13T09:33:59.349" v="0" actId="47"/>
        <pc:sldMkLst>
          <pc:docMk/>
          <pc:sldMk cId="85705141" sldId="3593"/>
        </pc:sldMkLst>
      </pc:sldChg>
      <pc:sldChg chg="del">
        <pc:chgData name="Frances Steel" userId="79d46658-80de-4106-bb59-cad1b389c72e" providerId="ADAL" clId="{C9A650DF-FC12-494D-9C76-2639CC59E8C5}" dt="2026-08-13T09:33:59.349" v="0" actId="47"/>
        <pc:sldMkLst>
          <pc:docMk/>
          <pc:sldMk cId="2990844815" sldId="3594"/>
        </pc:sldMkLst>
      </pc:sldChg>
      <pc:sldChg chg="del">
        <pc:chgData name="Frances Steel" userId="79d46658-80de-4106-bb59-cad1b389c72e" providerId="ADAL" clId="{C9A650DF-FC12-494D-9C76-2639CC59E8C5}" dt="2026-08-13T09:33:59.349" v="0" actId="47"/>
        <pc:sldMkLst>
          <pc:docMk/>
          <pc:sldMk cId="3294856732" sldId="3595"/>
        </pc:sldMkLst>
      </pc:sldChg>
      <pc:sldChg chg="del">
        <pc:chgData name="Frances Steel" userId="79d46658-80de-4106-bb59-cad1b389c72e" providerId="ADAL" clId="{C9A650DF-FC12-494D-9C76-2639CC59E8C5}" dt="2026-08-13T09:33:59.349" v="0" actId="47"/>
        <pc:sldMkLst>
          <pc:docMk/>
          <pc:sldMk cId="1621689607" sldId="3596"/>
        </pc:sldMkLst>
      </pc:sldChg>
      <pc:sldChg chg="del">
        <pc:chgData name="Frances Steel" userId="79d46658-80de-4106-bb59-cad1b389c72e" providerId="ADAL" clId="{C9A650DF-FC12-494D-9C76-2639CC59E8C5}" dt="2026-08-13T09:33:59.349" v="0" actId="47"/>
        <pc:sldMkLst>
          <pc:docMk/>
          <pc:sldMk cId="1867903476" sldId="3597"/>
        </pc:sldMkLst>
      </pc:sldChg>
      <pc:sldChg chg="del">
        <pc:chgData name="Frances Steel" userId="79d46658-80de-4106-bb59-cad1b389c72e" providerId="ADAL" clId="{C9A650DF-FC12-494D-9C76-2639CC59E8C5}" dt="2026-08-13T09:33:59.349" v="0" actId="47"/>
        <pc:sldMkLst>
          <pc:docMk/>
          <pc:sldMk cId="4034703726" sldId="3598"/>
        </pc:sldMkLst>
      </pc:sldChg>
      <pc:sldChg chg="del">
        <pc:chgData name="Frances Steel" userId="79d46658-80de-4106-bb59-cad1b389c72e" providerId="ADAL" clId="{C9A650DF-FC12-494D-9C76-2639CC59E8C5}" dt="2026-08-13T09:33:59.349" v="0" actId="47"/>
        <pc:sldMkLst>
          <pc:docMk/>
          <pc:sldMk cId="1056544355" sldId="3599"/>
        </pc:sldMkLst>
      </pc:sldChg>
      <pc:sldChg chg="del">
        <pc:chgData name="Frances Steel" userId="79d46658-80de-4106-bb59-cad1b389c72e" providerId="ADAL" clId="{C9A650DF-FC12-494D-9C76-2639CC59E8C5}" dt="2026-08-13T09:33:59.349" v="0" actId="47"/>
        <pc:sldMkLst>
          <pc:docMk/>
          <pc:sldMk cId="3452992296" sldId="3600"/>
        </pc:sldMkLst>
      </pc:sldChg>
      <pc:sldChg chg="del">
        <pc:chgData name="Frances Steel" userId="79d46658-80de-4106-bb59-cad1b389c72e" providerId="ADAL" clId="{C9A650DF-FC12-494D-9C76-2639CC59E8C5}" dt="2026-08-13T09:33:59.349" v="0" actId="47"/>
        <pc:sldMkLst>
          <pc:docMk/>
          <pc:sldMk cId="1251298828" sldId="3601"/>
        </pc:sldMkLst>
      </pc:sldChg>
      <pc:sldChg chg="del">
        <pc:chgData name="Frances Steel" userId="79d46658-80de-4106-bb59-cad1b389c72e" providerId="ADAL" clId="{C9A650DF-FC12-494D-9C76-2639CC59E8C5}" dt="2026-08-13T09:33:59.349" v="0" actId="47"/>
        <pc:sldMkLst>
          <pc:docMk/>
          <pc:sldMk cId="2846457177" sldId="3602"/>
        </pc:sldMkLst>
      </pc:sldChg>
      <pc:sldChg chg="del">
        <pc:chgData name="Frances Steel" userId="79d46658-80de-4106-bb59-cad1b389c72e" providerId="ADAL" clId="{C9A650DF-FC12-494D-9C76-2639CC59E8C5}" dt="2026-08-13T09:33:59.349" v="0" actId="47"/>
        <pc:sldMkLst>
          <pc:docMk/>
          <pc:sldMk cId="2574039626" sldId="3603"/>
        </pc:sldMkLst>
      </pc:sldChg>
      <pc:sldChg chg="del">
        <pc:chgData name="Frances Steel" userId="79d46658-80de-4106-bb59-cad1b389c72e" providerId="ADAL" clId="{C9A650DF-FC12-494D-9C76-2639CC59E8C5}" dt="2026-08-13T09:33:59.349" v="0" actId="47"/>
        <pc:sldMkLst>
          <pc:docMk/>
          <pc:sldMk cId="1213233620" sldId="3604"/>
        </pc:sldMkLst>
      </pc:sldChg>
      <pc:sldChg chg="del">
        <pc:chgData name="Frances Steel" userId="79d46658-80de-4106-bb59-cad1b389c72e" providerId="ADAL" clId="{C9A650DF-FC12-494D-9C76-2639CC59E8C5}" dt="2026-08-13T09:33:59.349" v="0" actId="47"/>
        <pc:sldMkLst>
          <pc:docMk/>
          <pc:sldMk cId="3740316804" sldId="3605"/>
        </pc:sldMkLst>
      </pc:sldChg>
      <pc:sldChg chg="del">
        <pc:chgData name="Frances Steel" userId="79d46658-80de-4106-bb59-cad1b389c72e" providerId="ADAL" clId="{C9A650DF-FC12-494D-9C76-2639CC59E8C5}" dt="2026-08-13T09:33:59.349" v="0" actId="47"/>
        <pc:sldMkLst>
          <pc:docMk/>
          <pc:sldMk cId="184770298" sldId="3606"/>
        </pc:sldMkLst>
      </pc:sldChg>
      <pc:sldChg chg="del">
        <pc:chgData name="Frances Steel" userId="79d46658-80de-4106-bb59-cad1b389c72e" providerId="ADAL" clId="{C9A650DF-FC12-494D-9C76-2639CC59E8C5}" dt="2026-08-13T09:33:59.349" v="0" actId="47"/>
        <pc:sldMkLst>
          <pc:docMk/>
          <pc:sldMk cId="1093369827" sldId="3607"/>
        </pc:sldMkLst>
      </pc:sldChg>
      <pc:sldChg chg="del">
        <pc:chgData name="Frances Steel" userId="79d46658-80de-4106-bb59-cad1b389c72e" providerId="ADAL" clId="{C9A650DF-FC12-494D-9C76-2639CC59E8C5}" dt="2026-08-13T09:34:06.707" v="1" actId="47"/>
        <pc:sldMkLst>
          <pc:docMk/>
          <pc:sldMk cId="1057550712" sldId="3609"/>
        </pc:sldMkLst>
      </pc:sldChg>
      <pc:sldChg chg="del">
        <pc:chgData name="Frances Steel" userId="79d46658-80de-4106-bb59-cad1b389c72e" providerId="ADAL" clId="{C9A650DF-FC12-494D-9C76-2639CC59E8C5}" dt="2026-08-13T09:34:06.707" v="1" actId="47"/>
        <pc:sldMkLst>
          <pc:docMk/>
          <pc:sldMk cId="4290369166" sldId="3610"/>
        </pc:sldMkLst>
      </pc:sldChg>
      <pc:sldChg chg="del">
        <pc:chgData name="Frances Steel" userId="79d46658-80de-4106-bb59-cad1b389c72e" providerId="ADAL" clId="{C9A650DF-FC12-494D-9C76-2639CC59E8C5}" dt="2026-08-13T09:34:06.707" v="1" actId="47"/>
        <pc:sldMkLst>
          <pc:docMk/>
          <pc:sldMk cId="2064590978" sldId="3611"/>
        </pc:sldMkLst>
      </pc:sldChg>
      <pc:sldChg chg="del">
        <pc:chgData name="Frances Steel" userId="79d46658-80de-4106-bb59-cad1b389c72e" providerId="ADAL" clId="{C9A650DF-FC12-494D-9C76-2639CC59E8C5}" dt="2026-08-13T09:34:06.707" v="1" actId="47"/>
        <pc:sldMkLst>
          <pc:docMk/>
          <pc:sldMk cId="3364598706" sldId="3612"/>
        </pc:sldMkLst>
      </pc:sldChg>
      <pc:sldChg chg="del">
        <pc:chgData name="Frances Steel" userId="79d46658-80de-4106-bb59-cad1b389c72e" providerId="ADAL" clId="{C9A650DF-FC12-494D-9C76-2639CC59E8C5}" dt="2026-08-13T09:34:06.707" v="1" actId="47"/>
        <pc:sldMkLst>
          <pc:docMk/>
          <pc:sldMk cId="2551435383" sldId="3613"/>
        </pc:sldMkLst>
      </pc:sldChg>
      <pc:sldChg chg="del">
        <pc:chgData name="Frances Steel" userId="79d46658-80de-4106-bb59-cad1b389c72e" providerId="ADAL" clId="{C9A650DF-FC12-494D-9C76-2639CC59E8C5}" dt="2026-08-13T09:34:06.707" v="1" actId="47"/>
        <pc:sldMkLst>
          <pc:docMk/>
          <pc:sldMk cId="2672549274" sldId="3614"/>
        </pc:sldMkLst>
      </pc:sldChg>
      <pc:sldMasterChg chg="delSldLayout">
        <pc:chgData name="Frances Steel" userId="79d46658-80de-4106-bb59-cad1b389c72e" providerId="ADAL" clId="{C9A650DF-FC12-494D-9C76-2639CC59E8C5}" dt="2026-08-13T09:34:06.707" v="1" actId="47"/>
        <pc:sldMasterMkLst>
          <pc:docMk/>
          <pc:sldMasterMk cId="2460629482" sldId="2147483744"/>
        </pc:sldMasterMkLst>
        <pc:sldLayoutChg chg="del">
          <pc:chgData name="Frances Steel" userId="79d46658-80de-4106-bb59-cad1b389c72e" providerId="ADAL" clId="{C9A650DF-FC12-494D-9C76-2639CC59E8C5}" dt="2026-08-13T09:34:06.707" v="1" actId="47"/>
          <pc:sldLayoutMkLst>
            <pc:docMk/>
            <pc:sldMasterMk cId="2460629482" sldId="2147483744"/>
            <pc:sldLayoutMk cId="516699319" sldId="2147483799"/>
          </pc:sldLayoutMkLst>
        </pc:sldLayoutChg>
        <pc:sldLayoutChg chg="del">
          <pc:chgData name="Frances Steel" userId="79d46658-80de-4106-bb59-cad1b389c72e" providerId="ADAL" clId="{C9A650DF-FC12-494D-9C76-2639CC59E8C5}" dt="2026-08-13T09:33:59.349" v="0" actId="47"/>
          <pc:sldLayoutMkLst>
            <pc:docMk/>
            <pc:sldMasterMk cId="2460629482" sldId="2147483744"/>
            <pc:sldLayoutMk cId="3406619176" sldId="2147483862"/>
          </pc:sldLayoutMkLst>
        </pc:sldLayoutChg>
        <pc:sldLayoutChg chg="del">
          <pc:chgData name="Frances Steel" userId="79d46658-80de-4106-bb59-cad1b389c72e" providerId="ADAL" clId="{C9A650DF-FC12-494D-9C76-2639CC59E8C5}" dt="2026-08-13T09:33:59.349" v="0" actId="47"/>
          <pc:sldLayoutMkLst>
            <pc:docMk/>
            <pc:sldMasterMk cId="2460629482" sldId="2147483744"/>
            <pc:sldLayoutMk cId="1653141545" sldId="2147483863"/>
          </pc:sldLayoutMkLst>
        </pc:sldLayoutChg>
        <pc:sldLayoutChg chg="del">
          <pc:chgData name="Frances Steel" userId="79d46658-80de-4106-bb59-cad1b389c72e" providerId="ADAL" clId="{C9A650DF-FC12-494D-9C76-2639CC59E8C5}" dt="2026-08-13T09:33:59.349" v="0" actId="47"/>
          <pc:sldLayoutMkLst>
            <pc:docMk/>
            <pc:sldMasterMk cId="2460629482" sldId="2147483744"/>
            <pc:sldLayoutMk cId="2938493966" sldId="2147483864"/>
          </pc:sldLayoutMkLst>
        </pc:sldLayoutChg>
      </pc:sldMasterChg>
      <pc:sldMasterChg chg="delSldLayout">
        <pc:chgData name="Frances Steel" userId="79d46658-80de-4106-bb59-cad1b389c72e" providerId="ADAL" clId="{C9A650DF-FC12-494D-9C76-2639CC59E8C5}" dt="2026-08-13T09:34:06.707" v="1" actId="47"/>
        <pc:sldMasterMkLst>
          <pc:docMk/>
          <pc:sldMasterMk cId="55287480" sldId="2147483844"/>
        </pc:sldMasterMkLst>
        <pc:sldLayoutChg chg="del">
          <pc:chgData name="Frances Steel" userId="79d46658-80de-4106-bb59-cad1b389c72e" providerId="ADAL" clId="{C9A650DF-FC12-494D-9C76-2639CC59E8C5}" dt="2026-08-13T09:34:06.707" v="1" actId="47"/>
          <pc:sldLayoutMkLst>
            <pc:docMk/>
            <pc:sldMasterMk cId="55287480" sldId="2147483844"/>
            <pc:sldLayoutMk cId="3523182684" sldId="2147483792"/>
          </pc:sldLayoutMkLst>
        </pc:sldLayoutChg>
        <pc:sldLayoutChg chg="del">
          <pc:chgData name="Frances Steel" userId="79d46658-80de-4106-bb59-cad1b389c72e" providerId="ADAL" clId="{C9A650DF-FC12-494D-9C76-2639CC59E8C5}" dt="2026-08-13T09:34:06.707" v="1" actId="47"/>
          <pc:sldLayoutMkLst>
            <pc:docMk/>
            <pc:sldMasterMk cId="55287480" sldId="2147483844"/>
            <pc:sldLayoutMk cId="292433768" sldId="2147483794"/>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97A01C3-3731-3149-B56D-C246E1170E13}"/>
              </a:ext>
            </a:extLst>
          </p:cNvPr>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a:lvl1pPr>
          </a:lstStyle>
          <a:p>
            <a:endParaRPr lang="en-US">
              <a:latin typeface="Univers" panose="020B0503020202020204" pitchFamily="34" charset="0"/>
            </a:endParaRPr>
          </a:p>
        </p:txBody>
      </p:sp>
      <p:sp>
        <p:nvSpPr>
          <p:cNvPr id="3" name="Date Placeholder 2">
            <a:extLst>
              <a:ext uri="{FF2B5EF4-FFF2-40B4-BE49-F238E27FC236}">
                <a16:creationId xmlns:a16="http://schemas.microsoft.com/office/drawing/2014/main" id="{6F5B06F8-01A1-1548-9718-59895D60D98F}"/>
              </a:ext>
            </a:extLst>
          </p:cNvPr>
          <p:cNvSpPr>
            <a:spLocks noGrp="1"/>
          </p:cNvSpPr>
          <p:nvPr>
            <p:ph type="dt" sz="quarter" idx="1"/>
          </p:nvPr>
        </p:nvSpPr>
        <p:spPr>
          <a:xfrm>
            <a:off x="3902597" y="0"/>
            <a:ext cx="2985558" cy="502835"/>
          </a:xfrm>
          <a:prstGeom prst="rect">
            <a:avLst/>
          </a:prstGeom>
        </p:spPr>
        <p:txBody>
          <a:bodyPr vert="horz" lIns="96634" tIns="48317" rIns="96634" bIns="48317" rtlCol="0"/>
          <a:lstStyle>
            <a:lvl1pPr algn="r">
              <a:defRPr sz="1300"/>
            </a:lvl1pPr>
          </a:lstStyle>
          <a:p>
            <a:fld id="{2428D250-D686-D349-854D-330834D24D10}" type="datetimeFigureOut">
              <a:rPr lang="en-US" smtClean="0">
                <a:latin typeface="Univers" panose="020B0503020202020204" pitchFamily="34" charset="0"/>
              </a:rPr>
              <a:t>8/13/2026</a:t>
            </a:fld>
            <a:endParaRPr lang="en-US">
              <a:latin typeface="Univers" panose="020B0503020202020204" pitchFamily="34" charset="0"/>
            </a:endParaRPr>
          </a:p>
        </p:txBody>
      </p:sp>
      <p:sp>
        <p:nvSpPr>
          <p:cNvPr id="4" name="Footer Placeholder 3">
            <a:extLst>
              <a:ext uri="{FF2B5EF4-FFF2-40B4-BE49-F238E27FC236}">
                <a16:creationId xmlns:a16="http://schemas.microsoft.com/office/drawing/2014/main" id="{694E7B7F-7065-0B48-A334-2BBD5DF442D8}"/>
              </a:ext>
            </a:extLst>
          </p:cNvPr>
          <p:cNvSpPr>
            <a:spLocks noGrp="1"/>
          </p:cNvSpPr>
          <p:nvPr>
            <p:ph type="ftr" sz="quarter" idx="2"/>
          </p:nvPr>
        </p:nvSpPr>
        <p:spPr>
          <a:xfrm>
            <a:off x="0" y="9519055"/>
            <a:ext cx="2985558" cy="502834"/>
          </a:xfrm>
          <a:prstGeom prst="rect">
            <a:avLst/>
          </a:prstGeom>
        </p:spPr>
        <p:txBody>
          <a:bodyPr vert="horz" lIns="96634" tIns="48317" rIns="96634" bIns="48317" rtlCol="0" anchor="b"/>
          <a:lstStyle>
            <a:lvl1pPr algn="l">
              <a:defRPr sz="1300"/>
            </a:lvl1pPr>
          </a:lstStyle>
          <a:p>
            <a:endParaRPr lang="en-US">
              <a:latin typeface="Univers" panose="020B0503020202020204" pitchFamily="34" charset="0"/>
            </a:endParaRPr>
          </a:p>
        </p:txBody>
      </p:sp>
      <p:sp>
        <p:nvSpPr>
          <p:cNvPr id="5" name="Slide Number Placeholder 4">
            <a:extLst>
              <a:ext uri="{FF2B5EF4-FFF2-40B4-BE49-F238E27FC236}">
                <a16:creationId xmlns:a16="http://schemas.microsoft.com/office/drawing/2014/main" id="{054B06A6-CA63-EA40-A8AC-4D635A353158}"/>
              </a:ext>
            </a:extLst>
          </p:cNvPr>
          <p:cNvSpPr>
            <a:spLocks noGrp="1"/>
          </p:cNvSpPr>
          <p:nvPr>
            <p:ph type="sldNum" sz="quarter" idx="3"/>
          </p:nvPr>
        </p:nvSpPr>
        <p:spPr>
          <a:xfrm>
            <a:off x="3902597" y="9519055"/>
            <a:ext cx="2985558" cy="502834"/>
          </a:xfrm>
          <a:prstGeom prst="rect">
            <a:avLst/>
          </a:prstGeom>
        </p:spPr>
        <p:txBody>
          <a:bodyPr vert="horz" lIns="96634" tIns="48317" rIns="96634" bIns="48317" rtlCol="0" anchor="b"/>
          <a:lstStyle>
            <a:lvl1pPr algn="r">
              <a:defRPr sz="1300"/>
            </a:lvl1pPr>
          </a:lstStyle>
          <a:p>
            <a:fld id="{6C3F419A-F528-474E-8687-794CB20D1279}" type="slidenum">
              <a:rPr lang="en-US" smtClean="0">
                <a:latin typeface="Univers" panose="020B0503020202020204" pitchFamily="34" charset="0"/>
              </a:rPr>
              <a:t>‹#›</a:t>
            </a:fld>
            <a:endParaRPr lang="en-US">
              <a:latin typeface="Univers" panose="020B0503020202020204" pitchFamily="34" charset="0"/>
            </a:endParaRPr>
          </a:p>
        </p:txBody>
      </p:sp>
    </p:spTree>
    <p:extLst>
      <p:ext uri="{BB962C8B-B14F-4D97-AF65-F5344CB8AC3E}">
        <p14:creationId xmlns:p14="http://schemas.microsoft.com/office/powerpoint/2010/main" val="100728912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57" userDrawn="1">
          <p15:clr>
            <a:srgbClr val="F26B43"/>
          </p15:clr>
        </p15:guide>
        <p15:guide id="2" pos="217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b="0" i="0">
                <a:latin typeface="Univers" panose="020B0503020202020204" pitchFamily="34" charset="0"/>
              </a:defRPr>
            </a:lvl1pPr>
          </a:lstStyle>
          <a:p>
            <a:endParaRPr lang="en-US"/>
          </a:p>
        </p:txBody>
      </p:sp>
      <p:sp>
        <p:nvSpPr>
          <p:cNvPr id="3" name="Date Placeholder 2"/>
          <p:cNvSpPr>
            <a:spLocks noGrp="1"/>
          </p:cNvSpPr>
          <p:nvPr>
            <p:ph type="dt" idx="1"/>
          </p:nvPr>
        </p:nvSpPr>
        <p:spPr>
          <a:xfrm>
            <a:off x="3902597" y="0"/>
            <a:ext cx="2985558" cy="502835"/>
          </a:xfrm>
          <a:prstGeom prst="rect">
            <a:avLst/>
          </a:prstGeom>
        </p:spPr>
        <p:txBody>
          <a:bodyPr vert="horz" lIns="96634" tIns="48317" rIns="96634" bIns="48317" rtlCol="0"/>
          <a:lstStyle>
            <a:lvl1pPr algn="r">
              <a:defRPr sz="1300" b="0" i="0">
                <a:latin typeface="Univers" panose="020B0503020202020204" pitchFamily="34" charset="0"/>
              </a:defRPr>
            </a:lvl1pPr>
          </a:lstStyle>
          <a:p>
            <a:fld id="{60D25A1C-ACC7-4C40-B413-7D889B1398B0}" type="datetimeFigureOut">
              <a:rPr lang="en-US" smtClean="0"/>
              <a:pPr/>
              <a:t>8/13/2026</a:t>
            </a:fld>
            <a:endParaRPr lang="en-US"/>
          </a:p>
        </p:txBody>
      </p:sp>
      <p:sp>
        <p:nvSpPr>
          <p:cNvPr id="4" name="Slide Image Placeholder 3"/>
          <p:cNvSpPr>
            <a:spLocks noGrp="1" noRot="1" noChangeAspect="1"/>
          </p:cNvSpPr>
          <p:nvPr>
            <p:ph type="sldImg" idx="2"/>
          </p:nvPr>
        </p:nvSpPr>
        <p:spPr>
          <a:xfrm>
            <a:off x="438150" y="1252538"/>
            <a:ext cx="6013450" cy="3382962"/>
          </a:xfrm>
          <a:prstGeom prst="rect">
            <a:avLst/>
          </a:prstGeom>
          <a:noFill/>
          <a:ln w="12700">
            <a:solidFill>
              <a:prstClr val="black"/>
            </a:solidFill>
          </a:ln>
        </p:spPr>
        <p:txBody>
          <a:bodyPr vert="horz" lIns="96634" tIns="48317" rIns="96634" bIns="48317" rtlCol="0" anchor="ctr"/>
          <a:lstStyle/>
          <a:p>
            <a:endParaRPr lang="en-US"/>
          </a:p>
        </p:txBody>
      </p:sp>
      <p:sp>
        <p:nvSpPr>
          <p:cNvPr id="5" name="Notes Placeholder 4"/>
          <p:cNvSpPr>
            <a:spLocks noGrp="1"/>
          </p:cNvSpPr>
          <p:nvPr>
            <p:ph type="body" sz="quarter" idx="3"/>
          </p:nvPr>
        </p:nvSpPr>
        <p:spPr>
          <a:xfrm>
            <a:off x="688975" y="4823034"/>
            <a:ext cx="5511800" cy="3946118"/>
          </a:xfrm>
          <a:prstGeom prst="rect">
            <a:avLst/>
          </a:prstGeom>
        </p:spPr>
        <p:txBody>
          <a:bodyPr vert="horz" lIns="96634" tIns="48317" rIns="96634" bIns="48317"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519055"/>
            <a:ext cx="2985558" cy="502834"/>
          </a:xfrm>
          <a:prstGeom prst="rect">
            <a:avLst/>
          </a:prstGeom>
        </p:spPr>
        <p:txBody>
          <a:bodyPr vert="horz" lIns="96634" tIns="48317" rIns="96634" bIns="48317" rtlCol="0" anchor="b"/>
          <a:lstStyle>
            <a:lvl1pPr algn="l">
              <a:defRPr sz="1300" b="0" i="0">
                <a:latin typeface="Univers" panose="020B0503020202020204" pitchFamily="34" charset="0"/>
              </a:defRPr>
            </a:lvl1pPr>
          </a:lstStyle>
          <a:p>
            <a:endParaRPr lang="en-US"/>
          </a:p>
        </p:txBody>
      </p:sp>
      <p:sp>
        <p:nvSpPr>
          <p:cNvPr id="7" name="Slide Number Placeholder 6"/>
          <p:cNvSpPr>
            <a:spLocks noGrp="1"/>
          </p:cNvSpPr>
          <p:nvPr>
            <p:ph type="sldNum" sz="quarter" idx="5"/>
          </p:nvPr>
        </p:nvSpPr>
        <p:spPr>
          <a:xfrm>
            <a:off x="3902597" y="9519055"/>
            <a:ext cx="2985558" cy="502834"/>
          </a:xfrm>
          <a:prstGeom prst="rect">
            <a:avLst/>
          </a:prstGeom>
        </p:spPr>
        <p:txBody>
          <a:bodyPr vert="horz" lIns="96634" tIns="48317" rIns="96634" bIns="48317" rtlCol="0" anchor="b"/>
          <a:lstStyle>
            <a:lvl1pPr algn="r">
              <a:defRPr sz="1300" b="0" i="0">
                <a:latin typeface="Univers" panose="020B0503020202020204" pitchFamily="34" charset="0"/>
              </a:defRPr>
            </a:lvl1pPr>
          </a:lstStyle>
          <a:p>
            <a:fld id="{8446DA44-74A0-5C45-A34A-10668028980F}" type="slidenum">
              <a:rPr lang="en-US" smtClean="0"/>
              <a:pPr/>
              <a:t>‹#›</a:t>
            </a:fld>
            <a:endParaRPr lang="en-US"/>
          </a:p>
        </p:txBody>
      </p:sp>
    </p:spTree>
    <p:extLst>
      <p:ext uri="{BB962C8B-B14F-4D97-AF65-F5344CB8AC3E}">
        <p14:creationId xmlns:p14="http://schemas.microsoft.com/office/powerpoint/2010/main" val="874818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Univers" panose="020B0503020202020204" pitchFamily="34" charset="0"/>
        <a:ea typeface="+mn-ea"/>
        <a:cs typeface="+mn-cs"/>
      </a:defRPr>
    </a:lvl1pPr>
    <a:lvl2pPr marL="457200" algn="l" defTabSz="914400" rtl="0" eaLnBrk="1" latinLnBrk="0" hangingPunct="1">
      <a:defRPr sz="1200" b="0" i="0" kern="1200">
        <a:solidFill>
          <a:schemeClr val="tx1"/>
        </a:solidFill>
        <a:latin typeface="Univers" panose="020B0503020202020204" pitchFamily="34" charset="0"/>
        <a:ea typeface="+mn-ea"/>
        <a:cs typeface="+mn-cs"/>
      </a:defRPr>
    </a:lvl2pPr>
    <a:lvl3pPr marL="914400" algn="l" defTabSz="914400" rtl="0" eaLnBrk="1" latinLnBrk="0" hangingPunct="1">
      <a:defRPr sz="1200" b="0" i="0" kern="1200">
        <a:solidFill>
          <a:schemeClr val="tx1"/>
        </a:solidFill>
        <a:latin typeface="Univers" panose="020B0503020202020204" pitchFamily="34" charset="0"/>
        <a:ea typeface="+mn-ea"/>
        <a:cs typeface="+mn-cs"/>
      </a:defRPr>
    </a:lvl3pPr>
    <a:lvl4pPr marL="1371600" algn="l" defTabSz="914400" rtl="0" eaLnBrk="1" latinLnBrk="0" hangingPunct="1">
      <a:defRPr sz="1200" b="0" i="0" kern="1200">
        <a:solidFill>
          <a:schemeClr val="tx1"/>
        </a:solidFill>
        <a:latin typeface="Univers" panose="020B0503020202020204" pitchFamily="34" charset="0"/>
        <a:ea typeface="+mn-ea"/>
        <a:cs typeface="+mn-cs"/>
      </a:defRPr>
    </a:lvl4pPr>
    <a:lvl5pPr marL="1828800" algn="l" defTabSz="914400" rtl="0" eaLnBrk="1" latinLnBrk="0" hangingPunct="1">
      <a:defRPr sz="1200" b="0" i="0" kern="1200">
        <a:solidFill>
          <a:schemeClr val="tx1"/>
        </a:solidFill>
        <a:latin typeface="Univers" panose="020B0503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446DA44-74A0-5C45-A34A-10668028980F}" type="slidenum">
              <a:rPr lang="en-US" smtClean="0"/>
              <a:pPr/>
              <a:t>1</a:t>
            </a:fld>
            <a:endParaRPr lang="en-US"/>
          </a:p>
        </p:txBody>
      </p:sp>
    </p:spTree>
    <p:extLst>
      <p:ext uri="{BB962C8B-B14F-4D97-AF65-F5344CB8AC3E}">
        <p14:creationId xmlns:p14="http://schemas.microsoft.com/office/powerpoint/2010/main" val="34350652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AB68DC-A8CB-91B4-CE19-1DFB20E6C2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724142-0BBB-E71C-CDF1-FAF420CE3F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9424A6-679E-22BE-D759-087402DBB14C}"/>
              </a:ext>
            </a:extLst>
          </p:cNvPr>
          <p:cNvSpPr>
            <a:spLocks noGrp="1"/>
          </p:cNvSpPr>
          <p:nvPr>
            <p:ph type="body" idx="1"/>
          </p:nvPr>
        </p:nvSpPr>
        <p:spPr/>
        <p:txBody>
          <a:bodyPr/>
          <a:lstStyle/>
          <a:p>
            <a:r>
              <a:rPr lang="en-GB" b="1" dirty="0"/>
              <a:t>PROMOTING CHANGE</a:t>
            </a:r>
          </a:p>
          <a:p>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EXPLAIN </a:t>
            </a:r>
            <a:br>
              <a:rPr lang="en-GB" b="1" dirty="0"/>
            </a:br>
            <a:r>
              <a:rPr lang="en-GB" b="0" dirty="0"/>
              <a:t>The final seven techniques are the promoting change techniques. </a:t>
            </a:r>
            <a:r>
              <a:rPr lang="en-GB" sz="1200" b="0" i="0" kern="1200" dirty="0">
                <a:solidFill>
                  <a:schemeClr val="tx1"/>
                </a:solidFill>
                <a:effectLst/>
                <a:latin typeface="Univers" panose="020B0503020202020204" pitchFamily="34" charset="0"/>
                <a:ea typeface="+mn-ea"/>
                <a:cs typeface="+mn-cs"/>
              </a:rPr>
              <a:t>They equip officers with practical skills to encourage and support prisoners in making positive changes, no matter how big or small. By helping officers build strong relationships, explore and develop prisoners' goals, and provide ongoing support, these techniques can play a key role in fostering lasting change. Used effectively, they can influence the decisions prisoners make and contribute to more positive outcomes both in custody and beyond.</a:t>
            </a:r>
          </a:p>
          <a:p>
            <a:endParaRPr lang="en-GB" b="1" dirty="0"/>
          </a:p>
        </p:txBody>
      </p:sp>
      <p:sp>
        <p:nvSpPr>
          <p:cNvPr id="4" name="Slide Number Placeholder 3">
            <a:extLst>
              <a:ext uri="{FF2B5EF4-FFF2-40B4-BE49-F238E27FC236}">
                <a16:creationId xmlns:a16="http://schemas.microsoft.com/office/drawing/2014/main" id="{02B2F401-02B1-62CC-84B5-35860D4E74A4}"/>
              </a:ext>
            </a:extLst>
          </p:cNvPr>
          <p:cNvSpPr>
            <a:spLocks noGrp="1"/>
          </p:cNvSpPr>
          <p:nvPr>
            <p:ph type="sldNum" sz="quarter" idx="5"/>
          </p:nvPr>
        </p:nvSpPr>
        <p:spPr/>
        <p:txBody>
          <a:bodyPr/>
          <a:lstStyle/>
          <a:p>
            <a:fld id="{8446DA44-74A0-5C45-A34A-10668028980F}" type="slidenum">
              <a:rPr lang="en-US" smtClean="0"/>
              <a:pPr/>
              <a:t>2</a:t>
            </a:fld>
            <a:endParaRPr lang="en-US"/>
          </a:p>
        </p:txBody>
      </p:sp>
    </p:spTree>
    <p:extLst>
      <p:ext uri="{BB962C8B-B14F-4D97-AF65-F5344CB8AC3E}">
        <p14:creationId xmlns:p14="http://schemas.microsoft.com/office/powerpoint/2010/main" val="3211023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FB75BD-3D05-1A4D-7F3B-95DE5F2E2A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4603C7-EEDE-19D6-4AA3-67A946D491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584BC6-9BE5-DA8B-7D03-83B9D1ADE010}"/>
              </a:ext>
            </a:extLst>
          </p:cNvPr>
          <p:cNvSpPr>
            <a:spLocks noGrp="1"/>
          </p:cNvSpPr>
          <p:nvPr>
            <p:ph type="body" idx="1"/>
          </p:nvPr>
        </p:nvSpPr>
        <p:spPr/>
        <p:txBody>
          <a:bodyPr/>
          <a:lstStyle/>
          <a:p>
            <a:r>
              <a:rPr lang="en-GB" b="1" dirty="0"/>
              <a:t>RECAP PREVIOUS TECHNIQUE</a:t>
            </a:r>
          </a:p>
          <a:p>
            <a:r>
              <a:rPr lang="en-GB" dirty="0"/>
              <a:t>What was the technique we covered last week?</a:t>
            </a:r>
          </a:p>
          <a:p>
            <a:r>
              <a:rPr lang="en-GB" dirty="0"/>
              <a:t>What does the technique look to do? </a:t>
            </a:r>
          </a:p>
          <a:p>
            <a:r>
              <a:rPr lang="en-GB" dirty="0"/>
              <a:t>What are the success checks for the technique? </a:t>
            </a:r>
          </a:p>
          <a:p>
            <a:endParaRPr lang="en-GB" dirty="0"/>
          </a:p>
          <a:p>
            <a:r>
              <a:rPr lang="en-GB" b="1" dirty="0"/>
              <a:t>CELEBRATE SUCCESSES</a:t>
            </a:r>
          </a:p>
          <a:p>
            <a:r>
              <a:rPr lang="en-GB" b="0" dirty="0"/>
              <a:t>We have had some great successes this week including…</a:t>
            </a:r>
          </a:p>
          <a:p>
            <a:r>
              <a:rPr lang="en-GB" b="0" dirty="0"/>
              <a:t>I would like to shoutout XXXXX because…</a:t>
            </a:r>
          </a:p>
          <a:p>
            <a:r>
              <a:rPr lang="en-GB" b="0" dirty="0"/>
              <a:t>Does anyone want to shout out one of their colleagues?</a:t>
            </a:r>
          </a:p>
        </p:txBody>
      </p:sp>
      <p:sp>
        <p:nvSpPr>
          <p:cNvPr id="4" name="Slide Number Placeholder 3">
            <a:extLst>
              <a:ext uri="{FF2B5EF4-FFF2-40B4-BE49-F238E27FC236}">
                <a16:creationId xmlns:a16="http://schemas.microsoft.com/office/drawing/2014/main" id="{A231EC39-FC9D-F78E-1C8E-95679431BF84}"/>
              </a:ext>
            </a:extLst>
          </p:cNvPr>
          <p:cNvSpPr>
            <a:spLocks noGrp="1"/>
          </p:cNvSpPr>
          <p:nvPr>
            <p:ph type="sldNum" sz="quarter" idx="5"/>
          </p:nvPr>
        </p:nvSpPr>
        <p:spPr/>
        <p:txBody>
          <a:bodyPr/>
          <a:lstStyle/>
          <a:p>
            <a:fld id="{8446DA44-74A0-5C45-A34A-10668028980F}" type="slidenum">
              <a:rPr lang="en-US" smtClean="0"/>
              <a:pPr/>
              <a:t>3</a:t>
            </a:fld>
            <a:endParaRPr lang="en-US"/>
          </a:p>
        </p:txBody>
      </p:sp>
    </p:spTree>
    <p:extLst>
      <p:ext uri="{BB962C8B-B14F-4D97-AF65-F5344CB8AC3E}">
        <p14:creationId xmlns:p14="http://schemas.microsoft.com/office/powerpoint/2010/main" val="7596098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INTRODUCE NEW TECHNIQUE: SOCRATIC QUESTIONS</a:t>
            </a:r>
          </a:p>
          <a:p>
            <a:endParaRPr lang="en-GB" b="1" dirty="0"/>
          </a:p>
          <a:p>
            <a:r>
              <a:rPr lang="en-GB" b="1" dirty="0"/>
              <a:t>TRAINER NOTE: </a:t>
            </a:r>
            <a:r>
              <a:rPr lang="en-GB" b="0" dirty="0"/>
              <a:t>(Pause a moment to allow people to read the overview of the technique on slide.) </a:t>
            </a:r>
          </a:p>
          <a:p>
            <a:endParaRPr lang="en-GB" sz="1200" b="0" dirty="0"/>
          </a:p>
          <a:p>
            <a:r>
              <a:rPr lang="en-GB" sz="1200" b="1" dirty="0"/>
              <a:t>EXPLAIN </a:t>
            </a:r>
          </a:p>
          <a:p>
            <a:pPr marL="171450" indent="-171450" rtl="0" fontAlgn="base">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​The concept of </a:t>
            </a:r>
            <a:r>
              <a:rPr lang="en-GB" sz="1200" b="0" i="0" u="none" strike="noStrike" kern="1200" dirty="0">
                <a:solidFill>
                  <a:schemeClr val="tx1"/>
                </a:solidFill>
                <a:effectLst/>
                <a:latin typeface="Univers" panose="020B0503020202020204" pitchFamily="34" charset="0"/>
                <a:ea typeface="+mn-ea"/>
                <a:cs typeface="+mn-cs"/>
              </a:rPr>
              <a:t>Socratic questioning comes from Socrates, the ancient Greek philosopher</a:t>
            </a:r>
            <a:r>
              <a:rPr lang="en-GB" sz="1200" b="0" i="0" kern="1200" dirty="0">
                <a:solidFill>
                  <a:schemeClr val="tx1"/>
                </a:solidFill>
                <a:effectLst/>
                <a:latin typeface="Univers" panose="020B0503020202020204" pitchFamily="34" charset="0"/>
                <a:ea typeface="+mn-ea"/>
                <a:cs typeface="+mn-cs"/>
              </a:rPr>
              <a:t>​.</a:t>
            </a:r>
          </a:p>
          <a:p>
            <a:pPr marL="171450" indent="-171450" rtl="0" fontAlgn="base">
              <a:buFont typeface="Univers" panose="020B0503020202020204" pitchFamily="34" charset="0"/>
              <a:buChar char="–"/>
            </a:pPr>
            <a:r>
              <a:rPr lang="en-GB" sz="1200" b="0" i="0" u="none" strike="noStrike" kern="1200" dirty="0">
                <a:solidFill>
                  <a:schemeClr val="tx1"/>
                </a:solidFill>
                <a:effectLst/>
                <a:latin typeface="Univers" panose="020B0503020202020204" pitchFamily="34" charset="0"/>
                <a:ea typeface="+mn-ea"/>
                <a:cs typeface="+mn-cs"/>
              </a:rPr>
              <a:t>Socrates argued that people can learn through conversations which include thought-provoking questions.</a:t>
            </a:r>
            <a:r>
              <a:rPr lang="en-GB" sz="1200" b="0" i="0" kern="1200" dirty="0">
                <a:solidFill>
                  <a:schemeClr val="tx1"/>
                </a:solidFill>
                <a:effectLst/>
                <a:latin typeface="Univers" panose="020B0503020202020204" pitchFamily="34" charset="0"/>
                <a:ea typeface="+mn-ea"/>
                <a:cs typeface="+mn-cs"/>
              </a:rPr>
              <a:t>​</a:t>
            </a:r>
          </a:p>
          <a:p>
            <a:pPr marL="171450" indent="-171450" rtl="0" fontAlgn="base">
              <a:buFont typeface="Univers" panose="020B0503020202020204" pitchFamily="34" charset="0"/>
              <a:buChar char="–"/>
            </a:pPr>
            <a:r>
              <a:rPr lang="en-GB" sz="1200" b="0" i="0" u="none" strike="noStrike" kern="1200" dirty="0">
                <a:solidFill>
                  <a:schemeClr val="tx1"/>
                </a:solidFill>
                <a:effectLst/>
                <a:latin typeface="Univers" panose="020B0503020202020204" pitchFamily="34" charset="0"/>
                <a:ea typeface="+mn-ea"/>
                <a:cs typeface="+mn-cs"/>
              </a:rPr>
              <a:t>You may be thinking that there are lots of questions that are thought provoking, but what makes a question Socratic? </a:t>
            </a:r>
          </a:p>
          <a:p>
            <a:pPr marL="171450" indent="-171450" rtl="0" fontAlgn="base">
              <a:buFont typeface="Univers" panose="020B0503020202020204" pitchFamily="34" charset="0"/>
              <a:buChar char="–"/>
            </a:pPr>
            <a:r>
              <a:rPr lang="en-GB" sz="1200" b="0" i="0" u="none" strike="noStrike" kern="1200" dirty="0">
                <a:solidFill>
                  <a:schemeClr val="tx1"/>
                </a:solidFill>
                <a:effectLst/>
                <a:latin typeface="Univers" panose="020B0503020202020204" pitchFamily="34" charset="0"/>
                <a:ea typeface="+mn-ea"/>
                <a:cs typeface="+mn-cs"/>
              </a:rPr>
              <a:t>Socratic questions are open questions, but they encourage people to think more and do more.</a:t>
            </a:r>
            <a:r>
              <a:rPr lang="en-US" sz="1200" b="0" i="0" kern="1200" dirty="0">
                <a:solidFill>
                  <a:schemeClr val="tx1"/>
                </a:solidFill>
                <a:effectLst/>
                <a:latin typeface="Univers" panose="020B0503020202020204" pitchFamily="34" charset="0"/>
                <a:ea typeface="+mn-ea"/>
                <a:cs typeface="+mn-cs"/>
              </a:rPr>
              <a:t>​</a:t>
            </a:r>
          </a:p>
          <a:p>
            <a:pPr marL="171450" indent="-171450" rtl="0" fontAlgn="base">
              <a:buFont typeface="Univers" panose="020B0503020202020204" pitchFamily="34" charset="0"/>
              <a:buChar char="–"/>
            </a:pPr>
            <a:r>
              <a:rPr lang="en-GB" sz="1200" b="0" i="0" u="none" strike="noStrike" kern="1200" dirty="0">
                <a:solidFill>
                  <a:schemeClr val="tx1"/>
                </a:solidFill>
                <a:effectLst/>
                <a:latin typeface="Univers"/>
              </a:rPr>
              <a:t>They can't be answered with ‘</a:t>
            </a:r>
            <a:r>
              <a:rPr lang="en-GB" sz="1200" b="0" i="0" u="none" strike="noStrike" kern="1200" dirty="0" err="1">
                <a:solidFill>
                  <a:schemeClr val="tx1"/>
                </a:solidFill>
                <a:effectLst/>
                <a:latin typeface="Univers"/>
              </a:rPr>
              <a:t>yes’</a:t>
            </a:r>
            <a:r>
              <a:rPr lang="en-GB" sz="1200" b="0" i="0" u="none" strike="noStrike" kern="1200" dirty="0">
                <a:solidFill>
                  <a:schemeClr val="tx1"/>
                </a:solidFill>
                <a:effectLst/>
                <a:latin typeface="Univers"/>
              </a:rPr>
              <a:t> or ‘no’. To answer them, more information must be given.</a:t>
            </a:r>
            <a:r>
              <a:rPr lang="en-US" sz="1200" b="0" i="0" kern="1200" dirty="0">
                <a:solidFill>
                  <a:schemeClr val="tx1"/>
                </a:solidFill>
                <a:effectLst/>
                <a:latin typeface="Univers"/>
              </a:rPr>
              <a:t>​ People will generally have to think carefully before asking them. </a:t>
            </a:r>
          </a:p>
          <a:p>
            <a:pPr marL="171450" indent="-171450" rtl="0" fontAlgn="base">
              <a:buFont typeface="Univers" panose="020B0503020202020204" pitchFamily="34" charset="0"/>
              <a:buChar char="–"/>
            </a:pPr>
            <a:r>
              <a:rPr lang="en-GB" sz="1200" b="0" i="0" u="none" strike="noStrike" kern="1200" dirty="0">
                <a:solidFill>
                  <a:schemeClr val="tx1"/>
                </a:solidFill>
                <a:effectLst/>
                <a:latin typeface="Univers" panose="020B0503020202020204" pitchFamily="34" charset="0"/>
                <a:ea typeface="+mn-ea"/>
                <a:cs typeface="+mn-cs"/>
              </a:rPr>
              <a:t>They involve people working things out for themselves. For example: ‘what will happen if you refuse to leave your cell?’, followed up with ‘why would that matter?’.</a:t>
            </a:r>
            <a:r>
              <a:rPr lang="en-US" sz="1200" b="0" i="0" kern="1200" dirty="0">
                <a:solidFill>
                  <a:schemeClr val="tx1"/>
                </a:solidFill>
                <a:effectLst/>
                <a:latin typeface="Univers" panose="020B0503020202020204" pitchFamily="34" charset="0"/>
                <a:ea typeface="+mn-ea"/>
                <a:cs typeface="+mn-cs"/>
              </a:rPr>
              <a:t>​</a:t>
            </a:r>
          </a:p>
          <a:p>
            <a:pPr marL="171450" indent="-171450" rtl="0" fontAlgn="base">
              <a:buFont typeface="Univers" panose="020B0503020202020204" pitchFamily="34" charset="0"/>
              <a:buChar char="–"/>
            </a:pPr>
            <a:r>
              <a:rPr lang="en-GB" sz="1200" b="0" i="0" u="none" strike="noStrike" kern="1200" dirty="0">
                <a:solidFill>
                  <a:schemeClr val="tx1"/>
                </a:solidFill>
                <a:effectLst/>
                <a:latin typeface="Univers" panose="020B0503020202020204" pitchFamily="34" charset="0"/>
                <a:ea typeface="+mn-ea"/>
                <a:cs typeface="+mn-cs"/>
              </a:rPr>
              <a:t>Socratic questions generally start with words like: "what, where, when, why or how“</a:t>
            </a:r>
          </a:p>
          <a:p>
            <a:pPr marL="171450" indent="-171450" rtl="0" fontAlgn="base">
              <a:buFont typeface="Univers" panose="020B0503020202020204" pitchFamily="34" charset="0"/>
              <a:buChar char="–"/>
            </a:pPr>
            <a:r>
              <a:rPr lang="en-GB" sz="1200" b="0" i="0" u="none" strike="noStrike" kern="1200" dirty="0">
                <a:solidFill>
                  <a:schemeClr val="tx1"/>
                </a:solidFill>
                <a:effectLst/>
                <a:latin typeface="Univers" panose="020B0503020202020204" pitchFamily="34" charset="0"/>
                <a:ea typeface="+mn-ea"/>
                <a:cs typeface="+mn-cs"/>
              </a:rPr>
              <a:t>So why are Socratic questions a great tool for prison officers? </a:t>
            </a:r>
          </a:p>
          <a:p>
            <a:pPr marL="171450" indent="-171450" rtl="0" fontAlgn="base">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As prison officers we want prisoners to be able to make good choices, in prison, and after release.</a:t>
            </a:r>
          </a:p>
          <a:p>
            <a:pPr marL="171450" indent="-171450" rtl="0" fontAlgn="base">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We could just give them explicit guidance about what they should do. </a:t>
            </a:r>
          </a:p>
          <a:p>
            <a:pPr marL="171450" indent="-171450" rtl="0" fontAlgn="base">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The disadvantage of explicit guidance is that we’re doing the thinking and deciding for the prisoner, not them. They’re less likely to follow this guidance. They may actively resist it.</a:t>
            </a:r>
          </a:p>
          <a:p>
            <a:pPr marL="171450" indent="-171450" rtl="0" fontAlgn="base">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Alternatively, Socratic questioning helps prisoners think through the choices they have, and their potential consequences.</a:t>
            </a:r>
          </a:p>
          <a:p>
            <a:pPr marL="171450" indent="-171450" rtl="0" fontAlgn="base">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Socratic questions invite and challenge prisoners to do the thinking. It makes the decision theirs. This places them in charge of their own destiny – and should increase their commitment to action.</a:t>
            </a:r>
          </a:p>
        </p:txBody>
      </p:sp>
      <p:sp>
        <p:nvSpPr>
          <p:cNvPr id="4" name="Slide Number Placeholder 3"/>
          <p:cNvSpPr>
            <a:spLocks noGrp="1"/>
          </p:cNvSpPr>
          <p:nvPr>
            <p:ph type="sldNum" sz="quarter" idx="5"/>
          </p:nvPr>
        </p:nvSpPr>
        <p:spPr/>
        <p:txBody>
          <a:bodyPr/>
          <a:lstStyle/>
          <a:p>
            <a:fld id="{8446DA44-74A0-5C45-A34A-10668028980F}" type="slidenum">
              <a:rPr lang="en-US" smtClean="0"/>
              <a:pPr/>
              <a:t>4</a:t>
            </a:fld>
            <a:endParaRPr lang="en-US"/>
          </a:p>
        </p:txBody>
      </p:sp>
    </p:spTree>
    <p:extLst>
      <p:ext uri="{BB962C8B-B14F-4D97-AF65-F5344CB8AC3E}">
        <p14:creationId xmlns:p14="http://schemas.microsoft.com/office/powerpoint/2010/main" val="36992084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338">
              <a:defRPr/>
            </a:pPr>
            <a:r>
              <a:rPr lang="en-GB" b="1" dirty="0"/>
              <a:t>INTRODUCE STEPS: SOCRATIC QUESTIONS</a:t>
            </a:r>
          </a:p>
          <a:p>
            <a:pPr defTabSz="966338">
              <a:defRPr/>
            </a:pPr>
            <a:endParaRPr lang="en-GB" b="1" dirty="0"/>
          </a:p>
          <a:p>
            <a:pPr marL="0" indent="0">
              <a:buFont typeface="Arial" panose="020B0604020202020204" pitchFamily="34" charset="0"/>
              <a:buNone/>
            </a:pPr>
            <a:r>
              <a:rPr lang="en-US" sz="1200" b="1" dirty="0"/>
              <a:t>EXPLAIN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0" dirty="0"/>
              <a:t>We are now going to go through each of the steps for this technique. </a:t>
            </a:r>
          </a:p>
          <a:p>
            <a:pPr marL="0" indent="0">
              <a:buFont typeface="Arial" panose="020B0604020202020204" pitchFamily="34" charset="0"/>
              <a:buNone/>
            </a:pPr>
            <a:endParaRPr lang="en-US" sz="1200" b="1" dirty="0"/>
          </a:p>
          <a:p>
            <a:pPr marL="228600" indent="-228600">
              <a:buFont typeface="+mj-lt"/>
              <a:buAutoNum type="alphaUcPeriod"/>
            </a:pPr>
            <a:r>
              <a:rPr lang="en-US" sz="1200" b="1" dirty="0"/>
              <a:t>Choose guiding questions: </a:t>
            </a:r>
            <a:r>
              <a:rPr lang="en-GB" sz="1200" b="0" i="0" kern="1200" dirty="0">
                <a:solidFill>
                  <a:schemeClr val="tx1"/>
                </a:solidFill>
                <a:effectLst/>
                <a:latin typeface="Univers" panose="020B0503020202020204" pitchFamily="34" charset="0"/>
                <a:ea typeface="+mn-ea"/>
                <a:cs typeface="+mn-cs"/>
              </a:rPr>
              <a:t>Socratic questions may encourage deeper thinking – but they’ll only achieve change if they lead a prisoner to act differently. So, thinking about the prisoner and the situation, decide exactly what you want to see the prisoner doing differently. That is, hoping that they’ll be “calmer” or “more thoughtful” is too vague to guide action. Instead, plan that you want them to see them doing: “speak quietly and slowly when talking to you,” or “leave their cellmates’ possessions alone.”</a:t>
            </a:r>
            <a:endParaRPr lang="en-US" sz="1200" b="1" dirty="0"/>
          </a:p>
          <a:p>
            <a:pPr marL="228600" indent="-228600">
              <a:buFont typeface="+mj-lt"/>
              <a:buAutoNum type="alphaUcPeriod"/>
            </a:pPr>
            <a:endParaRPr lang="en-GB" sz="1200" dirty="0"/>
          </a:p>
          <a:p>
            <a:pPr marL="228600" indent="-228600">
              <a:buFont typeface="+mj-lt"/>
              <a:buAutoNum type="alphaUcPeriod"/>
            </a:pPr>
            <a:r>
              <a:rPr lang="en-US" sz="1200" b="1" dirty="0"/>
              <a:t>Select questions that provide new insights: </a:t>
            </a:r>
            <a:r>
              <a:rPr lang="en-GB" sz="1200" b="0" i="0" kern="1200" dirty="0">
                <a:solidFill>
                  <a:schemeClr val="tx1"/>
                </a:solidFill>
                <a:effectLst/>
                <a:latin typeface="Univers" panose="020B0503020202020204" pitchFamily="34" charset="0"/>
                <a:ea typeface="+mn-ea"/>
                <a:cs typeface="+mn-cs"/>
              </a:rPr>
              <a:t>The most appropriate choice of questions will depend on the insights you are nudging the prisoner towards. For example, if a prisoner has no interest in any courses, we may challenge their assumptions about the courses, and where they lead. We might invite them to seek more reliable information from other prisoners who have been through the courses. We could encourage them to take time over their decision, rather than acting instinctively. Finally, we can look at the potential consequences of engaging with education, or not doing so, and consider the alternatives they have. Three questions is a good number of questions to aim for however depending on the situation you could ask more to help the prisoner reflect more deeply or to get a better understanding of their thinking. Here are some examples of the kinds of questions that you could ask: </a:t>
            </a:r>
          </a:p>
          <a:p>
            <a:pPr marL="628650" lvl="1" indent="-171450">
              <a:buFont typeface="Univers" panose="020B0503020202020204" pitchFamily="34" charset="0"/>
              <a:buChar char="–"/>
            </a:pPr>
            <a:r>
              <a:rPr lang="en-GB" sz="1200" b="1" i="0" kern="1200" dirty="0">
                <a:solidFill>
                  <a:schemeClr val="tx1"/>
                </a:solidFill>
                <a:effectLst/>
                <a:latin typeface="Univers" panose="020B0503020202020204" pitchFamily="34" charset="0"/>
                <a:ea typeface="+mn-ea"/>
                <a:cs typeface="+mn-cs"/>
              </a:rPr>
              <a:t>Clarify the issue:</a:t>
            </a:r>
            <a:r>
              <a:rPr lang="en-GB" sz="1200" b="0" i="0" kern="1200" dirty="0">
                <a:solidFill>
                  <a:schemeClr val="tx1"/>
                </a:solidFill>
                <a:effectLst/>
                <a:latin typeface="Univers" panose="020B0503020202020204" pitchFamily="34" charset="0"/>
                <a:ea typeface="+mn-ea"/>
                <a:cs typeface="+mn-cs"/>
              </a:rPr>
              <a:t> “What exactly did he do that made you angry?”</a:t>
            </a:r>
          </a:p>
          <a:p>
            <a:pPr marL="628650" lvl="1" indent="-171450">
              <a:buFont typeface="Univers" panose="020B0503020202020204" pitchFamily="34" charset="0"/>
              <a:buChar char="–"/>
            </a:pPr>
            <a:r>
              <a:rPr lang="en-GB" sz="1200" b="1" i="0" kern="1200" dirty="0">
                <a:solidFill>
                  <a:schemeClr val="tx1"/>
                </a:solidFill>
                <a:effectLst/>
                <a:latin typeface="Univers" panose="020B0503020202020204" pitchFamily="34" charset="0"/>
                <a:ea typeface="+mn-ea"/>
                <a:cs typeface="+mn-cs"/>
              </a:rPr>
              <a:t>Challenge assumptions: </a:t>
            </a:r>
            <a:r>
              <a:rPr lang="en-GB" sz="1200" b="0" i="0" kern="1200" dirty="0">
                <a:solidFill>
                  <a:schemeClr val="tx1"/>
                </a:solidFill>
                <a:effectLst/>
                <a:latin typeface="Univers" panose="020B0503020202020204" pitchFamily="34" charset="0"/>
                <a:ea typeface="+mn-ea"/>
                <a:cs typeface="+mn-cs"/>
              </a:rPr>
              <a:t>“Are you sure he meant to do it?”</a:t>
            </a:r>
          </a:p>
          <a:p>
            <a:pPr marL="628650" lvl="1" indent="-171450">
              <a:buFont typeface="Univers" panose="020B0503020202020204" pitchFamily="34" charset="0"/>
              <a:buChar char="–"/>
            </a:pPr>
            <a:r>
              <a:rPr lang="en-GB" sz="1200" b="1" i="0" kern="1200" dirty="0">
                <a:solidFill>
                  <a:schemeClr val="tx1"/>
                </a:solidFill>
                <a:effectLst/>
                <a:latin typeface="Univers" panose="020B0503020202020204" pitchFamily="34" charset="0"/>
                <a:ea typeface="+mn-ea"/>
                <a:cs typeface="+mn-cs"/>
              </a:rPr>
              <a:t>Seek evidence: </a:t>
            </a:r>
            <a:r>
              <a:rPr lang="en-GB" sz="1200" b="0" i="0" kern="1200" dirty="0">
                <a:solidFill>
                  <a:schemeClr val="tx1"/>
                </a:solidFill>
                <a:effectLst/>
                <a:latin typeface="Univers" panose="020B0503020202020204" pitchFamily="34" charset="0"/>
                <a:ea typeface="+mn-ea"/>
                <a:cs typeface="+mn-cs"/>
              </a:rPr>
              <a:t>“Can you give me an example of something he said that you thought was disrespecting you?”</a:t>
            </a:r>
          </a:p>
          <a:p>
            <a:pPr marL="628650" lvl="1" indent="-171450">
              <a:buFont typeface="Univers" panose="020B0503020202020204" pitchFamily="34" charset="0"/>
              <a:buChar char="–"/>
            </a:pPr>
            <a:r>
              <a:rPr lang="en-GB" sz="1200" b="1" i="0" kern="1200" dirty="0">
                <a:solidFill>
                  <a:schemeClr val="tx1"/>
                </a:solidFill>
                <a:effectLst/>
                <a:latin typeface="Univers" panose="020B0503020202020204" pitchFamily="34" charset="0"/>
                <a:ea typeface="+mn-ea"/>
                <a:cs typeface="+mn-cs"/>
              </a:rPr>
              <a:t>Consider alternatives:</a:t>
            </a:r>
            <a:r>
              <a:rPr lang="en-GB" sz="1200" b="0" i="0" kern="1200" dirty="0">
                <a:solidFill>
                  <a:schemeClr val="tx1"/>
                </a:solidFill>
                <a:effectLst/>
                <a:latin typeface="Univers" panose="020B0503020202020204" pitchFamily="34" charset="0"/>
                <a:ea typeface="+mn-ea"/>
                <a:cs typeface="+mn-cs"/>
              </a:rPr>
              <a:t> “Can you tell me three different ways you could respond?”</a:t>
            </a:r>
          </a:p>
          <a:p>
            <a:pPr marL="628650" lvl="1" indent="-171450">
              <a:buFont typeface="Univers" panose="020B0503020202020204" pitchFamily="34" charset="0"/>
              <a:buChar char="–"/>
            </a:pPr>
            <a:r>
              <a:rPr lang="en-GB" sz="1200" b="1" i="0" kern="1200" dirty="0">
                <a:solidFill>
                  <a:schemeClr val="tx1"/>
                </a:solidFill>
                <a:effectLst/>
                <a:latin typeface="Univers" panose="020B0503020202020204" pitchFamily="34" charset="0"/>
                <a:ea typeface="+mn-ea"/>
                <a:cs typeface="+mn-cs"/>
              </a:rPr>
              <a:t>Explore consequences:</a:t>
            </a:r>
            <a:r>
              <a:rPr lang="en-GB" sz="1200" b="0" i="0" kern="1200" dirty="0">
                <a:solidFill>
                  <a:schemeClr val="tx1"/>
                </a:solidFill>
                <a:effectLst/>
                <a:latin typeface="Univers" panose="020B0503020202020204" pitchFamily="34" charset="0"/>
                <a:ea typeface="+mn-ea"/>
                <a:cs typeface="+mn-cs"/>
              </a:rPr>
              <a:t> “What do you think would happen if you avoided him for the rest of the day?”</a:t>
            </a:r>
          </a:p>
          <a:p>
            <a:pPr marL="628650" lvl="1" indent="-171450">
              <a:buFont typeface="Arial" panose="020B0604020202020204" pitchFamily="34" charset="0"/>
              <a:buChar char="•"/>
            </a:pPr>
            <a:endParaRPr lang="en-GB" sz="1200" b="0" i="0" kern="1200" dirty="0">
              <a:solidFill>
                <a:schemeClr val="tx1"/>
              </a:solidFill>
              <a:effectLst/>
              <a:latin typeface="Univers" panose="020B0503020202020204" pitchFamily="34" charset="0"/>
              <a:ea typeface="+mn-ea"/>
              <a:cs typeface="+mn-cs"/>
            </a:endParaRPr>
          </a:p>
          <a:p>
            <a:pPr marL="228600" lvl="0" indent="-228600">
              <a:buFont typeface="+mj-lt"/>
              <a:buAutoNum type="alphaUcPeriod" startAt="3"/>
            </a:pPr>
            <a:r>
              <a:rPr lang="en-US" sz="1200" b="1" dirty="0"/>
              <a:t>Combine listening, questions and guidance: </a:t>
            </a:r>
            <a:r>
              <a:rPr lang="en-GB" sz="1200" b="1" i="0" kern="1200" dirty="0">
                <a:solidFill>
                  <a:schemeClr val="tx1"/>
                </a:solidFill>
                <a:effectLst/>
                <a:latin typeface="Univers" panose="020B0503020202020204" pitchFamily="34" charset="0"/>
                <a:ea typeface="+mn-ea"/>
                <a:cs typeface="+mn-cs"/>
              </a:rPr>
              <a:t> </a:t>
            </a:r>
            <a:r>
              <a:rPr lang="en-GB" sz="1200" b="0" i="0" kern="1200" dirty="0">
                <a:solidFill>
                  <a:schemeClr val="tx1"/>
                </a:solidFill>
                <a:effectLst/>
                <a:latin typeface="Univers" panose="020B0503020202020204" pitchFamily="34" charset="0"/>
                <a:ea typeface="+mn-ea"/>
                <a:cs typeface="+mn-cs"/>
              </a:rPr>
              <a:t>Socratic strategies are a valuable strategy, but on their own, they are not enough for a conversation and may not be enough to persuade a prisoner to change. Socratic questions are a teaching tool. We need to combine them with genuine questions – that is, questions we don’t know the answer to. We can listen to the answers and adapt our Socratic questions accordingly. For example, we might start by asking how a prisoner is feeling, and why. A Socratic question might then be useful to help them think about different ways to act on their feelings. If they miss our point, we might then need to offer some explicit guidance. We can combine conversational strategies to help prisoners rethink their approach.</a:t>
            </a:r>
            <a:endParaRPr lang="en-GB" sz="1200" b="1" dirty="0"/>
          </a:p>
          <a:p>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5</a:t>
            </a:fld>
            <a:endParaRPr lang="en-US"/>
          </a:p>
        </p:txBody>
      </p:sp>
    </p:spTree>
    <p:extLst>
      <p:ext uri="{BB962C8B-B14F-4D97-AF65-F5344CB8AC3E}">
        <p14:creationId xmlns:p14="http://schemas.microsoft.com/office/powerpoint/2010/main" val="7303646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3BE653-E590-FB26-0630-9BF3C68F64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B69A0B-29D6-41EB-D78F-C1CEF283C0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FE35A5-E65A-C4D7-4B65-6529454677D4}"/>
              </a:ext>
            </a:extLst>
          </p:cNvPr>
          <p:cNvSpPr>
            <a:spLocks noGrp="1"/>
          </p:cNvSpPr>
          <p:nvPr>
            <p:ph type="body" idx="1"/>
          </p:nvPr>
        </p:nvSpPr>
        <p:spPr/>
        <p:txBody>
          <a:bodyPr/>
          <a:lstStyle/>
          <a:p>
            <a:r>
              <a:rPr lang="en-GB" b="1" dirty="0"/>
              <a:t>TURN AND TALK: SOCRATIC QUESTIONS</a:t>
            </a:r>
          </a:p>
          <a:p>
            <a:endParaRPr lang="en-GB" b="1" dirty="0"/>
          </a:p>
          <a:p>
            <a:r>
              <a:rPr lang="en-GB" b="1" dirty="0"/>
              <a:t>PAIRED DISCUSSION </a:t>
            </a:r>
          </a:p>
          <a:p>
            <a:r>
              <a:rPr lang="en-GB" b="0" dirty="0"/>
              <a:t>In pairs I would like you to discuss the following questions using the pocket guide as a reference </a:t>
            </a:r>
            <a:r>
              <a:rPr lang="en-GB" b="1" dirty="0"/>
              <a:t>(p48):</a:t>
            </a:r>
          </a:p>
          <a:p>
            <a:pPr marL="171450" indent="-171450" algn="l" defTabSz="914400" rtl="0" eaLnBrk="1" fontAlgn="base" latinLnBrk="0" hangingPunct="1">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Do you use this technique as part of your practice? If so, how and when?</a:t>
            </a:r>
          </a:p>
          <a:p>
            <a:pPr marL="171450" indent="-171450" algn="l" defTabSz="914400" rtl="0" eaLnBrk="1" fontAlgn="base" latinLnBrk="0" hangingPunct="1">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Which of the steps do you use?</a:t>
            </a:r>
          </a:p>
          <a:p>
            <a:pPr marL="171450" indent="-171450" algn="l" defTabSz="914400" rtl="0" eaLnBrk="1" fontAlgn="base" latinLnBrk="0" hangingPunct="1">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Which </a:t>
            </a:r>
            <a:r>
              <a:rPr lang="en-GB" dirty="0"/>
              <a:t>of the steps do you want to work on?</a:t>
            </a:r>
          </a:p>
          <a:p>
            <a:endParaRPr lang="en-GB" dirty="0"/>
          </a:p>
          <a:p>
            <a:r>
              <a:rPr lang="en-GB" b="1" dirty="0"/>
              <a:t>WHOLE GROUP FEEDBACK </a:t>
            </a:r>
          </a:p>
          <a:p>
            <a:r>
              <a:rPr lang="en-GB" b="0" dirty="0"/>
              <a:t>(Get whole group feedback following paired discussions.)</a:t>
            </a:r>
            <a:endParaRPr lang="en-GB" b="1" dirty="0"/>
          </a:p>
        </p:txBody>
      </p:sp>
      <p:sp>
        <p:nvSpPr>
          <p:cNvPr id="4" name="Slide Number Placeholder 3">
            <a:extLst>
              <a:ext uri="{FF2B5EF4-FFF2-40B4-BE49-F238E27FC236}">
                <a16:creationId xmlns:a16="http://schemas.microsoft.com/office/drawing/2014/main" id="{32DBDE68-20C6-C2AA-1573-AF6D86FF2C5D}"/>
              </a:ext>
            </a:extLst>
          </p:cNvPr>
          <p:cNvSpPr>
            <a:spLocks noGrp="1"/>
          </p:cNvSpPr>
          <p:nvPr>
            <p:ph type="sldNum" sz="quarter" idx="5"/>
          </p:nvPr>
        </p:nvSpPr>
        <p:spPr/>
        <p:txBody>
          <a:bodyPr/>
          <a:lstStyle/>
          <a:p>
            <a:fld id="{8446DA44-74A0-5C45-A34A-10668028980F}" type="slidenum">
              <a:rPr lang="en-US" smtClean="0"/>
              <a:pPr/>
              <a:t>6</a:t>
            </a:fld>
            <a:endParaRPr lang="en-US"/>
          </a:p>
        </p:txBody>
      </p:sp>
    </p:spTree>
    <p:extLst>
      <p:ext uri="{BB962C8B-B14F-4D97-AF65-F5344CB8AC3E}">
        <p14:creationId xmlns:p14="http://schemas.microsoft.com/office/powerpoint/2010/main" val="4800478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5466C3-F0DD-2BA8-DD53-D8EFFEF26F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FDD221-82C0-BBBB-133E-2D41D80C7C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932C38-58D8-02E8-81F0-F04B052BE243}"/>
              </a:ext>
            </a:extLst>
          </p:cNvPr>
          <p:cNvSpPr>
            <a:spLocks noGrp="1"/>
          </p:cNvSpPr>
          <p:nvPr>
            <p:ph type="body" idx="1"/>
          </p:nvPr>
        </p:nvSpPr>
        <p:spPr/>
        <p:txBody>
          <a:bodyPr/>
          <a:lstStyle/>
          <a:p>
            <a:r>
              <a:rPr lang="en-GB" b="1" dirty="0"/>
              <a:t>MODEL VIDEO: SOCRATIC QUESTIONS</a:t>
            </a:r>
          </a:p>
          <a:p>
            <a:endParaRPr lang="en-GB" b="1" dirty="0"/>
          </a:p>
          <a:p>
            <a:r>
              <a:rPr lang="en-GB" sz="1200" b="1" i="0" kern="1200" dirty="0">
                <a:solidFill>
                  <a:schemeClr val="tx1"/>
                </a:solidFill>
                <a:effectLst/>
                <a:latin typeface="Univers" panose="020B0503020202020204" pitchFamily="34" charset="0"/>
                <a:ea typeface="+mn-ea"/>
                <a:cs typeface="+mn-cs"/>
              </a:rPr>
              <a:t>TRAINER NOTE: </a:t>
            </a:r>
            <a:r>
              <a:rPr lang="en-GB" sz="1200" b="0" i="0" kern="1200" dirty="0">
                <a:solidFill>
                  <a:schemeClr val="tx1"/>
                </a:solidFill>
                <a:effectLst/>
                <a:latin typeface="Univers" panose="020B0503020202020204" pitchFamily="34" charset="0"/>
                <a:ea typeface="+mn-ea"/>
                <a:cs typeface="+mn-cs"/>
              </a:rPr>
              <a:t>If possible, insert the model video onto this slide ahead of starting your session. (You can find the online link to the videos here: https://unlockedgrads.org.uk/leading-prison-landings/the-videos/ or by pressing CTRL+CLICK on the box on the slide.)</a:t>
            </a:r>
          </a:p>
          <a:p>
            <a:endParaRPr lang="en-GB" b="1" dirty="0"/>
          </a:p>
          <a:p>
            <a:r>
              <a:rPr lang="en-GB" b="1" dirty="0"/>
              <a:t>EXPLAIN VIDEO </a:t>
            </a:r>
          </a:p>
          <a:p>
            <a:r>
              <a:rPr lang="en-GB" b="0" dirty="0"/>
              <a:t>We are now going to watch the model video for this technique. While you are watching the video try to see if you can identify the success checks as they are met. </a:t>
            </a:r>
          </a:p>
          <a:p>
            <a:endParaRPr lang="en-GB" sz="1200" b="0" dirty="0"/>
          </a:p>
          <a:p>
            <a:r>
              <a:rPr lang="en-GB" sz="1200" b="1" dirty="0"/>
              <a:t>EXPLAIN POTENTIAL PITFALLS</a:t>
            </a:r>
          </a:p>
          <a:p>
            <a:r>
              <a:rPr lang="en-GB" sz="1200" dirty="0"/>
              <a:t>Now that you have a better understanding of this technique, I want to explain some potential pitfalls that officers can make when trying to use it:</a:t>
            </a:r>
          </a:p>
          <a:p>
            <a:pPr marL="0" indent="0">
              <a:buFont typeface="Arial" panose="020B0604020202020204" pitchFamily="34" charset="0"/>
              <a:buNone/>
            </a:pPr>
            <a:endParaRPr lang="en-GB" sz="1200" b="0" i="0" kern="1200" dirty="0">
              <a:solidFill>
                <a:schemeClr val="tx1"/>
              </a:solidFill>
              <a:effectLst/>
              <a:latin typeface="Univers" panose="020B0503020202020204" pitchFamily="34" charset="0"/>
              <a:ea typeface="+mn-ea"/>
              <a:cs typeface="+mn-cs"/>
            </a:endParaRPr>
          </a:p>
          <a:p>
            <a:pPr marL="181188" marR="0" lvl="0" indent="-181188"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r>
              <a:rPr lang="en-GB" sz="1200" b="1" i="0" kern="1200" dirty="0">
                <a:solidFill>
                  <a:schemeClr val="tx1"/>
                </a:solidFill>
                <a:latin typeface="Univers" panose="020B0503020202020204" pitchFamily="34" charset="0"/>
                <a:ea typeface="+mn-ea"/>
                <a:cs typeface="+mn-cs"/>
              </a:rPr>
              <a:t>Missing your mark. </a:t>
            </a:r>
            <a:r>
              <a:rPr lang="en-GB" sz="1200" b="0" i="0" kern="1200" dirty="0">
                <a:solidFill>
                  <a:schemeClr val="tx1"/>
                </a:solidFill>
                <a:latin typeface="Univers" panose="020B0503020202020204" pitchFamily="34" charset="0"/>
                <a:ea typeface="+mn-ea"/>
                <a:cs typeface="+mn-cs"/>
              </a:rPr>
              <a:t>Socrates never missed. Once he’d begun a dialogue, he trapped the person he was speaking with in question after question until they were forced to accept his wisdom. But we’re in a trickier situation. We want to ensure prisoners see our point – not just leave them confused, or wondering why we were asking random questions. Moreover, Socrates had the time and luxury of being able to keep talking and debating until he’d reached a solution. We don’t: we might need to make a telling point in two minutes as prisoners return to their cells. So, as a rule of thumb, if you haven’t managed to make your point after three Socratic questions, it may be worth offering some explicit guidance. “I’m just thinking about the consequences myself – I know it isn’t easy, but apologising feels like a good idea.”</a:t>
            </a:r>
          </a:p>
          <a:p>
            <a:pPr marL="181188" marR="0" lvl="0" indent="-181188"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endParaRPr lang="en-GB" sz="1200" b="0" i="0" kern="1200" dirty="0">
              <a:solidFill>
                <a:schemeClr val="tx1"/>
              </a:solidFill>
              <a:latin typeface="Univers" panose="020B0503020202020204" pitchFamily="34" charset="0"/>
              <a:ea typeface="+mn-ea"/>
              <a:cs typeface="+mn-cs"/>
            </a:endParaRPr>
          </a:p>
          <a:p>
            <a:pPr marL="181188" marR="0" lvl="0" indent="-181188"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endParaRPr lang="en-GB" sz="1200" b="0" i="0" kern="1200" dirty="0">
              <a:solidFill>
                <a:schemeClr val="tx1"/>
              </a:solidFill>
              <a:latin typeface="Univers" panose="020B0503020202020204" pitchFamily="34" charset="0"/>
              <a:ea typeface="+mn-ea"/>
              <a:cs typeface="+mn-cs"/>
            </a:endParaRPr>
          </a:p>
          <a:p>
            <a:pPr marL="181188" marR="0" lvl="0" indent="-181188"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endParaRPr lang="en-GB" sz="1200" b="0" i="0" kern="1200" dirty="0">
              <a:solidFill>
                <a:schemeClr val="tx1"/>
              </a:solidFill>
              <a:latin typeface="Univers" panose="020B0503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Univers" panose="020B0503020202020204" pitchFamily="34" charset="0"/>
              <a:buNone/>
              <a:tabLst/>
              <a:defRPr/>
            </a:pPr>
            <a:endParaRPr lang="en-GB" sz="1200" dirty="0"/>
          </a:p>
          <a:p>
            <a:pPr marL="0" indent="0">
              <a:buFont typeface="Arial" panose="020B0604020202020204" pitchFamily="34" charset="0"/>
              <a:buNone/>
            </a:pPr>
            <a:endParaRPr lang="en-GB" sz="1400" dirty="0"/>
          </a:p>
        </p:txBody>
      </p:sp>
      <p:sp>
        <p:nvSpPr>
          <p:cNvPr id="4" name="Slide Number Placeholder 3">
            <a:extLst>
              <a:ext uri="{FF2B5EF4-FFF2-40B4-BE49-F238E27FC236}">
                <a16:creationId xmlns:a16="http://schemas.microsoft.com/office/drawing/2014/main" id="{A4F10EF0-D0CA-F68B-4BA3-809D6E428576}"/>
              </a:ext>
            </a:extLst>
          </p:cNvPr>
          <p:cNvSpPr>
            <a:spLocks noGrp="1"/>
          </p:cNvSpPr>
          <p:nvPr>
            <p:ph type="sldNum" sz="quarter" idx="5"/>
          </p:nvPr>
        </p:nvSpPr>
        <p:spPr/>
        <p:txBody>
          <a:bodyPr/>
          <a:lstStyle/>
          <a:p>
            <a:fld id="{8446DA44-74A0-5C45-A34A-10668028980F}" type="slidenum">
              <a:rPr lang="en-US" smtClean="0"/>
              <a:pPr/>
              <a:t>7</a:t>
            </a:fld>
            <a:endParaRPr lang="en-US"/>
          </a:p>
        </p:txBody>
      </p:sp>
    </p:spTree>
    <p:extLst>
      <p:ext uri="{BB962C8B-B14F-4D97-AF65-F5344CB8AC3E}">
        <p14:creationId xmlns:p14="http://schemas.microsoft.com/office/powerpoint/2010/main" val="1596827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PRACTICE: SOCRATIC QUESTIONS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i="0" dirty="0"/>
              <a:t>EXPLAIN THE PRACTICE </a:t>
            </a:r>
            <a:r>
              <a:rPr lang="en-GB" b="0" i="0" dirty="0"/>
              <a:t>(NB: you can change the times for scripting, practice and feedback as needed.)</a:t>
            </a:r>
            <a:endParaRPr lang="en-GB" i="0" dirty="0"/>
          </a:p>
          <a:p>
            <a:r>
              <a:rPr lang="en-GB" b="0" i="0" dirty="0"/>
              <a:t>We are now going to practise using the technique Socratic questions: </a:t>
            </a:r>
          </a:p>
          <a:p>
            <a:pPr marL="181188" marR="0" lvl="0" indent="-181188"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r>
              <a:rPr lang="en-GB" b="0" i="0" dirty="0"/>
              <a:t>When might you use the technique of Socratic questioning? Think about a prisoner or group of prisoners you are working with when you have needed to, or will need to, use this technique. For example, a p</a:t>
            </a:r>
            <a:r>
              <a:rPr lang="en-GB" i="0" dirty="0"/>
              <a:t>risoner will not attend work, a prisoner is threatening staff or when a prisoner is on the netting, etc.</a:t>
            </a:r>
          </a:p>
          <a:p>
            <a:pPr marL="181188" marR="0" lvl="0" indent="-181188"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r>
              <a:rPr lang="en-GB" b="0" i="0" dirty="0"/>
              <a:t>To remind you, the success checks for this practice are: </a:t>
            </a:r>
          </a:p>
          <a:p>
            <a:pPr marL="664357" lvl="1" indent="-181188">
              <a:buFont typeface="Univers" panose="020B0503020202020204" pitchFamily="34" charset="0"/>
              <a:buChar char="–"/>
            </a:pPr>
            <a:r>
              <a:rPr lang="en-GB" b="0" i="0" dirty="0"/>
              <a:t>READ SUCCESS CHECKS FROM SLIDE</a:t>
            </a:r>
          </a:p>
          <a:p>
            <a:pPr marL="181188" indent="-181188">
              <a:buFont typeface="Univers" panose="020B0503020202020204" pitchFamily="34" charset="0"/>
              <a:buChar char="–"/>
            </a:pPr>
            <a:r>
              <a:rPr lang="en-GB" b="0" i="0" dirty="0"/>
              <a:t>(Check all have chosen a real-life scenario – choose people to share theirs if time.)</a:t>
            </a:r>
          </a:p>
          <a:p>
            <a:pPr marL="181188" indent="-181188">
              <a:buFont typeface="Univers" panose="020B0503020202020204" pitchFamily="34" charset="0"/>
              <a:buChar char="–"/>
            </a:pPr>
            <a:r>
              <a:rPr lang="en-GB" b="0" i="0" dirty="0"/>
              <a:t>You each now have 1 minute to script what you would say and do in the scenario you have chosen, using the success checks. </a:t>
            </a:r>
          </a:p>
          <a:p>
            <a:pPr marL="181188" indent="-181188">
              <a:buFont typeface="Univers" panose="020B0503020202020204" pitchFamily="34" charset="0"/>
              <a:buChar char="–"/>
            </a:pPr>
            <a:r>
              <a:rPr lang="en-GB" b="0" i="0" dirty="0"/>
              <a:t>(Trainer then allocate pairs.)</a:t>
            </a:r>
          </a:p>
          <a:p>
            <a:pPr marL="181188" indent="-181188">
              <a:buFont typeface="Univers" panose="020B0503020202020204" pitchFamily="34" charset="0"/>
              <a:buChar char="–"/>
            </a:pPr>
            <a:r>
              <a:rPr lang="en-GB" b="0" i="0" dirty="0"/>
              <a:t>Person nearest the door is going to be the prisoner first (Participant A) and the other will be the officer (Participant B).</a:t>
            </a:r>
          </a:p>
          <a:p>
            <a:pPr marL="181188" indent="-181188">
              <a:buFont typeface="Univers" panose="020B0503020202020204" pitchFamily="34" charset="0"/>
              <a:buChar char="–"/>
            </a:pPr>
            <a:r>
              <a:rPr lang="en-GB" b="0" i="0" dirty="0"/>
              <a:t>For practice round 1, Participant B explain your scenario to your partner – they will be playing the role of the prisoner. </a:t>
            </a:r>
          </a:p>
          <a:p>
            <a:pPr marL="181188" indent="-181188" defTabSz="966338">
              <a:buFont typeface="Univers" panose="020B0503020202020204" pitchFamily="34" charset="0"/>
              <a:buChar char="–"/>
              <a:defRPr/>
            </a:pPr>
            <a:r>
              <a:rPr lang="en-GB" b="0" i="0" dirty="0"/>
              <a:t>Ok, when I say go, you will have 2 minutes to run the practice using the scenario Participant B has given. If you finish before the 2 minutes, give feedback and practice again, making improvements.</a:t>
            </a:r>
          </a:p>
          <a:p>
            <a:pPr marL="181188" indent="-181188" defTabSz="966338">
              <a:buFont typeface="Univers" panose="020B0503020202020204" pitchFamily="34" charset="0"/>
              <a:buChar char="–"/>
              <a:defRPr/>
            </a:pPr>
            <a:r>
              <a:rPr lang="en-GB" b="0" i="0" dirty="0"/>
              <a:t>Remember to stay in role throughout. </a:t>
            </a:r>
          </a:p>
          <a:p>
            <a:pPr marL="181188" indent="-181188">
              <a:buFont typeface="Univers" panose="020B0503020202020204" pitchFamily="34" charset="0"/>
              <a:buChar char="–"/>
            </a:pPr>
            <a:r>
              <a:rPr lang="en-GB" b="0" i="0" dirty="0"/>
              <a:t>Go. </a:t>
            </a:r>
          </a:p>
          <a:p>
            <a:endParaRPr lang="en-GB" b="0" i="0" dirty="0"/>
          </a:p>
          <a:p>
            <a:r>
              <a:rPr lang="en-GB" b="1" i="0" dirty="0"/>
              <a:t>START PRACTICE </a:t>
            </a:r>
          </a:p>
          <a:p>
            <a:r>
              <a:rPr lang="en-GB" b="0" i="0" dirty="0"/>
              <a:t>(Circulate during practice and give live feedback to pairs, as necessary.) </a:t>
            </a:r>
          </a:p>
          <a:p>
            <a:pPr marL="181188" indent="-181188">
              <a:buFont typeface="Arial" panose="020B0604020202020204" pitchFamily="34" charset="0"/>
              <a:buChar char="•"/>
            </a:pPr>
            <a:endParaRPr lang="en-GB" b="0" i="0" dirty="0"/>
          </a:p>
          <a:p>
            <a:r>
              <a:rPr lang="en-GB" b="1" i="0" dirty="0"/>
              <a:t>EXPLAIN THE FEEDBACK</a:t>
            </a:r>
          </a:p>
          <a:p>
            <a:pPr marL="181188" indent="-181188">
              <a:buFont typeface="Univers" panose="020B0503020202020204" pitchFamily="34" charset="0"/>
              <a:buChar char="–"/>
            </a:pPr>
            <a:r>
              <a:rPr lang="en-GB" b="0" i="0" dirty="0"/>
              <a:t>Participant A, you will now give feedback to your partner. </a:t>
            </a:r>
          </a:p>
          <a:p>
            <a:pPr marL="181188" indent="-181188">
              <a:buFont typeface="Univers" panose="020B0503020202020204" pitchFamily="34" charset="0"/>
              <a:buChar char="–"/>
            </a:pPr>
            <a:r>
              <a:rPr lang="en-GB" b="0" i="0" dirty="0"/>
              <a:t>Referring to the success checks, tell them what they did well and what could they improve on?</a:t>
            </a:r>
          </a:p>
          <a:p>
            <a:pPr marL="181188" indent="-181188">
              <a:buFont typeface="Univers" panose="020B0503020202020204" pitchFamily="34" charset="0"/>
              <a:buChar char="–"/>
            </a:pPr>
            <a:r>
              <a:rPr lang="en-GB" b="0" i="0" dirty="0"/>
              <a:t>(If there is time, you could ask the participants to do a second round of practice implementing the feedback.)</a:t>
            </a:r>
          </a:p>
          <a:p>
            <a:pPr marL="181188" indent="-181188">
              <a:buFont typeface="Arial" panose="020B0604020202020204" pitchFamily="34" charset="0"/>
              <a:buChar char="•"/>
            </a:pPr>
            <a:endParaRPr lang="en-GB" b="0" i="0" dirty="0"/>
          </a:p>
          <a:p>
            <a:r>
              <a:rPr lang="en-GB" b="1" i="0" dirty="0"/>
              <a:t>SWITCH ROLES</a:t>
            </a:r>
          </a:p>
          <a:p>
            <a:pPr marL="181188" indent="-181188">
              <a:buFont typeface="Univers" panose="020B0503020202020204" pitchFamily="34" charset="0"/>
              <a:buChar char="–"/>
            </a:pPr>
            <a:r>
              <a:rPr lang="en-GB" b="0" i="0" dirty="0"/>
              <a:t>Now switch roles and repeat the practice and feedback cycle. </a:t>
            </a:r>
          </a:p>
          <a:p>
            <a:endParaRPr lang="en-GB" b="1" i="0" dirty="0"/>
          </a:p>
          <a:p>
            <a:r>
              <a:rPr lang="en-GB" b="1" i="0" dirty="0"/>
              <a:t>WHOLE GROUP FEEDBACK</a:t>
            </a:r>
          </a:p>
          <a:p>
            <a:pPr marL="191534" indent="-191534">
              <a:buFont typeface="Univers" panose="020B0503020202020204" pitchFamily="34" charset="0"/>
              <a:buChar char="–"/>
            </a:pPr>
            <a:r>
              <a:rPr lang="en-GB" b="0" i="0" dirty="0"/>
              <a:t>How was it?</a:t>
            </a:r>
          </a:p>
          <a:p>
            <a:pPr marL="191534" indent="-191534">
              <a:buFont typeface="Univers" panose="020B0503020202020204" pitchFamily="34" charset="0"/>
              <a:buChar char="–"/>
            </a:pPr>
            <a:r>
              <a:rPr lang="en-GB" b="0" i="0" dirty="0"/>
              <a:t>How did it feel?</a:t>
            </a:r>
          </a:p>
          <a:p>
            <a:pPr marL="191534" indent="-191534">
              <a:buFont typeface="Univers" panose="020B0503020202020204" pitchFamily="34" charset="0"/>
              <a:buChar char="–"/>
            </a:pPr>
            <a:r>
              <a:rPr lang="en-GB" b="0" i="0" dirty="0"/>
              <a:t>What feedback did you get?</a:t>
            </a:r>
            <a:endParaRPr lang="en-GB" b="1" i="0" dirty="0"/>
          </a:p>
          <a:p>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8</a:t>
            </a:fld>
            <a:endParaRPr lang="en-US"/>
          </a:p>
        </p:txBody>
      </p:sp>
    </p:spTree>
    <p:extLst>
      <p:ext uri="{BB962C8B-B14F-4D97-AF65-F5344CB8AC3E}">
        <p14:creationId xmlns:p14="http://schemas.microsoft.com/office/powerpoint/2010/main" val="17981725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461E51-7703-9F30-4CEB-D02EF14CF3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D4FA80-0E6A-247F-23A8-ADE6198F61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18299B-8D1B-4878-D8C5-408778DF7878}"/>
              </a:ext>
            </a:extLst>
          </p:cNvPr>
          <p:cNvSpPr>
            <a:spLocks noGrp="1"/>
          </p:cNvSpPr>
          <p:nvPr>
            <p:ph type="body" idx="1"/>
          </p:nvPr>
        </p:nvSpPr>
        <p:spPr/>
        <p:txBody>
          <a:bodyPr/>
          <a:lstStyle/>
          <a:p>
            <a:r>
              <a:rPr lang="en-GB" b="1" dirty="0"/>
              <a:t>EXPLAIN NEXT STEPS FOR OBSERVATIONS </a:t>
            </a:r>
          </a:p>
          <a:p>
            <a:pPr marL="181188" indent="-181188">
              <a:buFont typeface="Univers" panose="020B0503020202020204" pitchFamily="34" charset="0"/>
              <a:buChar char="–"/>
            </a:pPr>
            <a:r>
              <a:rPr lang="en-GB" b="0" dirty="0"/>
              <a:t>When will next observations take place? </a:t>
            </a:r>
          </a:p>
          <a:p>
            <a:pPr marL="181188" indent="-181188">
              <a:buFont typeface="Univers" panose="020B0503020202020204" pitchFamily="34" charset="0"/>
              <a:buChar char="–"/>
            </a:pPr>
            <a:r>
              <a:rPr lang="en-GB" b="0" dirty="0"/>
              <a:t>Who will be conducting the observations? </a:t>
            </a:r>
          </a:p>
          <a:p>
            <a:pPr marL="181188" indent="-181188">
              <a:buFont typeface="Arial" panose="020B0604020202020204" pitchFamily="34" charset="0"/>
              <a:buChar char="•"/>
            </a:pPr>
            <a:endParaRPr lang="en-GB" b="0" dirty="0"/>
          </a:p>
          <a:p>
            <a:pPr defTabSz="966338">
              <a:defRPr/>
            </a:pPr>
            <a:r>
              <a:rPr lang="en-GB" b="1" dirty="0"/>
              <a:t>EXPLAIN NEXT STEPS FOR FEEDBACK</a:t>
            </a:r>
          </a:p>
          <a:p>
            <a:pPr marL="181188" indent="-181188" defTabSz="966338">
              <a:buFont typeface="Univers" panose="020B0503020202020204" pitchFamily="34" charset="0"/>
              <a:buChar char="–"/>
              <a:defRPr/>
            </a:pPr>
            <a:r>
              <a:rPr lang="en-GB" b="0" dirty="0"/>
              <a:t>When can they expect to get feedback on their observations?</a:t>
            </a:r>
          </a:p>
          <a:p>
            <a:pPr marL="181188" indent="-181188" defTabSz="966338">
              <a:buFont typeface="Univers" panose="020B0503020202020204" pitchFamily="34" charset="0"/>
              <a:buChar char="–"/>
              <a:defRPr/>
            </a:pPr>
            <a:r>
              <a:rPr lang="en-GB" b="0" dirty="0"/>
              <a:t>How will feedback be delivered?</a:t>
            </a:r>
          </a:p>
          <a:p>
            <a:pPr marL="181188" indent="-181188" defTabSz="966338">
              <a:buFont typeface="Arial" panose="020B0604020202020204" pitchFamily="34" charset="0"/>
              <a:buChar char="•"/>
              <a:defRPr/>
            </a:pPr>
            <a:endParaRPr lang="en-GB" b="0" dirty="0"/>
          </a:p>
          <a:p>
            <a:pPr defTabSz="966338">
              <a:defRPr/>
            </a:pPr>
            <a:r>
              <a:rPr lang="en-GB" b="1" dirty="0"/>
              <a:t>EXPLAIN NEXT STEPS FOR TRACKING </a:t>
            </a:r>
          </a:p>
          <a:p>
            <a:pPr marL="181188" indent="-181188" defTabSz="966338">
              <a:buFont typeface="Univers" panose="020B0503020202020204" pitchFamily="34" charset="0"/>
              <a:buChar char="–"/>
              <a:defRPr/>
            </a:pPr>
            <a:r>
              <a:rPr lang="en-GB" b="0" dirty="0"/>
              <a:t>How will coaching be tracked? </a:t>
            </a:r>
          </a:p>
          <a:p>
            <a:pPr marL="181188" indent="-181188" defTabSz="966338">
              <a:buFont typeface="Univers" panose="020B0503020202020204" pitchFamily="34" charset="0"/>
              <a:buChar char="–"/>
              <a:defRPr/>
            </a:pPr>
            <a:r>
              <a:rPr lang="en-GB" b="0" dirty="0"/>
              <a:t>Are there any updates to share with staff?</a:t>
            </a:r>
          </a:p>
          <a:p>
            <a:endParaRPr lang="en-GB" b="0" dirty="0"/>
          </a:p>
        </p:txBody>
      </p:sp>
      <p:sp>
        <p:nvSpPr>
          <p:cNvPr id="4" name="Slide Number Placeholder 3">
            <a:extLst>
              <a:ext uri="{FF2B5EF4-FFF2-40B4-BE49-F238E27FC236}">
                <a16:creationId xmlns:a16="http://schemas.microsoft.com/office/drawing/2014/main" id="{B13A9D59-C4D9-AC87-E33A-83ADDFE9D4AD}"/>
              </a:ext>
            </a:extLst>
          </p:cNvPr>
          <p:cNvSpPr>
            <a:spLocks noGrp="1"/>
          </p:cNvSpPr>
          <p:nvPr>
            <p:ph type="sldNum" sz="quarter" idx="5"/>
          </p:nvPr>
        </p:nvSpPr>
        <p:spPr/>
        <p:txBody>
          <a:bodyPr/>
          <a:lstStyle/>
          <a:p>
            <a:fld id="{8446DA44-74A0-5C45-A34A-10668028980F}" type="slidenum">
              <a:rPr lang="en-US" smtClean="0"/>
              <a:pPr/>
              <a:t>9</a:t>
            </a:fld>
            <a:endParaRPr lang="en-US"/>
          </a:p>
        </p:txBody>
      </p:sp>
    </p:spTree>
    <p:extLst>
      <p:ext uri="{BB962C8B-B14F-4D97-AF65-F5344CB8AC3E}">
        <p14:creationId xmlns:p14="http://schemas.microsoft.com/office/powerpoint/2010/main" val="42562166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 Title slide">
    <p:bg>
      <p:bgPr>
        <a:solidFill>
          <a:schemeClr val="accent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5C1A23E3-B0FC-7743-91A8-5C9D00EC790D}"/>
              </a:ext>
            </a:extLst>
          </p:cNvPr>
          <p:cNvSpPr>
            <a:spLocks noGrp="1"/>
          </p:cNvSpPr>
          <p:nvPr>
            <p:ph type="subTitle" idx="1"/>
          </p:nvPr>
        </p:nvSpPr>
        <p:spPr>
          <a:xfrm>
            <a:off x="323850" y="3017224"/>
            <a:ext cx="6839998" cy="410638"/>
          </a:xfrm>
        </p:spPr>
        <p:txBody>
          <a:bodyPr lIns="0" tIns="0" rIns="0" bIns="0">
            <a:normAutofit/>
          </a:bodyPr>
          <a:lstStyle>
            <a:lvl1pPr marL="0" indent="0" algn="l">
              <a:buNone/>
              <a:defRPr sz="2400" b="1" i="0"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20" name="Picture 19" descr="unlocked_logo_with_strap_reversed.png">
            <a:extLst>
              <a:ext uri="{FF2B5EF4-FFF2-40B4-BE49-F238E27FC236}">
                <a16:creationId xmlns:a16="http://schemas.microsoft.com/office/drawing/2014/main" id="{8E643377-05F2-4743-AC13-E473A39EFCF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324213"/>
            <a:ext cx="2096774" cy="507060"/>
          </a:xfrm>
          <a:prstGeom prst="rect">
            <a:avLst/>
          </a:prstGeom>
        </p:spPr>
      </p:pic>
      <p:sp>
        <p:nvSpPr>
          <p:cNvPr id="10" name="Title Placeholder 1">
            <a:extLst>
              <a:ext uri="{FF2B5EF4-FFF2-40B4-BE49-F238E27FC236}">
                <a16:creationId xmlns:a16="http://schemas.microsoft.com/office/drawing/2014/main" id="{4CDC50E5-0619-2647-BEC8-87C9EC68A5C3}"/>
              </a:ext>
            </a:extLst>
          </p:cNvPr>
          <p:cNvSpPr>
            <a:spLocks noGrp="1" noChangeAspect="1"/>
          </p:cNvSpPr>
          <p:nvPr>
            <p:ph type="title" hasCustomPrompt="1"/>
          </p:nvPr>
        </p:nvSpPr>
        <p:spPr>
          <a:xfrm>
            <a:off x="323848" y="1872044"/>
            <a:ext cx="6840000" cy="1145180"/>
          </a:xfrm>
          <a:prstGeom prst="rect">
            <a:avLst/>
          </a:prstGeom>
        </p:spPr>
        <p:txBody>
          <a:bodyPr vert="horz" wrap="square" lIns="0" tIns="0" rIns="0" bIns="0" rtlCol="0" anchor="t" anchorCtr="0">
            <a:spAutoFit/>
          </a:bodyPr>
          <a:lstStyle>
            <a:lvl1pPr>
              <a:lnSpc>
                <a:spcPts val="4400"/>
              </a:lnSpc>
              <a:defRPr sz="4800" b="1" i="0" cap="all" spc="0" baseline="0">
                <a:solidFill>
                  <a:schemeClr val="accent2"/>
                </a:solidFill>
                <a:latin typeface="Univers Condensed" panose="020F050202020403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1405223193"/>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8. Activity - Discussion poi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898980-9037-4682-742A-68166D26F96B}"/>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444614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7. Activity - Practice tas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9FC9DA0-0CB6-06EF-F689-1F6E90231542}"/>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2358018559"/>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d Section Title">
    <p:bg>
      <p:bgPr>
        <a:solidFill>
          <a:srgbClr val="E2463A"/>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2463A"/>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5524491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d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2463A"/>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E2463A"/>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E2463A"/>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E2463A"/>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1393002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Purpl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E2463A"/>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E2463A"/>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E2463A"/>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2386678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3. Content -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D1D5F97-6856-8A95-5059-1716B12AD1FB}"/>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530423565"/>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8. Activity - Discussion point">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9721B4F-379F-500E-5D0B-84C31774850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5927691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_7. Activity - Practice task">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88724F2-59B5-1DBE-71F6-C55F91F375F3}"/>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119999101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range Section Title">
    <p:bg>
      <p:bgPr>
        <a:solidFill>
          <a:srgbClr val="ED772C"/>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D772C"/>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10037783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rang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D772C"/>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ED772C"/>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ED772C"/>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ED772C"/>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2992703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ue Section Title">
    <p:bg>
      <p:bgPr>
        <a:solidFill>
          <a:srgbClr val="245195"/>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245195"/>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36784653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rang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ED772C"/>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ED772C"/>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ED772C"/>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95549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A9992C4-D16D-63A9-67BA-CA3895558918}"/>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1972002362"/>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3_8. Activity - Discussion poi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99E72B-3CA7-3FE2-5150-1E64CCA72885}"/>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5226368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3_7. Activity - Practice tas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1F0BE45-E84C-57CF-54E3-0F9976A4894A}"/>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9385531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D50BB51-5F72-B34D-BEA8-239B31FD061F}"/>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765644868"/>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u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245195"/>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245195"/>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245195"/>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245195"/>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311125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u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245195"/>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245195"/>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245195"/>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3356651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3. Content -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5F5ABB2-337B-19D5-81A6-108A932E16E8}"/>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2215200553"/>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urple Section Title">
    <p:bg>
      <p:bgPr>
        <a:solidFill>
          <a:srgbClr val="834586"/>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834586"/>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3669568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urpl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834586"/>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834586"/>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834586"/>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834586"/>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031013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834586"/>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834586"/>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834586"/>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1029353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2A3632-5A89-0A7B-CF3B-0CC123C19949}"/>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19085006"/>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wrap="squar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b="0" i="0">
                <a:solidFill>
                  <a:schemeClr val="tx1">
                    <a:tint val="75000"/>
                  </a:schemeClr>
                </a:solidFill>
                <a:latin typeface="Univers" panose="020B0503020202020204" pitchFamily="34" charset="0"/>
              </a:defRPr>
            </a:lvl1pPr>
          </a:lstStyle>
          <a:p>
            <a:fld id="{05E573A7-A576-1A4F-A6D2-2E63EA922DE4}" type="datetime1">
              <a:rPr lang="en-GB" smtClean="0"/>
              <a:pPr/>
              <a:t>13/08/2026</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b="0" i="0">
                <a:solidFill>
                  <a:schemeClr val="tx1">
                    <a:tint val="75000"/>
                  </a:schemeClr>
                </a:solidFill>
                <a:latin typeface="Univers" panose="020B0503020202020204" pitchFamily="34" charset="0"/>
              </a:defRPr>
            </a:lvl1pPr>
          </a:lstStyle>
          <a:p>
            <a:r>
              <a:rPr lang="en-US"/>
              <a:t>Insert document title here</a:t>
            </a: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b="0" i="0">
                <a:solidFill>
                  <a:schemeClr val="tx1">
                    <a:tint val="75000"/>
                  </a:schemeClr>
                </a:solidFill>
                <a:latin typeface="Univers" panose="020B0503020202020204" pitchFamily="34" charset="0"/>
              </a:defRPr>
            </a:lvl1pPr>
          </a:lstStyle>
          <a:p>
            <a:fld id="{712CBD5C-D18A-7D4B-9113-EC1B828AC27C}" type="slidenum">
              <a:rPr lang="en-US" smtClean="0"/>
              <a:pPr/>
              <a:t>‹#›</a:t>
            </a:fld>
            <a:endParaRPr lang="en-US"/>
          </a:p>
        </p:txBody>
      </p:sp>
    </p:spTree>
    <p:extLst>
      <p:ext uri="{BB962C8B-B14F-4D97-AF65-F5344CB8AC3E}">
        <p14:creationId xmlns:p14="http://schemas.microsoft.com/office/powerpoint/2010/main" val="2460629482"/>
      </p:ext>
    </p:extLst>
  </p:cSld>
  <p:clrMap bg1="lt1" tx1="dk1" bg2="lt2" tx2="dk2" accent1="accent1" accent2="accent2" accent3="accent3" accent4="accent4" accent5="accent5" accent6="accent6" hlink="hlink" folHlink="folHlink"/>
  <p:sldLayoutIdLst>
    <p:sldLayoutId id="2147483785" r:id="rId1"/>
    <p:sldLayoutId id="2147483828" r:id="rId2"/>
    <p:sldLayoutId id="2147483830" r:id="rId3"/>
    <p:sldLayoutId id="2147483829" r:id="rId4"/>
    <p:sldLayoutId id="2147483874" r:id="rId5"/>
    <p:sldLayoutId id="2147483853" r:id="rId6"/>
    <p:sldLayoutId id="2147483856" r:id="rId7"/>
    <p:sldLayoutId id="2147483859" r:id="rId8"/>
    <p:sldLayoutId id="2147483865" r:id="rId9"/>
    <p:sldLayoutId id="2147483866" r:id="rId10"/>
    <p:sldLayoutId id="2147483867" r:id="rId11"/>
    <p:sldLayoutId id="2147483854" r:id="rId12"/>
    <p:sldLayoutId id="2147483857" r:id="rId13"/>
    <p:sldLayoutId id="2147483860" r:id="rId14"/>
    <p:sldLayoutId id="2147483868" r:id="rId15"/>
    <p:sldLayoutId id="2147483869" r:id="rId16"/>
    <p:sldLayoutId id="2147483870" r:id="rId17"/>
    <p:sldLayoutId id="2147483855" r:id="rId18"/>
    <p:sldLayoutId id="2147483858" r:id="rId19"/>
    <p:sldLayoutId id="2147483861" r:id="rId20"/>
    <p:sldLayoutId id="2147483871" r:id="rId21"/>
    <p:sldLayoutId id="2147483872" r:id="rId22"/>
    <p:sldLayoutId id="2147483873" r:id="rId23"/>
  </p:sldLayoutIdLst>
  <p:hf hdr="0" dt="0"/>
  <p:txStyles>
    <p:titleStyle>
      <a:lvl1pPr algn="l" defTabSz="685800" rtl="0" eaLnBrk="1" latinLnBrk="0" hangingPunct="1">
        <a:lnSpc>
          <a:spcPct val="90000"/>
        </a:lnSpc>
        <a:spcBef>
          <a:spcPct val="0"/>
        </a:spcBef>
        <a:buNone/>
        <a:defRPr sz="2400" b="1" i="0" kern="1200">
          <a:solidFill>
            <a:schemeClr val="tx2"/>
          </a:solidFill>
          <a:latin typeface="+mj-lt"/>
          <a:ea typeface="+mj-ea"/>
          <a:cs typeface="+mj-cs"/>
        </a:defRPr>
      </a:lvl1pPr>
    </p:titleStyle>
    <p:bodyStyle>
      <a:lvl1pPr marL="171450" indent="-171450" algn="l" defTabSz="685800" rtl="0" eaLnBrk="1" latinLnBrk="0" hangingPunct="1">
        <a:lnSpc>
          <a:spcPct val="90000"/>
        </a:lnSpc>
        <a:spcBef>
          <a:spcPts val="750"/>
        </a:spcBef>
        <a:buClr>
          <a:srgbClr val="127A84"/>
        </a:buClr>
        <a:buFont typeface="Arial" panose="020B0604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guide id="3" pos="204" userDrawn="1">
          <p15:clr>
            <a:srgbClr val="F26B43"/>
          </p15:clr>
        </p15:guide>
        <p15:guide id="4" pos="5556" userDrawn="1">
          <p15:clr>
            <a:srgbClr val="F26B43"/>
          </p15:clr>
        </p15:guide>
        <p15:guide id="5" orient="horz" pos="667" userDrawn="1">
          <p15:clr>
            <a:srgbClr val="F26B43"/>
          </p15:clr>
        </p15:guide>
        <p15:guide id="6" orient="horz" pos="25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3850" y="1058863"/>
            <a:ext cx="7886700" cy="3263504"/>
          </a:xfrm>
          <a:prstGeom prst="rect">
            <a:avLst/>
          </a:prstGeom>
        </p:spPr>
        <p:txBody>
          <a:bodyPr vert="horz" wrap="squar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b="0" i="0">
                <a:solidFill>
                  <a:schemeClr val="tx1">
                    <a:tint val="75000"/>
                  </a:schemeClr>
                </a:solidFill>
                <a:latin typeface="Univers" panose="020B0503020202020204" pitchFamily="34" charset="0"/>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05E573A7-A576-1A4F-A6D2-2E63EA922DE4}" type="datetime1">
              <a:rPr kumimoji="0" lang="en-GB" sz="900" b="0" i="0" u="none" strike="noStrike" kern="1200" cap="none" spc="0" normalizeH="0" baseline="0" noProof="0" smtClean="0">
                <a:ln>
                  <a:noFill/>
                </a:ln>
                <a:solidFill>
                  <a:srgbClr val="000000">
                    <a:tint val="75000"/>
                  </a:srgbClr>
                </a:solidFill>
                <a:effectLst/>
                <a:uLnTx/>
                <a:uFillTx/>
                <a:latin typeface="Univers" panose="020B0503020202020204" pitchFamily="34" charset="0"/>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13/08/2026</a:t>
            </a:fld>
            <a:endPar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endParaRP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b="0" i="0">
                <a:solidFill>
                  <a:schemeClr val="tx1">
                    <a:tint val="75000"/>
                  </a:schemeClr>
                </a:solidFill>
                <a:latin typeface="Univers" panose="020B0503020202020204" pitchFamily="34" charset="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rPr>
              <a:t>Insert document title here</a:t>
            </a: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b="0" i="0">
                <a:solidFill>
                  <a:schemeClr val="tx1">
                    <a:tint val="75000"/>
                  </a:schemeClr>
                </a:solidFill>
                <a:latin typeface="Univers" panose="020B0503020202020204" pitchFamily="34" charset="0"/>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12CBD5C-D18A-7D4B-9113-EC1B828AC27C}" type="slidenum">
              <a:rPr kumimoji="0" lang="en-US" sz="900" b="0" i="0" u="none" strike="noStrike" kern="1200" cap="none" spc="0" normalizeH="0" baseline="0" noProof="0" smtClean="0">
                <a:ln>
                  <a:noFill/>
                </a:ln>
                <a:solidFill>
                  <a:srgbClr val="000000">
                    <a:tint val="75000"/>
                  </a:srgbClr>
                </a:solidFill>
                <a:effectLst/>
                <a:uLnTx/>
                <a:uFillTx/>
                <a:latin typeface="Univers" panose="020B0503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endParaRPr>
          </a:p>
        </p:txBody>
      </p:sp>
      <p:sp>
        <p:nvSpPr>
          <p:cNvPr id="9" name="Title Placeholder 1">
            <a:extLst>
              <a:ext uri="{FF2B5EF4-FFF2-40B4-BE49-F238E27FC236}">
                <a16:creationId xmlns:a16="http://schemas.microsoft.com/office/drawing/2014/main" id="{2418878E-9209-262B-DAB2-6606DF4B1EB9}"/>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MASTER HEADING</a:t>
            </a:r>
            <a:endParaRPr lang="en-GB"/>
          </a:p>
        </p:txBody>
      </p:sp>
    </p:spTree>
    <p:extLst>
      <p:ext uri="{BB962C8B-B14F-4D97-AF65-F5344CB8AC3E}">
        <p14:creationId xmlns:p14="http://schemas.microsoft.com/office/powerpoint/2010/main" val="55287480"/>
      </p:ext>
    </p:extLst>
  </p:cSld>
  <p:clrMap bg1="lt1" tx1="dk1" bg2="lt2" tx2="dk2" accent1="accent1" accent2="accent2" accent3="accent3" accent4="accent4" accent5="accent5" accent6="accent6" hlink="hlink" folHlink="folHlink"/>
  <p:sldLayoutIdLst>
    <p:sldLayoutId id="2147483827" r:id="rId1"/>
  </p:sldLayoutIdLst>
  <p:hf hdr="0" dt="0"/>
  <p:txStyles>
    <p:titleStyle>
      <a:lvl1pPr algn="l" defTabSz="685800" rtl="0" eaLnBrk="1" latinLnBrk="0" hangingPunct="1">
        <a:lnSpc>
          <a:spcPct val="90000"/>
        </a:lnSpc>
        <a:spcBef>
          <a:spcPct val="0"/>
        </a:spcBef>
        <a:buNone/>
        <a:defRPr sz="2400" b="1" i="0" kern="1200" cap="all" baseline="0">
          <a:solidFill>
            <a:schemeClr val="accent1"/>
          </a:solidFill>
          <a:latin typeface="+mj-lt"/>
          <a:ea typeface="+mj-ea"/>
          <a:cs typeface="+mj-cs"/>
        </a:defRPr>
      </a:lvl1pPr>
    </p:titleStyle>
    <p:body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204">
          <p15:clr>
            <a:srgbClr val="F26B43"/>
          </p15:clr>
        </p15:guide>
        <p15:guide id="4" pos="5556">
          <p15:clr>
            <a:srgbClr val="F26B43"/>
          </p15:clr>
        </p15:guide>
        <p15:guide id="5" orient="horz" pos="667">
          <p15:clr>
            <a:srgbClr val="F26B43"/>
          </p15:clr>
        </p15:guide>
        <p15:guide id="6" orient="horz" pos="259">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4.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hyperlink" Target="https://unlockedgrads.org.uk/leading-prison-landings/the-videos/)" TargetMode="External"/><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notesSlide" Target="../notesSlides/notesSlide8.xml"/><Relationship Id="rId1" Type="http://schemas.openxmlformats.org/officeDocument/2006/relationships/slideLayout" Target="../slideLayouts/slideLayout17.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svg"/></Relationships>
</file>

<file path=ppt/slides/_rels/slide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9.xml"/><Relationship Id="rId1" Type="http://schemas.openxmlformats.org/officeDocument/2006/relationships/slideLayout" Target="../slideLayouts/slideLayout15.xml"/><Relationship Id="rId5" Type="http://schemas.openxmlformats.org/officeDocument/2006/relationships/image" Target="../media/image15.svg"/><Relationship Id="rId4" Type="http://schemas.openxmlformats.org/officeDocument/2006/relationships/image" Target="../media/image1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251DA8-07F2-D762-31A9-12CE641E607F}"/>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7B47F9A1-2620-2523-E092-C3F40F02C38F}"/>
              </a:ext>
            </a:extLst>
          </p:cNvPr>
          <p:cNvSpPr>
            <a:spLocks noGrp="1"/>
          </p:cNvSpPr>
          <p:nvPr>
            <p:ph type="subTitle" idx="1"/>
          </p:nvPr>
        </p:nvSpPr>
        <p:spPr>
          <a:xfrm>
            <a:off x="323850" y="2444317"/>
            <a:ext cx="6839998" cy="410638"/>
          </a:xfrm>
        </p:spPr>
        <p:txBody>
          <a:bodyPr/>
          <a:lstStyle/>
          <a:p>
            <a:r>
              <a:rPr lang="en-US"/>
              <a:t>Training slides</a:t>
            </a:r>
            <a:endParaRPr lang="en-GB"/>
          </a:p>
        </p:txBody>
      </p:sp>
      <p:sp>
        <p:nvSpPr>
          <p:cNvPr id="3" name="Title 2">
            <a:extLst>
              <a:ext uri="{FF2B5EF4-FFF2-40B4-BE49-F238E27FC236}">
                <a16:creationId xmlns:a16="http://schemas.microsoft.com/office/drawing/2014/main" id="{97E8C8FD-0090-44FD-6FAE-4B170FEB47C1}"/>
              </a:ext>
            </a:extLst>
          </p:cNvPr>
          <p:cNvSpPr>
            <a:spLocks noGrp="1"/>
          </p:cNvSpPr>
          <p:nvPr>
            <p:ph type="title"/>
          </p:nvPr>
        </p:nvSpPr>
        <p:spPr>
          <a:xfrm>
            <a:off x="323848" y="1872044"/>
            <a:ext cx="6840000" cy="572273"/>
          </a:xfrm>
        </p:spPr>
        <p:txBody>
          <a:bodyPr/>
          <a:lstStyle/>
          <a:p>
            <a:r>
              <a:rPr lang="en-US"/>
              <a:t>#18 Socratic questions</a:t>
            </a:r>
            <a:endParaRPr lang="en-GB"/>
          </a:p>
        </p:txBody>
      </p:sp>
    </p:spTree>
    <p:extLst>
      <p:ext uri="{BB962C8B-B14F-4D97-AF65-F5344CB8AC3E}">
        <p14:creationId xmlns:p14="http://schemas.microsoft.com/office/powerpoint/2010/main" val="1965013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7A62B4-950A-C876-687B-355DA2525303}"/>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692778DA-38B2-01CF-B258-2C3F2330793B}"/>
              </a:ext>
            </a:extLst>
          </p:cNvPr>
          <p:cNvSpPr>
            <a:spLocks noGrp="1"/>
          </p:cNvSpPr>
          <p:nvPr>
            <p:ph type="subTitle" idx="1"/>
          </p:nvPr>
        </p:nvSpPr>
        <p:spPr>
          <a:xfrm>
            <a:off x="323850" y="1917083"/>
            <a:ext cx="8496300" cy="1511913"/>
          </a:xfrm>
        </p:spPr>
        <p:txBody>
          <a:bodyPr>
            <a:normAutofit/>
          </a:bodyPr>
          <a:lstStyle/>
          <a:p>
            <a:r>
              <a:rPr lang="en-GB"/>
              <a:t>As you use this technique in your everyday work, you may find it useful to refer back to </a:t>
            </a:r>
            <a:r>
              <a:rPr lang="en-GB" i="1"/>
              <a:t>Leading Prison Landings: A Pocket Guide, </a:t>
            </a:r>
            <a:r>
              <a:rPr lang="en-GB"/>
              <a:t>or the full training manual, </a:t>
            </a:r>
            <a:r>
              <a:rPr lang="en-GB" i="1"/>
              <a:t>Leading Prison Landings: The Unlocked Guide to </a:t>
            </a:r>
            <a:r>
              <a:rPr lang="en-GB" i="1" err="1"/>
              <a:t>Jailcraft</a:t>
            </a:r>
            <a:r>
              <a:rPr lang="en-GB"/>
              <a:t>.</a:t>
            </a:r>
          </a:p>
        </p:txBody>
      </p:sp>
    </p:spTree>
    <p:extLst>
      <p:ext uri="{BB962C8B-B14F-4D97-AF65-F5344CB8AC3E}">
        <p14:creationId xmlns:p14="http://schemas.microsoft.com/office/powerpoint/2010/main" val="28600191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1BCB5E-6172-A00D-ED66-DBEAA2CF1BE4}"/>
            </a:ext>
          </a:extLst>
        </p:cNvPr>
        <p:cNvGrpSpPr/>
        <p:nvPr/>
      </p:nvGrpSpPr>
      <p:grpSpPr>
        <a:xfrm>
          <a:off x="0" y="0"/>
          <a:ext cx="0" cy="0"/>
          <a:chOff x="0" y="0"/>
          <a:chExt cx="0" cy="0"/>
        </a:xfrm>
      </p:grpSpPr>
      <p:sp>
        <p:nvSpPr>
          <p:cNvPr id="8" name="Text Placeholder 19">
            <a:extLst>
              <a:ext uri="{FF2B5EF4-FFF2-40B4-BE49-F238E27FC236}">
                <a16:creationId xmlns:a16="http://schemas.microsoft.com/office/drawing/2014/main" id="{EA9D0753-1B1A-F794-AE4A-F1E9ECE4D392}"/>
              </a:ext>
            </a:extLst>
          </p:cNvPr>
          <p:cNvSpPr txBox="1">
            <a:spLocks/>
          </p:cNvSpPr>
          <p:nvPr/>
        </p:nvSpPr>
        <p:spPr>
          <a:xfrm>
            <a:off x="323849" y="396876"/>
            <a:ext cx="4960420" cy="4223250"/>
          </a:xfrm>
          <a:prstGeom prst="rect">
            <a:avLst/>
          </a:prstGeom>
        </p:spPr>
        <p:txBody>
          <a:bodyPr vert="horz" wrap="square" lIns="0" tIns="0" rIns="0" bIns="0" rtlCol="0">
            <a:noAutofit/>
          </a:bodyPr>
          <a:lstStyle>
            <a:lvl1pPr marL="0" indent="0" algn="l" defTabSz="685800" rtl="0" eaLnBrk="1" latinLnBrk="0" hangingPunct="1">
              <a:lnSpc>
                <a:spcPct val="90000"/>
              </a:lnSpc>
              <a:spcBef>
                <a:spcPts val="750"/>
              </a:spcBef>
              <a:spcAft>
                <a:spcPts val="600"/>
              </a:spcAft>
              <a:buClr>
                <a:srgbClr val="127A84"/>
              </a:buClr>
              <a:buFontTx/>
              <a:buNone/>
              <a:defRPr sz="2200" b="1" i="0" kern="1200" spc="-50" baseline="0">
                <a:solidFill>
                  <a:schemeClr val="bg1"/>
                </a:solidFill>
                <a:latin typeface="+mj-lt"/>
                <a:ea typeface="+mn-ea"/>
                <a:cs typeface="+mn-cs"/>
              </a:defRPr>
            </a:lvl1pPr>
            <a:lvl2pPr marL="0" indent="0" algn="l" defTabSz="685800" rtl="0" eaLnBrk="1" latinLnBrk="0" hangingPunct="1">
              <a:lnSpc>
                <a:spcPct val="80000"/>
              </a:lnSpc>
              <a:spcBef>
                <a:spcPts val="600"/>
              </a:spcBef>
              <a:spcAft>
                <a:spcPts val="1200"/>
              </a:spcAft>
              <a:buClr>
                <a:srgbClr val="127A84"/>
              </a:buClr>
              <a:buFontTx/>
              <a:buNone/>
              <a:tabLst/>
              <a:defRPr sz="3600" b="1" i="0" kern="1200">
                <a:solidFill>
                  <a:schemeClr val="bg1"/>
                </a:solidFill>
                <a:latin typeface="+mj-lt"/>
                <a:ea typeface="+mn-ea"/>
                <a:cs typeface="+mn-cs"/>
              </a:defRPr>
            </a:lvl2pPr>
            <a:lvl3pPr marL="0" indent="0" algn="l" defTabSz="685800" rtl="0" eaLnBrk="1" latinLnBrk="0" hangingPunct="1">
              <a:lnSpc>
                <a:spcPct val="110000"/>
              </a:lnSpc>
              <a:spcBef>
                <a:spcPts val="375"/>
              </a:spcBef>
              <a:buClr>
                <a:srgbClr val="127A84"/>
              </a:buClr>
              <a:buFontTx/>
              <a:buNone/>
              <a:tabLst/>
              <a:defRPr sz="2000" b="0" i="0" kern="1200">
                <a:solidFill>
                  <a:schemeClr val="bg1"/>
                </a:solidFill>
                <a:latin typeface="Univers" panose="020B0503020202020204" pitchFamily="34" charset="0"/>
                <a:ea typeface="+mn-ea"/>
                <a:cs typeface="+mn-cs"/>
              </a:defRPr>
            </a:lvl3pPr>
            <a:lvl4pPr marL="3175" indent="-3175" algn="l" defTabSz="685800" rtl="0" eaLnBrk="1" latinLnBrk="0" hangingPunct="1">
              <a:lnSpc>
                <a:spcPct val="90000"/>
              </a:lnSpc>
              <a:spcBef>
                <a:spcPts val="375"/>
              </a:spcBef>
              <a:buClr>
                <a:srgbClr val="127A84"/>
              </a:buClr>
              <a:buFontTx/>
              <a:buNone/>
              <a:tabLst/>
              <a:defRPr sz="1650" b="0" i="0" kern="1200">
                <a:solidFill>
                  <a:schemeClr val="tx2"/>
                </a:solidFill>
                <a:latin typeface="Univers" panose="020B0503020202020204" pitchFamily="34" charset="0"/>
                <a:ea typeface="+mn-ea"/>
                <a:cs typeface="+mn-cs"/>
              </a:defRPr>
            </a:lvl4pPr>
            <a:lvl5pPr marL="3175" indent="0" algn="l" defTabSz="685800" rtl="0" eaLnBrk="1" latinLnBrk="0" hangingPunct="1">
              <a:lnSpc>
                <a:spcPct val="90000"/>
              </a:lnSpc>
              <a:spcBef>
                <a:spcPts val="375"/>
              </a:spcBef>
              <a:buFontTx/>
              <a:buNone/>
              <a:tabLst/>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800"/>
              <a:t>PROMOTING CHANGE</a:t>
            </a:r>
            <a:endParaRPr lang="en-GB" sz="2800" b="0" i="0" u="none" strike="noStrike" baseline="0">
              <a:solidFill>
                <a:srgbClr val="000000"/>
              </a:solidFill>
            </a:endParaRPr>
          </a:p>
          <a:p>
            <a:r>
              <a:rPr lang="en-US" sz="1600" b="0" i="0" u="none" strike="noStrike" baseline="0">
                <a:solidFill>
                  <a:srgbClr val="FFFFFF"/>
                </a:solidFill>
              </a:rPr>
              <a:t>The strategies in this section support you to encourage prisoners to change. They aim to give you the tools to build relationships, understand prisoners’ goals, and support them to make lasting change.</a:t>
            </a:r>
            <a:endParaRPr lang="en-GB" sz="1800"/>
          </a:p>
        </p:txBody>
      </p:sp>
      <p:sp>
        <p:nvSpPr>
          <p:cNvPr id="9" name="Text Placeholder 19">
            <a:extLst>
              <a:ext uri="{FF2B5EF4-FFF2-40B4-BE49-F238E27FC236}">
                <a16:creationId xmlns:a16="http://schemas.microsoft.com/office/drawing/2014/main" id="{D5DA017C-9A20-5DA8-89AE-B1BBAE5086D9}"/>
              </a:ext>
            </a:extLst>
          </p:cNvPr>
          <p:cNvSpPr txBox="1">
            <a:spLocks/>
          </p:cNvSpPr>
          <p:nvPr/>
        </p:nvSpPr>
        <p:spPr>
          <a:xfrm>
            <a:off x="6134100" y="411163"/>
            <a:ext cx="2686050" cy="3960787"/>
          </a:xfrm>
          <a:prstGeom prst="rect">
            <a:avLst/>
          </a:prstGeom>
        </p:spPr>
        <p:txBody>
          <a:bodyPr vert="horz" wrap="square" lIns="0" tIns="0" rIns="0" bIns="0" rtlCol="0">
            <a:noAutofit/>
          </a:bodyPr>
          <a:lstStyle>
            <a:lvl1pPr marL="0" indent="0" algn="l" defTabSz="685800" rtl="0" eaLnBrk="1" latinLnBrk="0" hangingPunct="1">
              <a:lnSpc>
                <a:spcPct val="90000"/>
              </a:lnSpc>
              <a:spcBef>
                <a:spcPts val="750"/>
              </a:spcBef>
              <a:spcAft>
                <a:spcPts val="600"/>
              </a:spcAft>
              <a:buClr>
                <a:srgbClr val="127A84"/>
              </a:buClr>
              <a:buFontTx/>
              <a:buNone/>
              <a:defRPr sz="2200" b="1" i="0" kern="1200" spc="-50" baseline="0">
                <a:solidFill>
                  <a:schemeClr val="bg1"/>
                </a:solidFill>
                <a:latin typeface="+mj-lt"/>
                <a:ea typeface="+mn-ea"/>
                <a:cs typeface="+mn-cs"/>
              </a:defRPr>
            </a:lvl1pPr>
            <a:lvl2pPr marL="0" indent="0" algn="l" defTabSz="685800" rtl="0" eaLnBrk="1" latinLnBrk="0" hangingPunct="1">
              <a:lnSpc>
                <a:spcPct val="80000"/>
              </a:lnSpc>
              <a:spcBef>
                <a:spcPts val="600"/>
              </a:spcBef>
              <a:spcAft>
                <a:spcPts val="1200"/>
              </a:spcAft>
              <a:buClr>
                <a:srgbClr val="127A84"/>
              </a:buClr>
              <a:buFontTx/>
              <a:buNone/>
              <a:tabLst/>
              <a:defRPr sz="3600" b="1" i="0" kern="1200">
                <a:solidFill>
                  <a:schemeClr val="bg1"/>
                </a:solidFill>
                <a:latin typeface="+mj-lt"/>
                <a:ea typeface="+mn-ea"/>
                <a:cs typeface="+mn-cs"/>
              </a:defRPr>
            </a:lvl2pPr>
            <a:lvl3pPr marL="0" indent="0" algn="l" defTabSz="685800" rtl="0" eaLnBrk="1" latinLnBrk="0" hangingPunct="1">
              <a:lnSpc>
                <a:spcPct val="110000"/>
              </a:lnSpc>
              <a:spcBef>
                <a:spcPts val="375"/>
              </a:spcBef>
              <a:buClr>
                <a:srgbClr val="127A84"/>
              </a:buClr>
              <a:buFontTx/>
              <a:buNone/>
              <a:tabLst/>
              <a:defRPr sz="2000" b="0" i="0" kern="1200">
                <a:solidFill>
                  <a:schemeClr val="bg1"/>
                </a:solidFill>
                <a:latin typeface="Univers" panose="020B0503020202020204" pitchFamily="34" charset="0"/>
                <a:ea typeface="+mn-ea"/>
                <a:cs typeface="+mn-cs"/>
              </a:defRPr>
            </a:lvl3pPr>
            <a:lvl4pPr marL="3175" indent="-3175" algn="l" defTabSz="685800" rtl="0" eaLnBrk="1" latinLnBrk="0" hangingPunct="1">
              <a:lnSpc>
                <a:spcPct val="90000"/>
              </a:lnSpc>
              <a:spcBef>
                <a:spcPts val="375"/>
              </a:spcBef>
              <a:buClr>
                <a:srgbClr val="127A84"/>
              </a:buClr>
              <a:buFontTx/>
              <a:buNone/>
              <a:tabLst/>
              <a:defRPr sz="1650" b="0" i="0" kern="1200">
                <a:solidFill>
                  <a:schemeClr val="tx2"/>
                </a:solidFill>
                <a:latin typeface="Univers" panose="020B0503020202020204" pitchFamily="34" charset="0"/>
                <a:ea typeface="+mn-ea"/>
                <a:cs typeface="+mn-cs"/>
              </a:defRPr>
            </a:lvl4pPr>
            <a:lvl5pPr marL="3175" indent="0" algn="l" defTabSz="685800" rtl="0" eaLnBrk="1" latinLnBrk="0" hangingPunct="1">
              <a:lnSpc>
                <a:spcPct val="90000"/>
              </a:lnSpc>
              <a:spcBef>
                <a:spcPts val="375"/>
              </a:spcBef>
              <a:buFontTx/>
              <a:buNone/>
              <a:tabLst/>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600"/>
              <a:t>#17 Active listening</a:t>
            </a:r>
          </a:p>
          <a:p>
            <a:r>
              <a:rPr lang="en-US" sz="1600"/>
              <a:t>#18 Socratic questions</a:t>
            </a:r>
          </a:p>
          <a:p>
            <a:r>
              <a:rPr lang="en-US" sz="1600"/>
              <a:t>#19 Negative to positive</a:t>
            </a:r>
          </a:p>
          <a:p>
            <a:r>
              <a:rPr lang="en-US" sz="1600"/>
              <a:t>#20 Commitment to change</a:t>
            </a:r>
          </a:p>
          <a:p>
            <a:r>
              <a:rPr lang="en-US" sz="1600"/>
              <a:t>#21 Setting goals and </a:t>
            </a:r>
            <a:r>
              <a:rPr lang="en-US" sz="1600" err="1"/>
              <a:t>recognising</a:t>
            </a:r>
            <a:r>
              <a:rPr lang="en-US" sz="1600"/>
              <a:t> progress</a:t>
            </a:r>
          </a:p>
          <a:p>
            <a:r>
              <a:rPr lang="en-US" sz="1600"/>
              <a:t>#22 Precise praise</a:t>
            </a:r>
          </a:p>
          <a:p>
            <a:r>
              <a:rPr lang="en-US" sz="1600"/>
              <a:t>#23 Rolling with resistance</a:t>
            </a:r>
            <a:endParaRPr lang="en-GB" sz="1600"/>
          </a:p>
        </p:txBody>
      </p:sp>
      <p:sp>
        <p:nvSpPr>
          <p:cNvPr id="2" name="Rectangle 1">
            <a:extLst>
              <a:ext uri="{FF2B5EF4-FFF2-40B4-BE49-F238E27FC236}">
                <a16:creationId xmlns:a16="http://schemas.microsoft.com/office/drawing/2014/main" id="{E8BA35A2-416C-8C6E-CB39-0842876041AE}"/>
              </a:ext>
            </a:extLst>
          </p:cNvPr>
          <p:cNvSpPr/>
          <p:nvPr/>
        </p:nvSpPr>
        <p:spPr>
          <a:xfrm>
            <a:off x="6012179" y="676907"/>
            <a:ext cx="1958341" cy="46482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743196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9904DA-C373-DD8D-FB15-B08620DB980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1AB5861-C4CE-B10F-B64C-8F48669164AF}"/>
              </a:ext>
            </a:extLst>
          </p:cNvPr>
          <p:cNvSpPr>
            <a:spLocks noGrp="1"/>
          </p:cNvSpPr>
          <p:nvPr>
            <p:ph type="subTitle" idx="1"/>
          </p:nvPr>
        </p:nvSpPr>
        <p:spPr/>
        <p:txBody>
          <a:bodyPr>
            <a:normAutofit lnSpcReduction="10000"/>
          </a:bodyPr>
          <a:lstStyle/>
          <a:p>
            <a:r>
              <a:rPr lang="en-GB"/>
              <a:t>Recap of previous technique </a:t>
            </a:r>
          </a:p>
        </p:txBody>
      </p:sp>
      <p:pic>
        <p:nvPicPr>
          <p:cNvPr id="35" name="Graphic 34" descr="Clapping hands with solid fill">
            <a:extLst>
              <a:ext uri="{FF2B5EF4-FFF2-40B4-BE49-F238E27FC236}">
                <a16:creationId xmlns:a16="http://schemas.microsoft.com/office/drawing/2014/main" id="{12F964B0-5347-ED20-EE6A-554AA78EBB5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19252" y="1608283"/>
            <a:ext cx="1629207" cy="1629207"/>
          </a:xfrm>
          <a:prstGeom prst="rect">
            <a:avLst/>
          </a:prstGeom>
        </p:spPr>
      </p:pic>
      <p:pic>
        <p:nvPicPr>
          <p:cNvPr id="8" name="Graphic 7" descr="Arrow circle with solid fill">
            <a:extLst>
              <a:ext uri="{FF2B5EF4-FFF2-40B4-BE49-F238E27FC236}">
                <a16:creationId xmlns:a16="http://schemas.microsoft.com/office/drawing/2014/main" id="{1025254D-2D6E-6771-E72A-1A04C157A10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43274" y="1707756"/>
            <a:ext cx="1629206" cy="1629206"/>
          </a:xfrm>
          <a:prstGeom prst="rect">
            <a:avLst/>
          </a:prstGeom>
        </p:spPr>
      </p:pic>
    </p:spTree>
    <p:extLst>
      <p:ext uri="{BB962C8B-B14F-4D97-AF65-F5344CB8AC3E}">
        <p14:creationId xmlns:p14="http://schemas.microsoft.com/office/powerpoint/2010/main" val="31166795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4EBABD-824D-4396-7F96-0AC04948C963}"/>
            </a:ext>
          </a:extLst>
        </p:cNvPr>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69E35BE4-840D-9C7A-F9DC-56F67EB9C533}"/>
              </a:ext>
            </a:extLst>
          </p:cNvPr>
          <p:cNvPicPr>
            <a:picLocks noGrp="1" noChangeAspect="1"/>
          </p:cNvPicPr>
          <p:nvPr>
            <p:ph type="pic" sz="quarter" idx="21"/>
          </p:nvPr>
        </p:nvPicPr>
        <p:blipFill>
          <a:blip r:embed="rId3"/>
          <a:srcRect l="502" r="502"/>
          <a:stretch>
            <a:fillRect/>
          </a:stretch>
        </p:blipFill>
        <p:spPr>
          <a:prstGeom prst="rect">
            <a:avLst/>
          </a:prstGeom>
          <a:solidFill>
            <a:srgbClr val="E2463A"/>
          </a:solidFill>
        </p:spPr>
      </p:pic>
      <p:sp>
        <p:nvSpPr>
          <p:cNvPr id="5" name="Text Placeholder 4">
            <a:extLst>
              <a:ext uri="{FF2B5EF4-FFF2-40B4-BE49-F238E27FC236}">
                <a16:creationId xmlns:a16="http://schemas.microsoft.com/office/drawing/2014/main" id="{7B4E3D67-F038-8472-0195-1195639FA116}"/>
              </a:ext>
            </a:extLst>
          </p:cNvPr>
          <p:cNvSpPr>
            <a:spLocks noGrp="1"/>
          </p:cNvSpPr>
          <p:nvPr>
            <p:ph type="body" sz="quarter" idx="23"/>
          </p:nvPr>
        </p:nvSpPr>
        <p:spPr/>
        <p:txBody>
          <a:bodyPr/>
          <a:lstStyle/>
          <a:p>
            <a:r>
              <a:rPr lang="en-US"/>
              <a:t>#18 Promoting change</a:t>
            </a:r>
          </a:p>
          <a:p>
            <a:pPr lvl="1"/>
            <a:r>
              <a:rPr lang="en-US"/>
              <a:t>SOCRATIC QUESTIONS</a:t>
            </a:r>
          </a:p>
          <a:p>
            <a:pPr lvl="2"/>
            <a:r>
              <a:rPr lang="en-GB"/>
              <a:t>Ask questions to help a prisoner think through their actions and choices to reach their own conclusions.</a:t>
            </a:r>
            <a:endParaRPr lang="en-US"/>
          </a:p>
        </p:txBody>
      </p:sp>
    </p:spTree>
    <p:extLst>
      <p:ext uri="{BB962C8B-B14F-4D97-AF65-F5344CB8AC3E}">
        <p14:creationId xmlns:p14="http://schemas.microsoft.com/office/powerpoint/2010/main" val="39292786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94E0E-C9FE-7F8F-1DD4-4B67B80211E9}"/>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38506631-D9A9-78F4-44BC-9D6E9F9CD0C8}"/>
              </a:ext>
            </a:extLst>
          </p:cNvPr>
          <p:cNvSpPr>
            <a:spLocks noGrp="1"/>
          </p:cNvSpPr>
          <p:nvPr>
            <p:ph type="body" sz="quarter" idx="17"/>
          </p:nvPr>
        </p:nvSpPr>
        <p:spPr>
          <a:xfrm>
            <a:off x="1000927" y="3147814"/>
            <a:ext cx="1930134" cy="802271"/>
          </a:xfrm>
        </p:spPr>
        <p:txBody>
          <a:bodyPr/>
          <a:lstStyle/>
          <a:p>
            <a:r>
              <a:rPr lang="en-US"/>
              <a:t>Choose guiding questions</a:t>
            </a:r>
          </a:p>
          <a:p>
            <a:pPr lvl="1">
              <a:defRPr/>
            </a:pPr>
            <a:r>
              <a:rPr lang="en-GB"/>
              <a:t>Ensure questions focus on what you want the prisoner to do.</a:t>
            </a:r>
            <a:endParaRPr lang="en-US"/>
          </a:p>
        </p:txBody>
      </p:sp>
      <p:sp>
        <p:nvSpPr>
          <p:cNvPr id="9" name="Text Placeholder 8">
            <a:extLst>
              <a:ext uri="{FF2B5EF4-FFF2-40B4-BE49-F238E27FC236}">
                <a16:creationId xmlns:a16="http://schemas.microsoft.com/office/drawing/2014/main" id="{643E673D-BC27-8695-7E9B-B935E304083F}"/>
              </a:ext>
            </a:extLst>
          </p:cNvPr>
          <p:cNvSpPr>
            <a:spLocks noGrp="1"/>
          </p:cNvSpPr>
          <p:nvPr>
            <p:ph type="body" sz="quarter" idx="18"/>
          </p:nvPr>
        </p:nvSpPr>
        <p:spPr>
          <a:xfrm>
            <a:off x="3603326" y="3147814"/>
            <a:ext cx="1937067" cy="1263936"/>
          </a:xfrm>
        </p:spPr>
        <p:txBody>
          <a:bodyPr/>
          <a:lstStyle/>
          <a:p>
            <a:r>
              <a:rPr lang="en-US"/>
              <a:t>Select questions that provide new insights</a:t>
            </a:r>
          </a:p>
          <a:p>
            <a:pPr lvl="1">
              <a:defRPr/>
            </a:pPr>
            <a:r>
              <a:rPr lang="en-GB"/>
              <a:t>Use questions to clarify the issue, seek evidence, challenge assumptions, explore consequences and consider alternatives.</a:t>
            </a:r>
            <a:endParaRPr lang="en-US"/>
          </a:p>
        </p:txBody>
      </p:sp>
      <p:sp>
        <p:nvSpPr>
          <p:cNvPr id="10" name="Text Placeholder 9">
            <a:extLst>
              <a:ext uri="{FF2B5EF4-FFF2-40B4-BE49-F238E27FC236}">
                <a16:creationId xmlns:a16="http://schemas.microsoft.com/office/drawing/2014/main" id="{0CDA2856-C494-6924-1480-1A7065ACE44E}"/>
              </a:ext>
            </a:extLst>
          </p:cNvPr>
          <p:cNvSpPr>
            <a:spLocks noGrp="1"/>
          </p:cNvSpPr>
          <p:nvPr>
            <p:ph type="body" sz="quarter" idx="19"/>
          </p:nvPr>
        </p:nvSpPr>
        <p:spPr>
          <a:xfrm>
            <a:off x="6205726" y="3147814"/>
            <a:ext cx="1930134" cy="1023870"/>
          </a:xfrm>
        </p:spPr>
        <p:txBody>
          <a:bodyPr/>
          <a:lstStyle/>
          <a:p>
            <a:r>
              <a:rPr lang="en-US"/>
              <a:t>Combine listening, questions and guidance </a:t>
            </a:r>
          </a:p>
          <a:p>
            <a:pPr lvl="1">
              <a:defRPr/>
            </a:pPr>
            <a:r>
              <a:rPr lang="en-GB"/>
              <a:t>Listen; ask Socratic questions; give explicit guidance.</a:t>
            </a:r>
            <a:endParaRPr lang="en-US"/>
          </a:p>
        </p:txBody>
      </p:sp>
      <p:pic>
        <p:nvPicPr>
          <p:cNvPr id="3" name="Picture Placeholder 2">
            <a:extLst>
              <a:ext uri="{FF2B5EF4-FFF2-40B4-BE49-F238E27FC236}">
                <a16:creationId xmlns:a16="http://schemas.microsoft.com/office/drawing/2014/main" id="{ED4D4CC0-07FC-5E91-91C5-C8B314C17E1B}"/>
              </a:ext>
            </a:extLst>
          </p:cNvPr>
          <p:cNvPicPr>
            <a:picLocks noGrp="1" noChangeAspect="1"/>
          </p:cNvPicPr>
          <p:nvPr>
            <p:ph type="pic" sz="quarter" idx="21"/>
          </p:nvPr>
        </p:nvPicPr>
        <p:blipFill>
          <a:blip r:embed="rId3"/>
          <a:srcRect l="543" r="543"/>
          <a:stretch>
            <a:fillRect/>
          </a:stretch>
        </p:blipFill>
        <p:spPr>
          <a:prstGeom prst="rect">
            <a:avLst/>
          </a:prstGeom>
          <a:solidFill>
            <a:srgbClr val="E2463A"/>
          </a:solidFill>
        </p:spPr>
      </p:pic>
      <p:pic>
        <p:nvPicPr>
          <p:cNvPr id="5" name="Picture Placeholder 4">
            <a:extLst>
              <a:ext uri="{FF2B5EF4-FFF2-40B4-BE49-F238E27FC236}">
                <a16:creationId xmlns:a16="http://schemas.microsoft.com/office/drawing/2014/main" id="{C3BBA6F3-D446-6606-549E-3E33F9C7496A}"/>
              </a:ext>
            </a:extLst>
          </p:cNvPr>
          <p:cNvPicPr>
            <a:picLocks noGrp="1" noChangeAspect="1"/>
          </p:cNvPicPr>
          <p:nvPr>
            <p:ph type="pic" sz="quarter" idx="22"/>
          </p:nvPr>
        </p:nvPicPr>
        <p:blipFill>
          <a:blip r:embed="rId4"/>
          <a:srcRect l="502" r="502"/>
          <a:stretch>
            <a:fillRect/>
          </a:stretch>
        </p:blipFill>
        <p:spPr>
          <a:prstGeom prst="rect">
            <a:avLst/>
          </a:prstGeom>
          <a:solidFill>
            <a:srgbClr val="E2463A"/>
          </a:solidFill>
        </p:spPr>
      </p:pic>
      <p:pic>
        <p:nvPicPr>
          <p:cNvPr id="7" name="Picture Placeholder 6">
            <a:extLst>
              <a:ext uri="{FF2B5EF4-FFF2-40B4-BE49-F238E27FC236}">
                <a16:creationId xmlns:a16="http://schemas.microsoft.com/office/drawing/2014/main" id="{EF56C617-3731-E137-0753-B2A792BDA503}"/>
              </a:ext>
            </a:extLst>
          </p:cNvPr>
          <p:cNvPicPr>
            <a:picLocks noGrp="1" noChangeAspect="1"/>
          </p:cNvPicPr>
          <p:nvPr>
            <p:ph type="pic" sz="quarter" idx="23"/>
          </p:nvPr>
        </p:nvPicPr>
        <p:blipFill>
          <a:blip r:embed="rId5"/>
          <a:srcRect l="502" r="502"/>
          <a:stretch>
            <a:fillRect/>
          </a:stretch>
        </p:blipFill>
        <p:spPr>
          <a:prstGeom prst="rect">
            <a:avLst/>
          </a:prstGeom>
          <a:solidFill>
            <a:srgbClr val="E2463A"/>
          </a:solidFill>
        </p:spPr>
      </p:pic>
    </p:spTree>
    <p:extLst>
      <p:ext uri="{BB962C8B-B14F-4D97-AF65-F5344CB8AC3E}">
        <p14:creationId xmlns:p14="http://schemas.microsoft.com/office/powerpoint/2010/main" val="40126029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6C0D42-29B0-C53E-372B-B85D72389798}"/>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DCECB283-B4C1-A250-22A3-3E3A69C32B74}"/>
              </a:ext>
            </a:extLst>
          </p:cNvPr>
          <p:cNvSpPr>
            <a:spLocks noGrp="1"/>
          </p:cNvSpPr>
          <p:nvPr>
            <p:ph type="subTitle" idx="1"/>
          </p:nvPr>
        </p:nvSpPr>
        <p:spPr/>
        <p:txBody>
          <a:bodyPr/>
          <a:lstStyle/>
          <a:p>
            <a:r>
              <a:rPr lang="en-GB"/>
              <a:t>Turn and talk</a:t>
            </a:r>
          </a:p>
        </p:txBody>
      </p:sp>
      <p:sp>
        <p:nvSpPr>
          <p:cNvPr id="3" name="Text Placeholder 2">
            <a:extLst>
              <a:ext uri="{FF2B5EF4-FFF2-40B4-BE49-F238E27FC236}">
                <a16:creationId xmlns:a16="http://schemas.microsoft.com/office/drawing/2014/main" id="{06253E9C-C355-513D-7E0C-ADA10CD3A639}"/>
              </a:ext>
            </a:extLst>
          </p:cNvPr>
          <p:cNvSpPr>
            <a:spLocks noGrp="1"/>
          </p:cNvSpPr>
          <p:nvPr>
            <p:ph type="body" sz="quarter" idx="15"/>
          </p:nvPr>
        </p:nvSpPr>
        <p:spPr/>
        <p:txBody>
          <a:bodyPr/>
          <a:lstStyle/>
          <a:p>
            <a:r>
              <a:rPr lang="en-GB"/>
              <a:t>Using the Pocket Guide as a reference:</a:t>
            </a:r>
          </a:p>
          <a:p>
            <a:pPr marL="457200" indent="-457200">
              <a:buFont typeface="Univers" panose="020B0503020202020204" pitchFamily="34" charset="0"/>
              <a:buChar char="–"/>
            </a:pPr>
            <a:r>
              <a:rPr lang="en-GB"/>
              <a:t>Do you use this technique as part of your practice? If so, how and when?</a:t>
            </a:r>
          </a:p>
          <a:p>
            <a:pPr marL="457200" indent="-457200">
              <a:buFont typeface="Univers" panose="020B0503020202020204" pitchFamily="34" charset="0"/>
              <a:buChar char="–"/>
            </a:pPr>
            <a:r>
              <a:rPr lang="en-GB"/>
              <a:t>Which of the steps do you use?</a:t>
            </a:r>
          </a:p>
          <a:p>
            <a:pPr marL="457200" indent="-457200">
              <a:buFont typeface="Univers" panose="020B0503020202020204" pitchFamily="34" charset="0"/>
              <a:buChar char="–"/>
            </a:pPr>
            <a:r>
              <a:rPr lang="en-GB"/>
              <a:t>Which of the steps do you want to work on?</a:t>
            </a:r>
          </a:p>
          <a:p>
            <a:endParaRPr lang="en-GB"/>
          </a:p>
        </p:txBody>
      </p:sp>
    </p:spTree>
    <p:extLst>
      <p:ext uri="{BB962C8B-B14F-4D97-AF65-F5344CB8AC3E}">
        <p14:creationId xmlns:p14="http://schemas.microsoft.com/office/powerpoint/2010/main" val="12691519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48A85C-213A-51D8-0B77-70F2D9CF3B1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2B56B859-0AC4-3190-6BEE-84BAA92F617C}"/>
              </a:ext>
            </a:extLst>
          </p:cNvPr>
          <p:cNvSpPr>
            <a:spLocks noGrp="1"/>
          </p:cNvSpPr>
          <p:nvPr>
            <p:ph type="subTitle" idx="1"/>
          </p:nvPr>
        </p:nvSpPr>
        <p:spPr/>
        <p:txBody>
          <a:bodyPr>
            <a:normAutofit lnSpcReduction="10000"/>
          </a:bodyPr>
          <a:lstStyle/>
          <a:p>
            <a:r>
              <a:rPr lang="en-GB"/>
              <a:t>Model video</a:t>
            </a:r>
          </a:p>
        </p:txBody>
      </p:sp>
      <p:sp>
        <p:nvSpPr>
          <p:cNvPr id="4" name="TextBox 3">
            <a:hlinkClick r:id="rId3"/>
            <a:extLst>
              <a:ext uri="{FF2B5EF4-FFF2-40B4-BE49-F238E27FC236}">
                <a16:creationId xmlns:a16="http://schemas.microsoft.com/office/drawing/2014/main" id="{8E75CF2E-1BC6-610B-8C4E-7E3E78ECEF21}"/>
              </a:ext>
            </a:extLst>
          </p:cNvPr>
          <p:cNvSpPr txBox="1"/>
          <p:nvPr/>
        </p:nvSpPr>
        <p:spPr>
          <a:xfrm>
            <a:off x="999443" y="797247"/>
            <a:ext cx="7145114" cy="3549006"/>
          </a:xfrm>
          <a:prstGeom prst="roundRect">
            <a:avLst/>
          </a:prstGeom>
          <a:solidFill>
            <a:schemeClr val="accent1"/>
          </a:solidFill>
        </p:spPr>
        <p:txBody>
          <a:bodyPr wrap="square" rtlCol="0" anchor="ctr">
            <a:noAutofit/>
          </a:bodyPr>
          <a:lstStyle/>
          <a:p>
            <a:pPr algn="ctr" fontAlgn="t">
              <a:lnSpc>
                <a:spcPct val="75000"/>
              </a:lnSpc>
              <a:spcBef>
                <a:spcPts val="0"/>
              </a:spcBef>
            </a:pPr>
            <a:r>
              <a:rPr lang="en-GB" sz="3200" b="1" dirty="0">
                <a:solidFill>
                  <a:schemeClr val="bg1"/>
                </a:solidFill>
                <a:latin typeface="Univers Condensed" panose="020F0502020204030204" pitchFamily="34" charset="0"/>
                <a:cs typeface="Univers Condensed" panose="020F0502020204030204" pitchFamily="34" charset="0"/>
              </a:rPr>
              <a:t>INSERT MODEL VIDEO ONTO SLIDE</a:t>
            </a:r>
            <a:endParaRPr lang="en-GB" sz="3200" b="1" i="0" dirty="0">
              <a:solidFill>
                <a:schemeClr val="bg1"/>
              </a:solidFill>
              <a:latin typeface="Univers Condensed" panose="020F0502020204030204" pitchFamily="34" charset="0"/>
              <a:cs typeface="Univers Condensed" panose="020F0502020204030204" pitchFamily="34" charset="0"/>
            </a:endParaRPr>
          </a:p>
        </p:txBody>
      </p:sp>
    </p:spTree>
    <p:extLst>
      <p:ext uri="{BB962C8B-B14F-4D97-AF65-F5344CB8AC3E}">
        <p14:creationId xmlns:p14="http://schemas.microsoft.com/office/powerpoint/2010/main" val="24286635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B8D94C-F5A5-ECA8-EF4E-E30A975A1AF3}"/>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5F5B790E-AC73-56EC-44C6-BDA2DD4B8DA7}"/>
              </a:ext>
            </a:extLst>
          </p:cNvPr>
          <p:cNvSpPr>
            <a:spLocks noGrp="1"/>
          </p:cNvSpPr>
          <p:nvPr>
            <p:ph type="subTitle" idx="1"/>
          </p:nvPr>
        </p:nvSpPr>
        <p:spPr/>
        <p:txBody>
          <a:bodyPr/>
          <a:lstStyle/>
          <a:p>
            <a:r>
              <a:rPr lang="en-US"/>
              <a:t>Practice – Socratic questions</a:t>
            </a:r>
          </a:p>
          <a:p>
            <a:endParaRPr lang="en-GB"/>
          </a:p>
        </p:txBody>
      </p:sp>
      <p:sp>
        <p:nvSpPr>
          <p:cNvPr id="4" name="Subtitle 2">
            <a:extLst>
              <a:ext uri="{FF2B5EF4-FFF2-40B4-BE49-F238E27FC236}">
                <a16:creationId xmlns:a16="http://schemas.microsoft.com/office/drawing/2014/main" id="{FF1442A7-10D1-84E5-4F6B-2A41B63C28D2}"/>
              </a:ext>
            </a:extLst>
          </p:cNvPr>
          <p:cNvSpPr txBox="1">
            <a:spLocks/>
          </p:cNvSpPr>
          <p:nvPr/>
        </p:nvSpPr>
        <p:spPr>
          <a:xfrm>
            <a:off x="323850" y="1358319"/>
            <a:ext cx="165586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Roles</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pic>
        <p:nvPicPr>
          <p:cNvPr id="5" name="Graphic 15">
            <a:extLst>
              <a:ext uri="{FF2B5EF4-FFF2-40B4-BE49-F238E27FC236}">
                <a16:creationId xmlns:a16="http://schemas.microsoft.com/office/drawing/2014/main" id="{D910E02B-936A-992D-ACEB-7D95170696D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91331" y="1635646"/>
            <a:ext cx="494590" cy="494590"/>
          </a:xfrm>
          <a:prstGeom prst="rect">
            <a:avLst/>
          </a:prstGeom>
        </p:spPr>
      </p:pic>
      <p:pic>
        <p:nvPicPr>
          <p:cNvPr id="6" name="Graphic 14">
            <a:extLst>
              <a:ext uri="{FF2B5EF4-FFF2-40B4-BE49-F238E27FC236}">
                <a16:creationId xmlns:a16="http://schemas.microsoft.com/office/drawing/2014/main" id="{37983DB9-3187-5854-39E7-E13DB28F437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91331" y="2211710"/>
            <a:ext cx="494590" cy="494590"/>
          </a:xfrm>
          <a:prstGeom prst="rect">
            <a:avLst/>
          </a:prstGeom>
        </p:spPr>
      </p:pic>
      <p:sp>
        <p:nvSpPr>
          <p:cNvPr id="7" name="Subtitle 2">
            <a:extLst>
              <a:ext uri="{FF2B5EF4-FFF2-40B4-BE49-F238E27FC236}">
                <a16:creationId xmlns:a16="http://schemas.microsoft.com/office/drawing/2014/main" id="{043F225C-3835-0BB7-D81B-DFFBE3A222FE}"/>
              </a:ext>
            </a:extLst>
          </p:cNvPr>
          <p:cNvSpPr txBox="1">
            <a:spLocks/>
          </p:cNvSpPr>
          <p:nvPr/>
        </p:nvSpPr>
        <p:spPr>
          <a:xfrm>
            <a:off x="323850" y="2931790"/>
            <a:ext cx="201060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Success checks</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sp>
        <p:nvSpPr>
          <p:cNvPr id="8" name="Text Placeholder 1">
            <a:extLst>
              <a:ext uri="{FF2B5EF4-FFF2-40B4-BE49-F238E27FC236}">
                <a16:creationId xmlns:a16="http://schemas.microsoft.com/office/drawing/2014/main" id="{3378D4B0-D060-DCA1-307E-1B1F595AC09E}"/>
              </a:ext>
            </a:extLst>
          </p:cNvPr>
          <p:cNvSpPr txBox="1">
            <a:spLocks/>
          </p:cNvSpPr>
          <p:nvPr/>
        </p:nvSpPr>
        <p:spPr>
          <a:xfrm>
            <a:off x="291331" y="3258920"/>
            <a:ext cx="3992637" cy="1040982"/>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Choose guiding questions</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Ask questions to gain new insights</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Listen; ask questions; give guidance</a:t>
            </a:r>
          </a:p>
          <a:p>
            <a:pPr marL="0" marR="0" lvl="0" indent="0" algn="l" defTabSz="685800" rtl="0" eaLnBrk="1" fontAlgn="auto" latinLnBrk="0" hangingPunct="1">
              <a:lnSpc>
                <a:spcPct val="90000"/>
              </a:lnSpc>
              <a:spcBef>
                <a:spcPts val="750"/>
              </a:spcBef>
              <a:spcAft>
                <a:spcPts val="0"/>
              </a:spcAft>
              <a:buClr>
                <a:srgbClr val="555558"/>
              </a:buClr>
              <a:buSzTx/>
              <a:buNone/>
              <a:tabLst/>
              <a:defRPr/>
            </a:pPr>
            <a:endPar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endPar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9" name="Text Placeholder 1">
            <a:extLst>
              <a:ext uri="{FF2B5EF4-FFF2-40B4-BE49-F238E27FC236}">
                <a16:creationId xmlns:a16="http://schemas.microsoft.com/office/drawing/2014/main" id="{FACDDB18-B387-E001-158F-A7518005B24E}"/>
              </a:ext>
            </a:extLst>
          </p:cNvPr>
          <p:cNvSpPr txBox="1">
            <a:spLocks/>
          </p:cNvSpPr>
          <p:nvPr/>
        </p:nvSpPr>
        <p:spPr>
          <a:xfrm>
            <a:off x="899593" y="1779662"/>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Participant A</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Prisoner</a:t>
            </a:r>
            <a:endPar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10" name="Text Placeholder 1">
            <a:extLst>
              <a:ext uri="{FF2B5EF4-FFF2-40B4-BE49-F238E27FC236}">
                <a16:creationId xmlns:a16="http://schemas.microsoft.com/office/drawing/2014/main" id="{9CB06322-EBD1-833B-CC76-89F88CAC1C3D}"/>
              </a:ext>
            </a:extLst>
          </p:cNvPr>
          <p:cNvSpPr txBox="1">
            <a:spLocks/>
          </p:cNvSpPr>
          <p:nvPr/>
        </p:nvSpPr>
        <p:spPr>
          <a:xfrm>
            <a:off x="899593" y="2355726"/>
            <a:ext cx="3384375"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Participant B</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Prison officer</a:t>
            </a:r>
            <a:endPar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11" name="Subtitle 2">
            <a:extLst>
              <a:ext uri="{FF2B5EF4-FFF2-40B4-BE49-F238E27FC236}">
                <a16:creationId xmlns:a16="http://schemas.microsoft.com/office/drawing/2014/main" id="{E7060F87-93B6-93DA-3B9E-F516EC8ED4BD}"/>
              </a:ext>
            </a:extLst>
          </p:cNvPr>
          <p:cNvSpPr txBox="1">
            <a:spLocks/>
          </p:cNvSpPr>
          <p:nvPr/>
        </p:nvSpPr>
        <p:spPr>
          <a:xfrm>
            <a:off x="4685799" y="1358319"/>
            <a:ext cx="165586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Timing</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pic>
        <p:nvPicPr>
          <p:cNvPr id="12" name="Graphic 11">
            <a:extLst>
              <a:ext uri="{FF2B5EF4-FFF2-40B4-BE49-F238E27FC236}">
                <a16:creationId xmlns:a16="http://schemas.microsoft.com/office/drawing/2014/main" id="{F3D26E51-A3EE-E422-3AC1-EDF2498BA71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85799" y="1716270"/>
            <a:ext cx="423432" cy="423432"/>
          </a:xfrm>
          <a:prstGeom prst="rect">
            <a:avLst/>
          </a:prstGeom>
        </p:spPr>
      </p:pic>
      <p:pic>
        <p:nvPicPr>
          <p:cNvPr id="13" name="Picture 12">
            <a:extLst>
              <a:ext uri="{FF2B5EF4-FFF2-40B4-BE49-F238E27FC236}">
                <a16:creationId xmlns:a16="http://schemas.microsoft.com/office/drawing/2014/main" id="{76E7B330-B538-149C-62FF-CF319C4D0A97}"/>
              </a:ext>
            </a:extLst>
          </p:cNvPr>
          <p:cNvPicPr>
            <a:picLocks noChangeAspect="1"/>
          </p:cNvPicPr>
          <p:nvPr/>
        </p:nvPicPr>
        <p:blipFill>
          <a:blip r:embed="rId6"/>
          <a:stretch>
            <a:fillRect/>
          </a:stretch>
        </p:blipFill>
        <p:spPr>
          <a:xfrm>
            <a:off x="4638990" y="2202246"/>
            <a:ext cx="539519" cy="499686"/>
          </a:xfrm>
          <a:prstGeom prst="rect">
            <a:avLst/>
          </a:prstGeom>
        </p:spPr>
      </p:pic>
      <p:pic>
        <p:nvPicPr>
          <p:cNvPr id="14" name="Graphic 13">
            <a:extLst>
              <a:ext uri="{FF2B5EF4-FFF2-40B4-BE49-F238E27FC236}">
                <a16:creationId xmlns:a16="http://schemas.microsoft.com/office/drawing/2014/main" id="{66C09D2D-2488-563F-45C5-B5A3BB1F217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672650" y="2819045"/>
            <a:ext cx="449730" cy="449730"/>
          </a:xfrm>
          <a:prstGeom prst="rect">
            <a:avLst/>
          </a:prstGeom>
        </p:spPr>
      </p:pic>
      <p:pic>
        <p:nvPicPr>
          <p:cNvPr id="15" name="Picture 14">
            <a:extLst>
              <a:ext uri="{FF2B5EF4-FFF2-40B4-BE49-F238E27FC236}">
                <a16:creationId xmlns:a16="http://schemas.microsoft.com/office/drawing/2014/main" id="{1A4FAB51-2A8E-2135-7ADF-BC311371A525}"/>
              </a:ext>
            </a:extLst>
          </p:cNvPr>
          <p:cNvPicPr>
            <a:picLocks noChangeAspect="1"/>
          </p:cNvPicPr>
          <p:nvPr/>
        </p:nvPicPr>
        <p:blipFill>
          <a:blip r:embed="rId6"/>
          <a:stretch>
            <a:fillRect/>
          </a:stretch>
        </p:blipFill>
        <p:spPr>
          <a:xfrm>
            <a:off x="4648357" y="3310139"/>
            <a:ext cx="539519" cy="499686"/>
          </a:xfrm>
          <a:prstGeom prst="rect">
            <a:avLst/>
          </a:prstGeom>
        </p:spPr>
      </p:pic>
      <p:pic>
        <p:nvPicPr>
          <p:cNvPr id="16" name="Graphic 15">
            <a:extLst>
              <a:ext uri="{FF2B5EF4-FFF2-40B4-BE49-F238E27FC236}">
                <a16:creationId xmlns:a16="http://schemas.microsoft.com/office/drawing/2014/main" id="{6792001F-7FF6-F47A-66F0-F4208863A27D}"/>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685764" y="3926695"/>
            <a:ext cx="449730" cy="449730"/>
          </a:xfrm>
          <a:prstGeom prst="rect">
            <a:avLst/>
          </a:prstGeom>
        </p:spPr>
      </p:pic>
      <p:cxnSp>
        <p:nvCxnSpPr>
          <p:cNvPr id="17" name="Straight Connector 16">
            <a:extLst>
              <a:ext uri="{FF2B5EF4-FFF2-40B4-BE49-F238E27FC236}">
                <a16:creationId xmlns:a16="http://schemas.microsoft.com/office/drawing/2014/main" id="{36C383AD-E0A6-A58C-36EB-5FECE06D07D0}"/>
              </a:ext>
            </a:extLst>
          </p:cNvPr>
          <p:cNvCxnSpPr/>
          <p:nvPr/>
        </p:nvCxnSpPr>
        <p:spPr>
          <a:xfrm>
            <a:off x="4427984" y="1358319"/>
            <a:ext cx="0" cy="298439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18" name="Text Placeholder 1">
            <a:extLst>
              <a:ext uri="{FF2B5EF4-FFF2-40B4-BE49-F238E27FC236}">
                <a16:creationId xmlns:a16="http://schemas.microsoft.com/office/drawing/2014/main" id="{7E68F4B4-C7A8-307B-504F-B7B57CC5F8C3}"/>
              </a:ext>
            </a:extLst>
          </p:cNvPr>
          <p:cNvSpPr txBox="1">
            <a:spLocks/>
          </p:cNvSpPr>
          <p:nvPr/>
        </p:nvSpPr>
        <p:spPr>
          <a:xfrm>
            <a:off x="5219328" y="1797616"/>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Scripting: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sp>
        <p:nvSpPr>
          <p:cNvPr id="19" name="Text Placeholder 1">
            <a:extLst>
              <a:ext uri="{FF2B5EF4-FFF2-40B4-BE49-F238E27FC236}">
                <a16:creationId xmlns:a16="http://schemas.microsoft.com/office/drawing/2014/main" id="{8A83A1B8-8103-1CBC-1077-66AA6FA5217F}"/>
              </a:ext>
            </a:extLst>
          </p:cNvPr>
          <p:cNvSpPr txBox="1">
            <a:spLocks/>
          </p:cNvSpPr>
          <p:nvPr/>
        </p:nvSpPr>
        <p:spPr>
          <a:xfrm>
            <a:off x="5219328" y="2346778"/>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Practice: </a:t>
            </a:r>
            <a:r>
              <a:rPr lang="en-GB">
                <a:solidFill>
                  <a:srgbClr val="555558"/>
                </a:solidFill>
              </a:rPr>
              <a:t>2</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min</a:t>
            </a:r>
          </a:p>
        </p:txBody>
      </p:sp>
      <p:sp>
        <p:nvSpPr>
          <p:cNvPr id="20" name="Text Placeholder 1">
            <a:extLst>
              <a:ext uri="{FF2B5EF4-FFF2-40B4-BE49-F238E27FC236}">
                <a16:creationId xmlns:a16="http://schemas.microsoft.com/office/drawing/2014/main" id="{15B4271A-4000-7A57-60C7-84808F9ECF26}"/>
              </a:ext>
            </a:extLst>
          </p:cNvPr>
          <p:cNvSpPr txBox="1">
            <a:spLocks/>
          </p:cNvSpPr>
          <p:nvPr/>
        </p:nvSpPr>
        <p:spPr>
          <a:xfrm>
            <a:off x="5219328" y="2892819"/>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Feedback: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sp>
        <p:nvSpPr>
          <p:cNvPr id="21" name="Text Placeholder 1">
            <a:extLst>
              <a:ext uri="{FF2B5EF4-FFF2-40B4-BE49-F238E27FC236}">
                <a16:creationId xmlns:a16="http://schemas.microsoft.com/office/drawing/2014/main" id="{10573645-4002-8664-F544-B07CE9708C67}"/>
              </a:ext>
            </a:extLst>
          </p:cNvPr>
          <p:cNvSpPr txBox="1">
            <a:spLocks/>
          </p:cNvSpPr>
          <p:nvPr/>
        </p:nvSpPr>
        <p:spPr>
          <a:xfrm>
            <a:off x="5219328" y="3441981"/>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Practice: </a:t>
            </a:r>
            <a:r>
              <a:rPr lang="en-GB">
                <a:solidFill>
                  <a:srgbClr val="555558"/>
                </a:solidFill>
              </a:rPr>
              <a:t>2</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min</a:t>
            </a:r>
          </a:p>
        </p:txBody>
      </p:sp>
      <p:sp>
        <p:nvSpPr>
          <p:cNvPr id="22" name="Text Placeholder 1">
            <a:extLst>
              <a:ext uri="{FF2B5EF4-FFF2-40B4-BE49-F238E27FC236}">
                <a16:creationId xmlns:a16="http://schemas.microsoft.com/office/drawing/2014/main" id="{7473D357-E2A6-0168-6FDA-A10B288C57C9}"/>
              </a:ext>
            </a:extLst>
          </p:cNvPr>
          <p:cNvSpPr txBox="1">
            <a:spLocks/>
          </p:cNvSpPr>
          <p:nvPr/>
        </p:nvSpPr>
        <p:spPr>
          <a:xfrm>
            <a:off x="5219328" y="3991143"/>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Feedback: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spTree>
    <p:extLst>
      <p:ext uri="{BB962C8B-B14F-4D97-AF65-F5344CB8AC3E}">
        <p14:creationId xmlns:p14="http://schemas.microsoft.com/office/powerpoint/2010/main" val="13980459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8C1DF-94F3-2094-6F87-4CE7E3D7EE65}"/>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63D0613-29FB-FCC5-7A7E-EC2E350FD85C}"/>
              </a:ext>
            </a:extLst>
          </p:cNvPr>
          <p:cNvSpPr>
            <a:spLocks noGrp="1"/>
          </p:cNvSpPr>
          <p:nvPr>
            <p:ph type="subTitle" idx="1"/>
          </p:nvPr>
        </p:nvSpPr>
        <p:spPr/>
        <p:txBody>
          <a:bodyPr>
            <a:normAutofit fontScale="92500"/>
          </a:bodyPr>
          <a:lstStyle/>
          <a:p>
            <a:r>
              <a:rPr lang="en-GB"/>
              <a:t>Next steps: Observations, feedback and tracking</a:t>
            </a:r>
          </a:p>
        </p:txBody>
      </p:sp>
      <p:pic>
        <p:nvPicPr>
          <p:cNvPr id="9" name="Graphic 8" descr="Eye with solid fill">
            <a:extLst>
              <a:ext uri="{FF2B5EF4-FFF2-40B4-BE49-F238E27FC236}">
                <a16:creationId xmlns:a16="http://schemas.microsoft.com/office/drawing/2014/main" id="{3029FA51-E301-DA62-AF7F-90DBF72159C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15110" y="1705255"/>
            <a:ext cx="1756087" cy="1756087"/>
          </a:xfrm>
          <a:prstGeom prst="rect">
            <a:avLst/>
          </a:prstGeom>
        </p:spPr>
      </p:pic>
      <p:pic>
        <p:nvPicPr>
          <p:cNvPr id="10" name="Graphic 9">
            <a:extLst>
              <a:ext uri="{FF2B5EF4-FFF2-40B4-BE49-F238E27FC236}">
                <a16:creationId xmlns:a16="http://schemas.microsoft.com/office/drawing/2014/main" id="{5AEA71A8-2DBE-5606-BFA9-913E8DF9851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79799" y="1891097"/>
            <a:ext cx="1384402" cy="1384402"/>
          </a:xfrm>
          <a:prstGeom prst="rect">
            <a:avLst/>
          </a:prstGeom>
        </p:spPr>
      </p:pic>
      <p:pic>
        <p:nvPicPr>
          <p:cNvPr id="11" name="Graphic 10" descr="Workflow with solid fill">
            <a:extLst>
              <a:ext uri="{FF2B5EF4-FFF2-40B4-BE49-F238E27FC236}">
                <a16:creationId xmlns:a16="http://schemas.microsoft.com/office/drawing/2014/main" id="{BB7930B7-6B5F-411B-4C48-45C3A45E670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272804" y="1787780"/>
            <a:ext cx="1591036" cy="1591036"/>
          </a:xfrm>
          <a:prstGeom prst="rect">
            <a:avLst/>
          </a:prstGeom>
        </p:spPr>
      </p:pic>
    </p:spTree>
    <p:extLst>
      <p:ext uri="{BB962C8B-B14F-4D97-AF65-F5344CB8AC3E}">
        <p14:creationId xmlns:p14="http://schemas.microsoft.com/office/powerpoint/2010/main" val="2209366147"/>
      </p:ext>
    </p:extLst>
  </p:cSld>
  <p:clrMapOvr>
    <a:masterClrMapping/>
  </p:clrMapOvr>
</p:sld>
</file>

<file path=ppt/theme/theme1.xml><?xml version="1.0" encoding="utf-8"?>
<a:theme xmlns:a="http://schemas.openxmlformats.org/drawingml/2006/main" name="LEADING PRISON LANDINGS - SLIDES">
  <a:themeElements>
    <a:clrScheme name="Custom 6">
      <a:dk1>
        <a:srgbClr val="000000"/>
      </a:dk1>
      <a:lt1>
        <a:srgbClr val="FFFFFF"/>
      </a:lt1>
      <a:dk2>
        <a:srgbClr val="555558"/>
      </a:dk2>
      <a:lt2>
        <a:srgbClr val="DBD9D5"/>
      </a:lt2>
      <a:accent1>
        <a:srgbClr val="008A96"/>
      </a:accent1>
      <a:accent2>
        <a:srgbClr val="CDDB27"/>
      </a:accent2>
      <a:accent3>
        <a:srgbClr val="000000"/>
      </a:accent3>
      <a:accent4>
        <a:srgbClr val="FFFFFF"/>
      </a:accent4>
      <a:accent5>
        <a:srgbClr val="9B268F"/>
      </a:accent5>
      <a:accent6>
        <a:srgbClr val="FFFFFF"/>
      </a:accent6>
      <a:hlink>
        <a:srgbClr val="008A96"/>
      </a:hlink>
      <a:folHlink>
        <a:srgbClr val="CDDB27"/>
      </a:folHlink>
    </a:clrScheme>
    <a:fontScheme name="Unlocked Template">
      <a:majorFont>
        <a:latin typeface="Univers Condensed"/>
        <a:ea typeface=""/>
        <a:cs typeface=""/>
      </a:majorFont>
      <a:minorFont>
        <a:latin typeface="Univer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fontAlgn="t">
          <a:lnSpc>
            <a:spcPct val="75000"/>
          </a:lnSpc>
          <a:spcBef>
            <a:spcPts val="0"/>
          </a:spcBef>
          <a:defRPr sz="4800" b="1" i="0" dirty="0">
            <a:solidFill>
              <a:srgbClr val="CDD615"/>
            </a:solidFill>
            <a:latin typeface="Univers Condensed" panose="020F0502020204030204" pitchFamily="34" charset="0"/>
            <a:cs typeface="Univers Condensed" panose="020F0502020204030204" pitchFamily="34" charset="0"/>
          </a:defRPr>
        </a:defPPr>
      </a:lstStyle>
    </a:txDef>
  </a:objectDefaults>
  <a:extraClrSchemeLst/>
  <a:extLst>
    <a:ext uri="{05A4C25C-085E-4340-85A3-A5531E510DB2}">
      <thm15:themeFamily xmlns:thm15="http://schemas.microsoft.com/office/thememl/2012/main" name="Presentation1" id="{411D13EF-15F9-4D9D-9A91-DA62B7F9959C}" vid="{F4D9C48A-D4E6-42BF-BEA2-65D936E2A279}"/>
    </a:ext>
  </a:extLst>
</a:theme>
</file>

<file path=ppt/theme/theme2.xml><?xml version="1.0" encoding="utf-8"?>
<a:theme xmlns:a="http://schemas.openxmlformats.org/drawingml/2006/main" name="LEADING PRISON LANDINGS - CONTENT SLIDES">
  <a:themeElements>
    <a:clrScheme name="Custom 6">
      <a:dk1>
        <a:srgbClr val="000000"/>
      </a:dk1>
      <a:lt1>
        <a:srgbClr val="FFFFFF"/>
      </a:lt1>
      <a:dk2>
        <a:srgbClr val="555558"/>
      </a:dk2>
      <a:lt2>
        <a:srgbClr val="DBD9D5"/>
      </a:lt2>
      <a:accent1>
        <a:srgbClr val="008A96"/>
      </a:accent1>
      <a:accent2>
        <a:srgbClr val="CDDB27"/>
      </a:accent2>
      <a:accent3>
        <a:srgbClr val="000000"/>
      </a:accent3>
      <a:accent4>
        <a:srgbClr val="FFFFFF"/>
      </a:accent4>
      <a:accent5>
        <a:srgbClr val="9B268F"/>
      </a:accent5>
      <a:accent6>
        <a:srgbClr val="FFFFFF"/>
      </a:accent6>
      <a:hlink>
        <a:srgbClr val="008A96"/>
      </a:hlink>
      <a:folHlink>
        <a:srgbClr val="CDDB27"/>
      </a:folHlink>
    </a:clrScheme>
    <a:fontScheme name="Unlocked Template">
      <a:majorFont>
        <a:latin typeface="Univers Condensed"/>
        <a:ea typeface=""/>
        <a:cs typeface=""/>
      </a:majorFont>
      <a:minorFont>
        <a:latin typeface="Univer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fontAlgn="t">
          <a:lnSpc>
            <a:spcPct val="75000"/>
          </a:lnSpc>
          <a:spcBef>
            <a:spcPts val="0"/>
          </a:spcBef>
          <a:defRPr sz="4800" b="1" i="0" dirty="0">
            <a:solidFill>
              <a:srgbClr val="CDD615"/>
            </a:solidFill>
            <a:latin typeface="Univers Condensed" panose="020F0502020204030204" pitchFamily="34" charset="0"/>
            <a:cs typeface="Univers Condensed" panose="020F0502020204030204" pitchFamily="34" charset="0"/>
          </a:defRPr>
        </a:defPPr>
      </a:lstStyle>
    </a:txDef>
  </a:objectDefaults>
  <a:extraClrSchemeLst/>
  <a:extLst>
    <a:ext uri="{05A4C25C-085E-4340-85A3-A5531E510DB2}">
      <thm15:themeFamily xmlns:thm15="http://schemas.microsoft.com/office/thememl/2012/main" name="Presentation1" id="{411D13EF-15F9-4D9D-9A91-DA62B7F9959C}" vid="{83384F8E-B013-4483-BF33-575890010F6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288989c-8d13-4cf6-98c5-14abe6b013cd" xsi:nil="true"/>
    <lcf76f155ced4ddcb4097134ff3c332f xmlns="81392dbb-0c2e-426d-b80f-55bf4a0ededd">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B0F1A86E85B6A4E826130A154410D26" ma:contentTypeVersion="19" ma:contentTypeDescription="Create a new document." ma:contentTypeScope="" ma:versionID="43f0e134798a4d6e03c30f789a5f6445">
  <xsd:schema xmlns:xsd="http://www.w3.org/2001/XMLSchema" xmlns:xs="http://www.w3.org/2001/XMLSchema" xmlns:p="http://schemas.microsoft.com/office/2006/metadata/properties" xmlns:ns2="81392dbb-0c2e-426d-b80f-55bf4a0ededd" xmlns:ns3="9288989c-8d13-4cf6-98c5-14abe6b013cd" targetNamespace="http://schemas.microsoft.com/office/2006/metadata/properties" ma:root="true" ma:fieldsID="de18b2b07f1a1c5c29da306678b7a82a" ns2:_="" ns3:_="">
    <xsd:import namespace="81392dbb-0c2e-426d-b80f-55bf4a0ededd"/>
    <xsd:import namespace="9288989c-8d13-4cf6-98c5-14abe6b013c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392dbb-0c2e-426d-b80f-55bf4a0ede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c47501a-0161-4e23-9205-6d5de36982d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288989c-8d13-4cf6-98c5-14abe6b013cd"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81f2719-049f-40f3-ac5d-58c4a9e41ada}" ma:internalName="TaxCatchAll" ma:showField="CatchAllData" ma:web="9288989c-8d13-4cf6-98c5-14abe6b013c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21C1452-6BF3-466E-AB90-EBDB81530A2F}">
  <ds:schemaRefs>
    <ds:schemaRef ds:uri="61293615-1dac-44c6-ba3e-bfda57c030e4"/>
    <ds:schemaRef ds:uri="9288989c-8d13-4cf6-98c5-14abe6b013c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3AF779B8-7923-4DF0-BD29-7A1563A0991A}"/>
</file>

<file path=customXml/itemProps3.xml><?xml version="1.0" encoding="utf-8"?>
<ds:datastoreItem xmlns:ds="http://schemas.openxmlformats.org/officeDocument/2006/customXml" ds:itemID="{E9FB7645-CDFB-4F8E-A128-6D5A0E72DE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Unlocked Powerpoint Template - Updated May 2026</Template>
  <TotalTime>36</TotalTime>
  <Words>2108</Words>
  <Application>Microsoft Office PowerPoint</Application>
  <PresentationFormat>On-screen Show (16:9)</PresentationFormat>
  <Paragraphs>164</Paragraphs>
  <Slides>10</Slides>
  <Notes>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10</vt:i4>
      </vt:variant>
    </vt:vector>
  </HeadingPairs>
  <TitlesOfParts>
    <vt:vector size="17" baseType="lpstr">
      <vt:lpstr>Arial</vt:lpstr>
      <vt:lpstr>Univers LT Std 47 Cn Lt</vt:lpstr>
      <vt:lpstr>Univers Condensed</vt:lpstr>
      <vt:lpstr>Univers LT Std 67 Bold Condense</vt:lpstr>
      <vt:lpstr>Univers</vt:lpstr>
      <vt:lpstr>LEADING PRISON LANDINGS - SLIDES</vt:lpstr>
      <vt:lpstr>LEADING PRISON LANDINGS - CONTENT SLIDES</vt:lpstr>
      <vt:lpstr>#18 Socratic questions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George Cristin-Marks</dc:creator>
  <cp:keywords/>
  <dc:description/>
  <cp:lastModifiedBy>Frances Steel</cp:lastModifiedBy>
  <cp:revision>2</cp:revision>
  <dcterms:created xsi:type="dcterms:W3CDTF">2026-07-10T08:25:51Z</dcterms:created>
  <dcterms:modified xsi:type="dcterms:W3CDTF">2026-08-13T09:34:08Z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0x010100CB0F1A86E85B6A4E826130A154410D26</vt:lpwstr>
  </property>
</Properties>
</file>