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31" r:id="rId6"/>
    <p:sldId id="3586" r:id="rId7"/>
    <p:sldId id="3551" r:id="rId8"/>
    <p:sldId id="365" r:id="rId9"/>
    <p:sldId id="371" r:id="rId10"/>
    <p:sldId id="3552" r:id="rId11"/>
    <p:sldId id="3553" r:id="rId12"/>
    <p:sldId id="3454" r:id="rId13"/>
    <p:sldId id="3554" r:id="rId14"/>
    <p:sldId id="3609"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31"/>
            <p14:sldId id="3586"/>
            <p14:sldId id="3551"/>
            <p14:sldId id="365"/>
            <p14:sldId id="371"/>
            <p14:sldId id="3552"/>
            <p14:sldId id="3553"/>
            <p14:sldId id="3454"/>
            <p14:sldId id="3554"/>
            <p14:sldId id="360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35:11.679" v="1" actId="47"/>
      <pc:docMkLst>
        <pc:docMk/>
      </pc:docMkLst>
      <pc:sldChg chg="del">
        <pc:chgData name="Frances Steel" userId="79d46658-80de-4106-bb59-cad1b389c72e" providerId="ADAL" clId="{C9A650DF-FC12-494D-9C76-2639CC59E8C5}" dt="2026-08-13T09:34:57.197" v="0" actId="47"/>
        <pc:sldMkLst>
          <pc:docMk/>
          <pc:sldMk cId="694263448" sldId="256"/>
        </pc:sldMkLst>
      </pc:sldChg>
      <pc:sldChg chg="del">
        <pc:chgData name="Frances Steel" userId="79d46658-80de-4106-bb59-cad1b389c72e" providerId="ADAL" clId="{C9A650DF-FC12-494D-9C76-2639CC59E8C5}" dt="2026-08-13T09:35:11.679" v="1" actId="47"/>
        <pc:sldMkLst>
          <pc:docMk/>
          <pc:sldMk cId="1423451525" sldId="274"/>
        </pc:sldMkLst>
      </pc:sldChg>
      <pc:sldChg chg="del">
        <pc:chgData name="Frances Steel" userId="79d46658-80de-4106-bb59-cad1b389c72e" providerId="ADAL" clId="{C9A650DF-FC12-494D-9C76-2639CC59E8C5}" dt="2026-08-13T09:35:11.679" v="1" actId="47"/>
        <pc:sldMkLst>
          <pc:docMk/>
          <pc:sldMk cId="2434011021" sldId="276"/>
        </pc:sldMkLst>
      </pc:sldChg>
      <pc:sldChg chg="del">
        <pc:chgData name="Frances Steel" userId="79d46658-80de-4106-bb59-cad1b389c72e" providerId="ADAL" clId="{C9A650DF-FC12-494D-9C76-2639CC59E8C5}" dt="2026-08-13T09:35:11.679" v="1" actId="47"/>
        <pc:sldMkLst>
          <pc:docMk/>
          <pc:sldMk cId="3731077328" sldId="277"/>
        </pc:sldMkLst>
      </pc:sldChg>
      <pc:sldChg chg="del">
        <pc:chgData name="Frances Steel" userId="79d46658-80de-4106-bb59-cad1b389c72e" providerId="ADAL" clId="{C9A650DF-FC12-494D-9C76-2639CC59E8C5}" dt="2026-08-13T09:35:11.679" v="1" actId="47"/>
        <pc:sldMkLst>
          <pc:docMk/>
          <pc:sldMk cId="1433864914" sldId="306"/>
        </pc:sldMkLst>
      </pc:sldChg>
      <pc:sldChg chg="del">
        <pc:chgData name="Frances Steel" userId="79d46658-80de-4106-bb59-cad1b389c72e" providerId="ADAL" clId="{C9A650DF-FC12-494D-9C76-2639CC59E8C5}" dt="2026-08-13T09:35:11.679" v="1" actId="47"/>
        <pc:sldMkLst>
          <pc:docMk/>
          <pc:sldMk cId="297875374" sldId="316"/>
        </pc:sldMkLst>
      </pc:sldChg>
      <pc:sldChg chg="del">
        <pc:chgData name="Frances Steel" userId="79d46658-80de-4106-bb59-cad1b389c72e" providerId="ADAL" clId="{C9A650DF-FC12-494D-9C76-2639CC59E8C5}" dt="2026-08-13T09:34:57.197" v="0" actId="47"/>
        <pc:sldMkLst>
          <pc:docMk/>
          <pc:sldMk cId="1830645488" sldId="318"/>
        </pc:sldMkLst>
      </pc:sldChg>
      <pc:sldChg chg="del">
        <pc:chgData name="Frances Steel" userId="79d46658-80de-4106-bb59-cad1b389c72e" providerId="ADAL" clId="{C9A650DF-FC12-494D-9C76-2639CC59E8C5}" dt="2026-08-13T09:34:57.197" v="0" actId="47"/>
        <pc:sldMkLst>
          <pc:docMk/>
          <pc:sldMk cId="1041641628" sldId="319"/>
        </pc:sldMkLst>
      </pc:sldChg>
      <pc:sldChg chg="del">
        <pc:chgData name="Frances Steel" userId="79d46658-80de-4106-bb59-cad1b389c72e" providerId="ADAL" clId="{C9A650DF-FC12-494D-9C76-2639CC59E8C5}" dt="2026-08-13T09:35:11.679" v="1" actId="47"/>
        <pc:sldMkLst>
          <pc:docMk/>
          <pc:sldMk cId="912035029" sldId="320"/>
        </pc:sldMkLst>
      </pc:sldChg>
      <pc:sldChg chg="del">
        <pc:chgData name="Frances Steel" userId="79d46658-80de-4106-bb59-cad1b389c72e" providerId="ADAL" clId="{C9A650DF-FC12-494D-9C76-2639CC59E8C5}" dt="2026-08-13T09:35:11.679" v="1" actId="47"/>
        <pc:sldMkLst>
          <pc:docMk/>
          <pc:sldMk cId="3483101807" sldId="321"/>
        </pc:sldMkLst>
      </pc:sldChg>
      <pc:sldChg chg="del">
        <pc:chgData name="Frances Steel" userId="79d46658-80de-4106-bb59-cad1b389c72e" providerId="ADAL" clId="{C9A650DF-FC12-494D-9C76-2639CC59E8C5}" dt="2026-08-13T09:35:11.679" v="1" actId="47"/>
        <pc:sldMkLst>
          <pc:docMk/>
          <pc:sldMk cId="974053162" sldId="322"/>
        </pc:sldMkLst>
      </pc:sldChg>
      <pc:sldChg chg="del">
        <pc:chgData name="Frances Steel" userId="79d46658-80de-4106-bb59-cad1b389c72e" providerId="ADAL" clId="{C9A650DF-FC12-494D-9C76-2639CC59E8C5}" dt="2026-08-13T09:35:11.679" v="1" actId="47"/>
        <pc:sldMkLst>
          <pc:docMk/>
          <pc:sldMk cId="2530830677" sldId="323"/>
        </pc:sldMkLst>
      </pc:sldChg>
      <pc:sldChg chg="del">
        <pc:chgData name="Frances Steel" userId="79d46658-80de-4106-bb59-cad1b389c72e" providerId="ADAL" clId="{C9A650DF-FC12-494D-9C76-2639CC59E8C5}" dt="2026-08-13T09:35:11.679" v="1" actId="47"/>
        <pc:sldMkLst>
          <pc:docMk/>
          <pc:sldMk cId="385605290" sldId="324"/>
        </pc:sldMkLst>
      </pc:sldChg>
      <pc:sldChg chg="del">
        <pc:chgData name="Frances Steel" userId="79d46658-80de-4106-bb59-cad1b389c72e" providerId="ADAL" clId="{C9A650DF-FC12-494D-9C76-2639CC59E8C5}" dt="2026-08-13T09:35:11.679" v="1" actId="47"/>
        <pc:sldMkLst>
          <pc:docMk/>
          <pc:sldMk cId="1690432780" sldId="325"/>
        </pc:sldMkLst>
      </pc:sldChg>
      <pc:sldChg chg="del">
        <pc:chgData name="Frances Steel" userId="79d46658-80de-4106-bb59-cad1b389c72e" providerId="ADAL" clId="{C9A650DF-FC12-494D-9C76-2639CC59E8C5}" dt="2026-08-13T09:35:11.679" v="1" actId="47"/>
        <pc:sldMkLst>
          <pc:docMk/>
          <pc:sldMk cId="1236071642" sldId="326"/>
        </pc:sldMkLst>
      </pc:sldChg>
      <pc:sldChg chg="del">
        <pc:chgData name="Frances Steel" userId="79d46658-80de-4106-bb59-cad1b389c72e" providerId="ADAL" clId="{C9A650DF-FC12-494D-9C76-2639CC59E8C5}" dt="2026-08-13T09:35:11.679" v="1" actId="47"/>
        <pc:sldMkLst>
          <pc:docMk/>
          <pc:sldMk cId="4250660683" sldId="327"/>
        </pc:sldMkLst>
      </pc:sldChg>
      <pc:sldChg chg="del">
        <pc:chgData name="Frances Steel" userId="79d46658-80de-4106-bb59-cad1b389c72e" providerId="ADAL" clId="{C9A650DF-FC12-494D-9C76-2639CC59E8C5}" dt="2026-08-13T09:35:11.679" v="1" actId="47"/>
        <pc:sldMkLst>
          <pc:docMk/>
          <pc:sldMk cId="1683744745" sldId="328"/>
        </pc:sldMkLst>
      </pc:sldChg>
      <pc:sldChg chg="del">
        <pc:chgData name="Frances Steel" userId="79d46658-80de-4106-bb59-cad1b389c72e" providerId="ADAL" clId="{C9A650DF-FC12-494D-9C76-2639CC59E8C5}" dt="2026-08-13T09:35:11.679" v="1" actId="47"/>
        <pc:sldMkLst>
          <pc:docMk/>
          <pc:sldMk cId="43262511" sldId="329"/>
        </pc:sldMkLst>
      </pc:sldChg>
      <pc:sldChg chg="del">
        <pc:chgData name="Frances Steel" userId="79d46658-80de-4106-bb59-cad1b389c72e" providerId="ADAL" clId="{C9A650DF-FC12-494D-9C76-2639CC59E8C5}" dt="2026-08-13T09:35:11.679" v="1" actId="47"/>
        <pc:sldMkLst>
          <pc:docMk/>
          <pc:sldMk cId="1645059187" sldId="330"/>
        </pc:sldMkLst>
      </pc:sldChg>
      <pc:sldChg chg="del">
        <pc:chgData name="Frances Steel" userId="79d46658-80de-4106-bb59-cad1b389c72e" providerId="ADAL" clId="{C9A650DF-FC12-494D-9C76-2639CC59E8C5}" dt="2026-08-13T09:35:11.679" v="1" actId="47"/>
        <pc:sldMkLst>
          <pc:docMk/>
          <pc:sldMk cId="3434089195" sldId="331"/>
        </pc:sldMkLst>
      </pc:sldChg>
      <pc:sldChg chg="del">
        <pc:chgData name="Frances Steel" userId="79d46658-80de-4106-bb59-cad1b389c72e" providerId="ADAL" clId="{C9A650DF-FC12-494D-9C76-2639CC59E8C5}" dt="2026-08-13T09:34:57.197" v="0" actId="47"/>
        <pc:sldMkLst>
          <pc:docMk/>
          <pc:sldMk cId="403890563" sldId="332"/>
        </pc:sldMkLst>
      </pc:sldChg>
      <pc:sldChg chg="del">
        <pc:chgData name="Frances Steel" userId="79d46658-80de-4106-bb59-cad1b389c72e" providerId="ADAL" clId="{C9A650DF-FC12-494D-9C76-2639CC59E8C5}" dt="2026-08-13T09:34:57.197" v="0" actId="47"/>
        <pc:sldMkLst>
          <pc:docMk/>
          <pc:sldMk cId="929501113" sldId="333"/>
        </pc:sldMkLst>
      </pc:sldChg>
      <pc:sldChg chg="del">
        <pc:chgData name="Frances Steel" userId="79d46658-80de-4106-bb59-cad1b389c72e" providerId="ADAL" clId="{C9A650DF-FC12-494D-9C76-2639CC59E8C5}" dt="2026-08-13T09:34:57.197" v="0" actId="47"/>
        <pc:sldMkLst>
          <pc:docMk/>
          <pc:sldMk cId="4028621635" sldId="334"/>
        </pc:sldMkLst>
      </pc:sldChg>
      <pc:sldChg chg="del">
        <pc:chgData name="Frances Steel" userId="79d46658-80de-4106-bb59-cad1b389c72e" providerId="ADAL" clId="{C9A650DF-FC12-494D-9C76-2639CC59E8C5}" dt="2026-08-13T09:34:57.197" v="0" actId="47"/>
        <pc:sldMkLst>
          <pc:docMk/>
          <pc:sldMk cId="1014295931" sldId="335"/>
        </pc:sldMkLst>
      </pc:sldChg>
      <pc:sldChg chg="del">
        <pc:chgData name="Frances Steel" userId="79d46658-80de-4106-bb59-cad1b389c72e" providerId="ADAL" clId="{C9A650DF-FC12-494D-9C76-2639CC59E8C5}" dt="2026-08-13T09:34:57.197" v="0" actId="47"/>
        <pc:sldMkLst>
          <pc:docMk/>
          <pc:sldMk cId="3138081265" sldId="336"/>
        </pc:sldMkLst>
      </pc:sldChg>
      <pc:sldChg chg="del">
        <pc:chgData name="Frances Steel" userId="79d46658-80de-4106-bb59-cad1b389c72e" providerId="ADAL" clId="{C9A650DF-FC12-494D-9C76-2639CC59E8C5}" dt="2026-08-13T09:34:57.197" v="0" actId="47"/>
        <pc:sldMkLst>
          <pc:docMk/>
          <pc:sldMk cId="1318510914" sldId="337"/>
        </pc:sldMkLst>
      </pc:sldChg>
      <pc:sldChg chg="del">
        <pc:chgData name="Frances Steel" userId="79d46658-80de-4106-bb59-cad1b389c72e" providerId="ADAL" clId="{C9A650DF-FC12-494D-9C76-2639CC59E8C5}" dt="2026-08-13T09:34:57.197" v="0" actId="47"/>
        <pc:sldMkLst>
          <pc:docMk/>
          <pc:sldMk cId="793611396" sldId="338"/>
        </pc:sldMkLst>
      </pc:sldChg>
      <pc:sldChg chg="del">
        <pc:chgData name="Frances Steel" userId="79d46658-80de-4106-bb59-cad1b389c72e" providerId="ADAL" clId="{C9A650DF-FC12-494D-9C76-2639CC59E8C5}" dt="2026-08-13T09:34:57.197" v="0" actId="47"/>
        <pc:sldMkLst>
          <pc:docMk/>
          <pc:sldMk cId="2072881248" sldId="339"/>
        </pc:sldMkLst>
      </pc:sldChg>
      <pc:sldChg chg="del">
        <pc:chgData name="Frances Steel" userId="79d46658-80de-4106-bb59-cad1b389c72e" providerId="ADAL" clId="{C9A650DF-FC12-494D-9C76-2639CC59E8C5}" dt="2026-08-13T09:34:57.197" v="0" actId="47"/>
        <pc:sldMkLst>
          <pc:docMk/>
          <pc:sldMk cId="434111584" sldId="340"/>
        </pc:sldMkLst>
      </pc:sldChg>
      <pc:sldChg chg="del">
        <pc:chgData name="Frances Steel" userId="79d46658-80de-4106-bb59-cad1b389c72e" providerId="ADAL" clId="{C9A650DF-FC12-494D-9C76-2639CC59E8C5}" dt="2026-08-13T09:34:57.197" v="0" actId="47"/>
        <pc:sldMkLst>
          <pc:docMk/>
          <pc:sldMk cId="3165110469" sldId="341"/>
        </pc:sldMkLst>
      </pc:sldChg>
      <pc:sldChg chg="del">
        <pc:chgData name="Frances Steel" userId="79d46658-80de-4106-bb59-cad1b389c72e" providerId="ADAL" clId="{C9A650DF-FC12-494D-9C76-2639CC59E8C5}" dt="2026-08-13T09:34:57.197" v="0" actId="47"/>
        <pc:sldMkLst>
          <pc:docMk/>
          <pc:sldMk cId="1942120227" sldId="342"/>
        </pc:sldMkLst>
      </pc:sldChg>
      <pc:sldChg chg="del">
        <pc:chgData name="Frances Steel" userId="79d46658-80de-4106-bb59-cad1b389c72e" providerId="ADAL" clId="{C9A650DF-FC12-494D-9C76-2639CC59E8C5}" dt="2026-08-13T09:34:57.197" v="0" actId="47"/>
        <pc:sldMkLst>
          <pc:docMk/>
          <pc:sldMk cId="1130502122" sldId="343"/>
        </pc:sldMkLst>
      </pc:sldChg>
      <pc:sldChg chg="del">
        <pc:chgData name="Frances Steel" userId="79d46658-80de-4106-bb59-cad1b389c72e" providerId="ADAL" clId="{C9A650DF-FC12-494D-9C76-2639CC59E8C5}" dt="2026-08-13T09:34:57.197" v="0" actId="47"/>
        <pc:sldMkLst>
          <pc:docMk/>
          <pc:sldMk cId="227241366" sldId="344"/>
        </pc:sldMkLst>
      </pc:sldChg>
      <pc:sldChg chg="del">
        <pc:chgData name="Frances Steel" userId="79d46658-80de-4106-bb59-cad1b389c72e" providerId="ADAL" clId="{C9A650DF-FC12-494D-9C76-2639CC59E8C5}" dt="2026-08-13T09:34:57.197" v="0" actId="47"/>
        <pc:sldMkLst>
          <pc:docMk/>
          <pc:sldMk cId="1359039025" sldId="345"/>
        </pc:sldMkLst>
      </pc:sldChg>
      <pc:sldChg chg="del">
        <pc:chgData name="Frances Steel" userId="79d46658-80de-4106-bb59-cad1b389c72e" providerId="ADAL" clId="{C9A650DF-FC12-494D-9C76-2639CC59E8C5}" dt="2026-08-13T09:34:57.197" v="0" actId="47"/>
        <pc:sldMkLst>
          <pc:docMk/>
          <pc:sldMk cId="1896653241" sldId="346"/>
        </pc:sldMkLst>
      </pc:sldChg>
      <pc:sldChg chg="del">
        <pc:chgData name="Frances Steel" userId="79d46658-80de-4106-bb59-cad1b389c72e" providerId="ADAL" clId="{C9A650DF-FC12-494D-9C76-2639CC59E8C5}" dt="2026-08-13T09:34:57.197" v="0" actId="47"/>
        <pc:sldMkLst>
          <pc:docMk/>
          <pc:sldMk cId="3402514913" sldId="347"/>
        </pc:sldMkLst>
      </pc:sldChg>
      <pc:sldChg chg="del">
        <pc:chgData name="Frances Steel" userId="79d46658-80de-4106-bb59-cad1b389c72e" providerId="ADAL" clId="{C9A650DF-FC12-494D-9C76-2639CC59E8C5}" dt="2026-08-13T09:34:57.197" v="0" actId="47"/>
        <pc:sldMkLst>
          <pc:docMk/>
          <pc:sldMk cId="3176318026" sldId="348"/>
        </pc:sldMkLst>
      </pc:sldChg>
      <pc:sldChg chg="del">
        <pc:chgData name="Frances Steel" userId="79d46658-80de-4106-bb59-cad1b389c72e" providerId="ADAL" clId="{C9A650DF-FC12-494D-9C76-2639CC59E8C5}" dt="2026-08-13T09:34:57.197" v="0" actId="47"/>
        <pc:sldMkLst>
          <pc:docMk/>
          <pc:sldMk cId="1115766580" sldId="349"/>
        </pc:sldMkLst>
      </pc:sldChg>
      <pc:sldChg chg="del">
        <pc:chgData name="Frances Steel" userId="79d46658-80de-4106-bb59-cad1b389c72e" providerId="ADAL" clId="{C9A650DF-FC12-494D-9C76-2639CC59E8C5}" dt="2026-08-13T09:34:57.197" v="0" actId="47"/>
        <pc:sldMkLst>
          <pc:docMk/>
          <pc:sldMk cId="799748722" sldId="350"/>
        </pc:sldMkLst>
      </pc:sldChg>
      <pc:sldChg chg="del">
        <pc:chgData name="Frances Steel" userId="79d46658-80de-4106-bb59-cad1b389c72e" providerId="ADAL" clId="{C9A650DF-FC12-494D-9C76-2639CC59E8C5}" dt="2026-08-13T09:34:57.197" v="0" actId="47"/>
        <pc:sldMkLst>
          <pc:docMk/>
          <pc:sldMk cId="869973807" sldId="351"/>
        </pc:sldMkLst>
      </pc:sldChg>
      <pc:sldChg chg="del">
        <pc:chgData name="Frances Steel" userId="79d46658-80de-4106-bb59-cad1b389c72e" providerId="ADAL" clId="{C9A650DF-FC12-494D-9C76-2639CC59E8C5}" dt="2026-08-13T09:34:57.197" v="0" actId="47"/>
        <pc:sldMkLst>
          <pc:docMk/>
          <pc:sldMk cId="2847549108" sldId="352"/>
        </pc:sldMkLst>
      </pc:sldChg>
      <pc:sldChg chg="del">
        <pc:chgData name="Frances Steel" userId="79d46658-80de-4106-bb59-cad1b389c72e" providerId="ADAL" clId="{C9A650DF-FC12-494D-9C76-2639CC59E8C5}" dt="2026-08-13T09:34:57.197" v="0" actId="47"/>
        <pc:sldMkLst>
          <pc:docMk/>
          <pc:sldMk cId="1409129158" sldId="353"/>
        </pc:sldMkLst>
      </pc:sldChg>
      <pc:sldChg chg="del">
        <pc:chgData name="Frances Steel" userId="79d46658-80de-4106-bb59-cad1b389c72e" providerId="ADAL" clId="{C9A650DF-FC12-494D-9C76-2639CC59E8C5}" dt="2026-08-13T09:34:57.197" v="0" actId="47"/>
        <pc:sldMkLst>
          <pc:docMk/>
          <pc:sldMk cId="3773325632" sldId="354"/>
        </pc:sldMkLst>
      </pc:sldChg>
      <pc:sldChg chg="del">
        <pc:chgData name="Frances Steel" userId="79d46658-80de-4106-bb59-cad1b389c72e" providerId="ADAL" clId="{C9A650DF-FC12-494D-9C76-2639CC59E8C5}" dt="2026-08-13T09:34:57.197" v="0" actId="47"/>
        <pc:sldMkLst>
          <pc:docMk/>
          <pc:sldMk cId="2122377566" sldId="355"/>
        </pc:sldMkLst>
      </pc:sldChg>
      <pc:sldChg chg="del">
        <pc:chgData name="Frances Steel" userId="79d46658-80de-4106-bb59-cad1b389c72e" providerId="ADAL" clId="{C9A650DF-FC12-494D-9C76-2639CC59E8C5}" dt="2026-08-13T09:34:57.197" v="0" actId="47"/>
        <pc:sldMkLst>
          <pc:docMk/>
          <pc:sldMk cId="3950445478" sldId="356"/>
        </pc:sldMkLst>
      </pc:sldChg>
      <pc:sldChg chg="del">
        <pc:chgData name="Frances Steel" userId="79d46658-80de-4106-bb59-cad1b389c72e" providerId="ADAL" clId="{C9A650DF-FC12-494D-9C76-2639CC59E8C5}" dt="2026-08-13T09:34:57.197" v="0" actId="47"/>
        <pc:sldMkLst>
          <pc:docMk/>
          <pc:sldMk cId="3900292432" sldId="357"/>
        </pc:sldMkLst>
      </pc:sldChg>
      <pc:sldChg chg="del">
        <pc:chgData name="Frances Steel" userId="79d46658-80de-4106-bb59-cad1b389c72e" providerId="ADAL" clId="{C9A650DF-FC12-494D-9C76-2639CC59E8C5}" dt="2026-08-13T09:34:57.197" v="0" actId="47"/>
        <pc:sldMkLst>
          <pc:docMk/>
          <pc:sldMk cId="178270253" sldId="358"/>
        </pc:sldMkLst>
      </pc:sldChg>
      <pc:sldChg chg="del">
        <pc:chgData name="Frances Steel" userId="79d46658-80de-4106-bb59-cad1b389c72e" providerId="ADAL" clId="{C9A650DF-FC12-494D-9C76-2639CC59E8C5}" dt="2026-08-13T09:34:57.197" v="0" actId="47"/>
        <pc:sldMkLst>
          <pc:docMk/>
          <pc:sldMk cId="1972560737" sldId="359"/>
        </pc:sldMkLst>
      </pc:sldChg>
      <pc:sldChg chg="del">
        <pc:chgData name="Frances Steel" userId="79d46658-80de-4106-bb59-cad1b389c72e" providerId="ADAL" clId="{C9A650DF-FC12-494D-9C76-2639CC59E8C5}" dt="2026-08-13T09:34:57.197" v="0" actId="47"/>
        <pc:sldMkLst>
          <pc:docMk/>
          <pc:sldMk cId="666957664" sldId="360"/>
        </pc:sldMkLst>
      </pc:sldChg>
      <pc:sldChg chg="del">
        <pc:chgData name="Frances Steel" userId="79d46658-80de-4106-bb59-cad1b389c72e" providerId="ADAL" clId="{C9A650DF-FC12-494D-9C76-2639CC59E8C5}" dt="2026-08-13T09:34:57.197" v="0" actId="47"/>
        <pc:sldMkLst>
          <pc:docMk/>
          <pc:sldMk cId="1375381575" sldId="361"/>
        </pc:sldMkLst>
      </pc:sldChg>
      <pc:sldChg chg="del">
        <pc:chgData name="Frances Steel" userId="79d46658-80de-4106-bb59-cad1b389c72e" providerId="ADAL" clId="{C9A650DF-FC12-494D-9C76-2639CC59E8C5}" dt="2026-08-13T09:34:57.197" v="0" actId="47"/>
        <pc:sldMkLst>
          <pc:docMk/>
          <pc:sldMk cId="3774396332" sldId="362"/>
        </pc:sldMkLst>
      </pc:sldChg>
      <pc:sldChg chg="del">
        <pc:chgData name="Frances Steel" userId="79d46658-80de-4106-bb59-cad1b389c72e" providerId="ADAL" clId="{C9A650DF-FC12-494D-9C76-2639CC59E8C5}" dt="2026-08-13T09:34:57.197" v="0" actId="47"/>
        <pc:sldMkLst>
          <pc:docMk/>
          <pc:sldMk cId="3969832966" sldId="363"/>
        </pc:sldMkLst>
      </pc:sldChg>
      <pc:sldChg chg="del">
        <pc:chgData name="Frances Steel" userId="79d46658-80de-4106-bb59-cad1b389c72e" providerId="ADAL" clId="{C9A650DF-FC12-494D-9C76-2639CC59E8C5}" dt="2026-08-13T09:34:57.197" v="0" actId="47"/>
        <pc:sldMkLst>
          <pc:docMk/>
          <pc:sldMk cId="3929278674" sldId="364"/>
        </pc:sldMkLst>
      </pc:sldChg>
      <pc:sldChg chg="del">
        <pc:chgData name="Frances Steel" userId="79d46658-80de-4106-bb59-cad1b389c72e" providerId="ADAL" clId="{C9A650DF-FC12-494D-9C76-2639CC59E8C5}" dt="2026-08-13T09:35:11.679" v="1" actId="47"/>
        <pc:sldMkLst>
          <pc:docMk/>
          <pc:sldMk cId="3903199392" sldId="366"/>
        </pc:sldMkLst>
      </pc:sldChg>
      <pc:sldChg chg="del">
        <pc:chgData name="Frances Steel" userId="79d46658-80de-4106-bb59-cad1b389c72e" providerId="ADAL" clId="{C9A650DF-FC12-494D-9C76-2639CC59E8C5}" dt="2026-08-13T09:35:11.679" v="1" actId="47"/>
        <pc:sldMkLst>
          <pc:docMk/>
          <pc:sldMk cId="1181487563" sldId="367"/>
        </pc:sldMkLst>
      </pc:sldChg>
      <pc:sldChg chg="del">
        <pc:chgData name="Frances Steel" userId="79d46658-80de-4106-bb59-cad1b389c72e" providerId="ADAL" clId="{C9A650DF-FC12-494D-9C76-2639CC59E8C5}" dt="2026-08-13T09:35:11.679" v="1" actId="47"/>
        <pc:sldMkLst>
          <pc:docMk/>
          <pc:sldMk cId="3082684375" sldId="368"/>
        </pc:sldMkLst>
      </pc:sldChg>
      <pc:sldChg chg="del">
        <pc:chgData name="Frances Steel" userId="79d46658-80de-4106-bb59-cad1b389c72e" providerId="ADAL" clId="{C9A650DF-FC12-494D-9C76-2639CC59E8C5}" dt="2026-08-13T09:35:11.679" v="1" actId="47"/>
        <pc:sldMkLst>
          <pc:docMk/>
          <pc:sldMk cId="2785947965" sldId="369"/>
        </pc:sldMkLst>
      </pc:sldChg>
      <pc:sldChg chg="del">
        <pc:chgData name="Frances Steel" userId="79d46658-80de-4106-bb59-cad1b389c72e" providerId="ADAL" clId="{C9A650DF-FC12-494D-9C76-2639CC59E8C5}" dt="2026-08-13T09:34:57.197" v="0" actId="47"/>
        <pc:sldMkLst>
          <pc:docMk/>
          <pc:sldMk cId="4012602982" sldId="370"/>
        </pc:sldMkLst>
      </pc:sldChg>
      <pc:sldChg chg="del">
        <pc:chgData name="Frances Steel" userId="79d46658-80de-4106-bb59-cad1b389c72e" providerId="ADAL" clId="{C9A650DF-FC12-494D-9C76-2639CC59E8C5}" dt="2026-08-13T09:35:11.679" v="1" actId="47"/>
        <pc:sldMkLst>
          <pc:docMk/>
          <pc:sldMk cId="4103113797" sldId="372"/>
        </pc:sldMkLst>
      </pc:sldChg>
      <pc:sldChg chg="del">
        <pc:chgData name="Frances Steel" userId="79d46658-80de-4106-bb59-cad1b389c72e" providerId="ADAL" clId="{C9A650DF-FC12-494D-9C76-2639CC59E8C5}" dt="2026-08-13T09:35:11.679" v="1" actId="47"/>
        <pc:sldMkLst>
          <pc:docMk/>
          <pc:sldMk cId="2637083717" sldId="373"/>
        </pc:sldMkLst>
      </pc:sldChg>
      <pc:sldChg chg="del">
        <pc:chgData name="Frances Steel" userId="79d46658-80de-4106-bb59-cad1b389c72e" providerId="ADAL" clId="{C9A650DF-FC12-494D-9C76-2639CC59E8C5}" dt="2026-08-13T09:35:11.679" v="1" actId="47"/>
        <pc:sldMkLst>
          <pc:docMk/>
          <pc:sldMk cId="2942426247" sldId="374"/>
        </pc:sldMkLst>
      </pc:sldChg>
      <pc:sldChg chg="del">
        <pc:chgData name="Frances Steel" userId="79d46658-80de-4106-bb59-cad1b389c72e" providerId="ADAL" clId="{C9A650DF-FC12-494D-9C76-2639CC59E8C5}" dt="2026-08-13T09:34:57.197" v="0" actId="47"/>
        <pc:sldMkLst>
          <pc:docMk/>
          <pc:sldMk cId="2427575694" sldId="876"/>
        </pc:sldMkLst>
      </pc:sldChg>
      <pc:sldChg chg="del">
        <pc:chgData name="Frances Steel" userId="79d46658-80de-4106-bb59-cad1b389c72e" providerId="ADAL" clId="{C9A650DF-FC12-494D-9C76-2639CC59E8C5}" dt="2026-08-13T09:34:57.197" v="0" actId="47"/>
        <pc:sldMkLst>
          <pc:docMk/>
          <pc:sldMk cId="3980086666" sldId="877"/>
        </pc:sldMkLst>
      </pc:sldChg>
      <pc:sldChg chg="del">
        <pc:chgData name="Frances Steel" userId="79d46658-80de-4106-bb59-cad1b389c72e" providerId="ADAL" clId="{C9A650DF-FC12-494D-9C76-2639CC59E8C5}" dt="2026-08-13T09:34:57.197" v="0" actId="47"/>
        <pc:sldMkLst>
          <pc:docMk/>
          <pc:sldMk cId="3969685628" sldId="3329"/>
        </pc:sldMkLst>
      </pc:sldChg>
      <pc:sldChg chg="del">
        <pc:chgData name="Frances Steel" userId="79d46658-80de-4106-bb59-cad1b389c72e" providerId="ADAL" clId="{C9A650DF-FC12-494D-9C76-2639CC59E8C5}" dt="2026-08-13T09:34:57.197" v="0" actId="47"/>
        <pc:sldMkLst>
          <pc:docMk/>
          <pc:sldMk cId="2141623433" sldId="3332"/>
        </pc:sldMkLst>
      </pc:sldChg>
      <pc:sldChg chg="del">
        <pc:chgData name="Frances Steel" userId="79d46658-80de-4106-bb59-cad1b389c72e" providerId="ADAL" clId="{C9A650DF-FC12-494D-9C76-2639CC59E8C5}" dt="2026-08-13T09:34:57.197" v="0" actId="47"/>
        <pc:sldMkLst>
          <pc:docMk/>
          <pc:sldMk cId="2382823530" sldId="3358"/>
        </pc:sldMkLst>
      </pc:sldChg>
      <pc:sldChg chg="del">
        <pc:chgData name="Frances Steel" userId="79d46658-80de-4106-bb59-cad1b389c72e" providerId="ADAL" clId="{C9A650DF-FC12-494D-9C76-2639CC59E8C5}" dt="2026-08-13T09:34:57.197" v="0" actId="47"/>
        <pc:sldMkLst>
          <pc:docMk/>
          <pc:sldMk cId="3519545674" sldId="3386"/>
        </pc:sldMkLst>
      </pc:sldChg>
      <pc:sldChg chg="del">
        <pc:chgData name="Frances Steel" userId="79d46658-80de-4106-bb59-cad1b389c72e" providerId="ADAL" clId="{C9A650DF-FC12-494D-9C76-2639CC59E8C5}" dt="2026-08-13T09:34:57.197" v="0" actId="47"/>
        <pc:sldMkLst>
          <pc:docMk/>
          <pc:sldMk cId="1262788985" sldId="3387"/>
        </pc:sldMkLst>
      </pc:sldChg>
      <pc:sldChg chg="del">
        <pc:chgData name="Frances Steel" userId="79d46658-80de-4106-bb59-cad1b389c72e" providerId="ADAL" clId="{C9A650DF-FC12-494D-9C76-2639CC59E8C5}" dt="2026-08-13T09:34:57.197" v="0" actId="47"/>
        <pc:sldMkLst>
          <pc:docMk/>
          <pc:sldMk cId="2532067555" sldId="3389"/>
        </pc:sldMkLst>
      </pc:sldChg>
      <pc:sldChg chg="del">
        <pc:chgData name="Frances Steel" userId="79d46658-80de-4106-bb59-cad1b389c72e" providerId="ADAL" clId="{C9A650DF-FC12-494D-9C76-2639CC59E8C5}" dt="2026-08-13T09:34:57.197" v="0" actId="47"/>
        <pc:sldMkLst>
          <pc:docMk/>
          <pc:sldMk cId="1477754103" sldId="3390"/>
        </pc:sldMkLst>
      </pc:sldChg>
      <pc:sldChg chg="del">
        <pc:chgData name="Frances Steel" userId="79d46658-80de-4106-bb59-cad1b389c72e" providerId="ADAL" clId="{C9A650DF-FC12-494D-9C76-2639CC59E8C5}" dt="2026-08-13T09:34:57.197" v="0" actId="47"/>
        <pc:sldMkLst>
          <pc:docMk/>
          <pc:sldMk cId="3338066366" sldId="3391"/>
        </pc:sldMkLst>
      </pc:sldChg>
      <pc:sldChg chg="del">
        <pc:chgData name="Frances Steel" userId="79d46658-80de-4106-bb59-cad1b389c72e" providerId="ADAL" clId="{C9A650DF-FC12-494D-9C76-2639CC59E8C5}" dt="2026-08-13T09:34:57.197" v="0" actId="47"/>
        <pc:sldMkLst>
          <pc:docMk/>
          <pc:sldMk cId="1342595668" sldId="3392"/>
        </pc:sldMkLst>
      </pc:sldChg>
      <pc:sldChg chg="del">
        <pc:chgData name="Frances Steel" userId="79d46658-80de-4106-bb59-cad1b389c72e" providerId="ADAL" clId="{C9A650DF-FC12-494D-9C76-2639CC59E8C5}" dt="2026-08-13T09:34:57.197" v="0" actId="47"/>
        <pc:sldMkLst>
          <pc:docMk/>
          <pc:sldMk cId="2666447488" sldId="3393"/>
        </pc:sldMkLst>
      </pc:sldChg>
      <pc:sldChg chg="del">
        <pc:chgData name="Frances Steel" userId="79d46658-80de-4106-bb59-cad1b389c72e" providerId="ADAL" clId="{C9A650DF-FC12-494D-9C76-2639CC59E8C5}" dt="2026-08-13T09:35:11.679" v="1" actId="47"/>
        <pc:sldMkLst>
          <pc:docMk/>
          <pc:sldMk cId="3092657117" sldId="3394"/>
        </pc:sldMkLst>
      </pc:sldChg>
      <pc:sldChg chg="del">
        <pc:chgData name="Frances Steel" userId="79d46658-80de-4106-bb59-cad1b389c72e" providerId="ADAL" clId="{C9A650DF-FC12-494D-9C76-2639CC59E8C5}" dt="2026-08-13T09:35:11.679" v="1" actId="47"/>
        <pc:sldMkLst>
          <pc:docMk/>
          <pc:sldMk cId="2156946705" sldId="3395"/>
        </pc:sldMkLst>
      </pc:sldChg>
      <pc:sldChg chg="del">
        <pc:chgData name="Frances Steel" userId="79d46658-80de-4106-bb59-cad1b389c72e" providerId="ADAL" clId="{C9A650DF-FC12-494D-9C76-2639CC59E8C5}" dt="2026-08-13T09:35:11.679" v="1" actId="47"/>
        <pc:sldMkLst>
          <pc:docMk/>
          <pc:sldMk cId="2707613481" sldId="3396"/>
        </pc:sldMkLst>
      </pc:sldChg>
      <pc:sldChg chg="del">
        <pc:chgData name="Frances Steel" userId="79d46658-80de-4106-bb59-cad1b389c72e" providerId="ADAL" clId="{C9A650DF-FC12-494D-9C76-2639CC59E8C5}" dt="2026-08-13T09:34:57.197" v="0" actId="47"/>
        <pc:sldMkLst>
          <pc:docMk/>
          <pc:sldMk cId="1442663243" sldId="3408"/>
        </pc:sldMkLst>
      </pc:sldChg>
      <pc:sldChg chg="del">
        <pc:chgData name="Frances Steel" userId="79d46658-80de-4106-bb59-cad1b389c72e" providerId="ADAL" clId="{C9A650DF-FC12-494D-9C76-2639CC59E8C5}" dt="2026-08-13T09:34:57.197" v="0" actId="47"/>
        <pc:sldMkLst>
          <pc:docMk/>
          <pc:sldMk cId="1622485376" sldId="3411"/>
        </pc:sldMkLst>
      </pc:sldChg>
      <pc:sldChg chg="del">
        <pc:chgData name="Frances Steel" userId="79d46658-80de-4106-bb59-cad1b389c72e" providerId="ADAL" clId="{C9A650DF-FC12-494D-9C76-2639CC59E8C5}" dt="2026-08-13T09:34:57.197" v="0" actId="47"/>
        <pc:sldMkLst>
          <pc:docMk/>
          <pc:sldMk cId="3731085038" sldId="3412"/>
        </pc:sldMkLst>
      </pc:sldChg>
      <pc:sldChg chg="del">
        <pc:chgData name="Frances Steel" userId="79d46658-80de-4106-bb59-cad1b389c72e" providerId="ADAL" clId="{C9A650DF-FC12-494D-9C76-2639CC59E8C5}" dt="2026-08-13T09:34:57.197" v="0" actId="47"/>
        <pc:sldMkLst>
          <pc:docMk/>
          <pc:sldMk cId="1375777329" sldId="3413"/>
        </pc:sldMkLst>
      </pc:sldChg>
      <pc:sldChg chg="del">
        <pc:chgData name="Frances Steel" userId="79d46658-80de-4106-bb59-cad1b389c72e" providerId="ADAL" clId="{C9A650DF-FC12-494D-9C76-2639CC59E8C5}" dt="2026-08-13T09:34:57.197" v="0" actId="47"/>
        <pc:sldMkLst>
          <pc:docMk/>
          <pc:sldMk cId="1281320042" sldId="3414"/>
        </pc:sldMkLst>
      </pc:sldChg>
      <pc:sldChg chg="del">
        <pc:chgData name="Frances Steel" userId="79d46658-80de-4106-bb59-cad1b389c72e" providerId="ADAL" clId="{C9A650DF-FC12-494D-9C76-2639CC59E8C5}" dt="2026-08-13T09:34:57.197" v="0" actId="47"/>
        <pc:sldMkLst>
          <pc:docMk/>
          <pc:sldMk cId="4019393009" sldId="3415"/>
        </pc:sldMkLst>
      </pc:sldChg>
      <pc:sldChg chg="del">
        <pc:chgData name="Frances Steel" userId="79d46658-80de-4106-bb59-cad1b389c72e" providerId="ADAL" clId="{C9A650DF-FC12-494D-9C76-2639CC59E8C5}" dt="2026-08-13T09:34:57.197" v="0" actId="47"/>
        <pc:sldMkLst>
          <pc:docMk/>
          <pc:sldMk cId="2425874984" sldId="3416"/>
        </pc:sldMkLst>
      </pc:sldChg>
      <pc:sldChg chg="del">
        <pc:chgData name="Frances Steel" userId="79d46658-80de-4106-bb59-cad1b389c72e" providerId="ADAL" clId="{C9A650DF-FC12-494D-9C76-2639CC59E8C5}" dt="2026-08-13T09:34:57.197" v="0" actId="47"/>
        <pc:sldMkLst>
          <pc:docMk/>
          <pc:sldMk cId="3348936492" sldId="3417"/>
        </pc:sldMkLst>
      </pc:sldChg>
      <pc:sldChg chg="del">
        <pc:chgData name="Frances Steel" userId="79d46658-80de-4106-bb59-cad1b389c72e" providerId="ADAL" clId="{C9A650DF-FC12-494D-9C76-2639CC59E8C5}" dt="2026-08-13T09:34:57.197" v="0" actId="47"/>
        <pc:sldMkLst>
          <pc:docMk/>
          <pc:sldMk cId="732575021" sldId="3418"/>
        </pc:sldMkLst>
      </pc:sldChg>
      <pc:sldChg chg="del">
        <pc:chgData name="Frances Steel" userId="79d46658-80de-4106-bb59-cad1b389c72e" providerId="ADAL" clId="{C9A650DF-FC12-494D-9C76-2639CC59E8C5}" dt="2026-08-13T09:34:57.197" v="0" actId="47"/>
        <pc:sldMkLst>
          <pc:docMk/>
          <pc:sldMk cId="3027048397" sldId="3419"/>
        </pc:sldMkLst>
      </pc:sldChg>
      <pc:sldChg chg="del">
        <pc:chgData name="Frances Steel" userId="79d46658-80de-4106-bb59-cad1b389c72e" providerId="ADAL" clId="{C9A650DF-FC12-494D-9C76-2639CC59E8C5}" dt="2026-08-13T09:34:57.197" v="0" actId="47"/>
        <pc:sldMkLst>
          <pc:docMk/>
          <pc:sldMk cId="4263646275" sldId="3420"/>
        </pc:sldMkLst>
      </pc:sldChg>
      <pc:sldChg chg="del">
        <pc:chgData name="Frances Steel" userId="79d46658-80de-4106-bb59-cad1b389c72e" providerId="ADAL" clId="{C9A650DF-FC12-494D-9C76-2639CC59E8C5}" dt="2026-08-13T09:34:57.197" v="0" actId="47"/>
        <pc:sldMkLst>
          <pc:docMk/>
          <pc:sldMk cId="3666104551" sldId="3421"/>
        </pc:sldMkLst>
      </pc:sldChg>
      <pc:sldChg chg="del">
        <pc:chgData name="Frances Steel" userId="79d46658-80de-4106-bb59-cad1b389c72e" providerId="ADAL" clId="{C9A650DF-FC12-494D-9C76-2639CC59E8C5}" dt="2026-08-13T09:34:57.197" v="0" actId="47"/>
        <pc:sldMkLst>
          <pc:docMk/>
          <pc:sldMk cId="3152392390" sldId="3422"/>
        </pc:sldMkLst>
      </pc:sldChg>
      <pc:sldChg chg="del">
        <pc:chgData name="Frances Steel" userId="79d46658-80de-4106-bb59-cad1b389c72e" providerId="ADAL" clId="{C9A650DF-FC12-494D-9C76-2639CC59E8C5}" dt="2026-08-13T09:34:57.197" v="0" actId="47"/>
        <pc:sldMkLst>
          <pc:docMk/>
          <pc:sldMk cId="2231678948" sldId="3423"/>
        </pc:sldMkLst>
      </pc:sldChg>
      <pc:sldChg chg="del">
        <pc:chgData name="Frances Steel" userId="79d46658-80de-4106-bb59-cad1b389c72e" providerId="ADAL" clId="{C9A650DF-FC12-494D-9C76-2639CC59E8C5}" dt="2026-08-13T09:34:57.197" v="0" actId="47"/>
        <pc:sldMkLst>
          <pc:docMk/>
          <pc:sldMk cId="701240817" sldId="3424"/>
        </pc:sldMkLst>
      </pc:sldChg>
      <pc:sldChg chg="del">
        <pc:chgData name="Frances Steel" userId="79d46658-80de-4106-bb59-cad1b389c72e" providerId="ADAL" clId="{C9A650DF-FC12-494D-9C76-2639CC59E8C5}" dt="2026-08-13T09:34:57.197" v="0" actId="47"/>
        <pc:sldMkLst>
          <pc:docMk/>
          <pc:sldMk cId="3653745888" sldId="3425"/>
        </pc:sldMkLst>
      </pc:sldChg>
      <pc:sldChg chg="del">
        <pc:chgData name="Frances Steel" userId="79d46658-80de-4106-bb59-cad1b389c72e" providerId="ADAL" clId="{C9A650DF-FC12-494D-9C76-2639CC59E8C5}" dt="2026-08-13T09:34:57.197" v="0" actId="47"/>
        <pc:sldMkLst>
          <pc:docMk/>
          <pc:sldMk cId="3754624934" sldId="3426"/>
        </pc:sldMkLst>
      </pc:sldChg>
      <pc:sldChg chg="del">
        <pc:chgData name="Frances Steel" userId="79d46658-80de-4106-bb59-cad1b389c72e" providerId="ADAL" clId="{C9A650DF-FC12-494D-9C76-2639CC59E8C5}" dt="2026-08-13T09:34:57.197" v="0" actId="47"/>
        <pc:sldMkLst>
          <pc:docMk/>
          <pc:sldMk cId="996894215" sldId="3427"/>
        </pc:sldMkLst>
      </pc:sldChg>
      <pc:sldChg chg="del">
        <pc:chgData name="Frances Steel" userId="79d46658-80de-4106-bb59-cad1b389c72e" providerId="ADAL" clId="{C9A650DF-FC12-494D-9C76-2639CC59E8C5}" dt="2026-08-13T09:34:57.197" v="0" actId="47"/>
        <pc:sldMkLst>
          <pc:docMk/>
          <pc:sldMk cId="2514051786" sldId="3428"/>
        </pc:sldMkLst>
      </pc:sldChg>
      <pc:sldChg chg="del">
        <pc:chgData name="Frances Steel" userId="79d46658-80de-4106-bb59-cad1b389c72e" providerId="ADAL" clId="{C9A650DF-FC12-494D-9C76-2639CC59E8C5}" dt="2026-08-13T09:34:57.197" v="0" actId="47"/>
        <pc:sldMkLst>
          <pc:docMk/>
          <pc:sldMk cId="732343090" sldId="3429"/>
        </pc:sldMkLst>
      </pc:sldChg>
      <pc:sldChg chg="del">
        <pc:chgData name="Frances Steel" userId="79d46658-80de-4106-bb59-cad1b389c72e" providerId="ADAL" clId="{C9A650DF-FC12-494D-9C76-2639CC59E8C5}" dt="2026-08-13T09:34:57.197" v="0" actId="47"/>
        <pc:sldMkLst>
          <pc:docMk/>
          <pc:sldMk cId="196501381" sldId="3430"/>
        </pc:sldMkLst>
      </pc:sldChg>
      <pc:sldChg chg="del">
        <pc:chgData name="Frances Steel" userId="79d46658-80de-4106-bb59-cad1b389c72e" providerId="ADAL" clId="{C9A650DF-FC12-494D-9C76-2639CC59E8C5}" dt="2026-08-13T09:35:11.679" v="1" actId="47"/>
        <pc:sldMkLst>
          <pc:docMk/>
          <pc:sldMk cId="4253187682" sldId="3432"/>
        </pc:sldMkLst>
      </pc:sldChg>
      <pc:sldChg chg="del">
        <pc:chgData name="Frances Steel" userId="79d46658-80de-4106-bb59-cad1b389c72e" providerId="ADAL" clId="{C9A650DF-FC12-494D-9C76-2639CC59E8C5}" dt="2026-08-13T09:35:11.679" v="1" actId="47"/>
        <pc:sldMkLst>
          <pc:docMk/>
          <pc:sldMk cId="1546944119" sldId="3433"/>
        </pc:sldMkLst>
      </pc:sldChg>
      <pc:sldChg chg="del">
        <pc:chgData name="Frances Steel" userId="79d46658-80de-4106-bb59-cad1b389c72e" providerId="ADAL" clId="{C9A650DF-FC12-494D-9C76-2639CC59E8C5}" dt="2026-08-13T09:35:11.679" v="1" actId="47"/>
        <pc:sldMkLst>
          <pc:docMk/>
          <pc:sldMk cId="2013113174" sldId="3434"/>
        </pc:sldMkLst>
      </pc:sldChg>
      <pc:sldChg chg="del">
        <pc:chgData name="Frances Steel" userId="79d46658-80de-4106-bb59-cad1b389c72e" providerId="ADAL" clId="{C9A650DF-FC12-494D-9C76-2639CC59E8C5}" dt="2026-08-13T09:35:11.679" v="1" actId="47"/>
        <pc:sldMkLst>
          <pc:docMk/>
          <pc:sldMk cId="2456157581" sldId="3435"/>
        </pc:sldMkLst>
      </pc:sldChg>
      <pc:sldChg chg="del">
        <pc:chgData name="Frances Steel" userId="79d46658-80de-4106-bb59-cad1b389c72e" providerId="ADAL" clId="{C9A650DF-FC12-494D-9C76-2639CC59E8C5}" dt="2026-08-13T09:35:11.679" v="1" actId="47"/>
        <pc:sldMkLst>
          <pc:docMk/>
          <pc:sldMk cId="2774960457" sldId="3436"/>
        </pc:sldMkLst>
      </pc:sldChg>
      <pc:sldChg chg="del">
        <pc:chgData name="Frances Steel" userId="79d46658-80de-4106-bb59-cad1b389c72e" providerId="ADAL" clId="{C9A650DF-FC12-494D-9C76-2639CC59E8C5}" dt="2026-08-13T09:34:57.197" v="0" actId="47"/>
        <pc:sldMkLst>
          <pc:docMk/>
          <pc:sldMk cId="2963010713" sldId="3437"/>
        </pc:sldMkLst>
      </pc:sldChg>
      <pc:sldChg chg="del">
        <pc:chgData name="Frances Steel" userId="79d46658-80de-4106-bb59-cad1b389c72e" providerId="ADAL" clId="{C9A650DF-FC12-494D-9C76-2639CC59E8C5}" dt="2026-08-13T09:34:57.197" v="0" actId="47"/>
        <pc:sldMkLst>
          <pc:docMk/>
          <pc:sldMk cId="2817255563" sldId="3438"/>
        </pc:sldMkLst>
      </pc:sldChg>
      <pc:sldChg chg="del">
        <pc:chgData name="Frances Steel" userId="79d46658-80de-4106-bb59-cad1b389c72e" providerId="ADAL" clId="{C9A650DF-FC12-494D-9C76-2639CC59E8C5}" dt="2026-08-13T09:34:57.197" v="0" actId="47"/>
        <pc:sldMkLst>
          <pc:docMk/>
          <pc:sldMk cId="629913557" sldId="3439"/>
        </pc:sldMkLst>
      </pc:sldChg>
      <pc:sldChg chg="del">
        <pc:chgData name="Frances Steel" userId="79d46658-80de-4106-bb59-cad1b389c72e" providerId="ADAL" clId="{C9A650DF-FC12-494D-9C76-2639CC59E8C5}" dt="2026-08-13T09:34:57.197" v="0" actId="47"/>
        <pc:sldMkLst>
          <pc:docMk/>
          <pc:sldMk cId="2523091378" sldId="3440"/>
        </pc:sldMkLst>
      </pc:sldChg>
      <pc:sldChg chg="del">
        <pc:chgData name="Frances Steel" userId="79d46658-80de-4106-bb59-cad1b389c72e" providerId="ADAL" clId="{C9A650DF-FC12-494D-9C76-2639CC59E8C5}" dt="2026-08-13T09:34:57.197" v="0" actId="47"/>
        <pc:sldMkLst>
          <pc:docMk/>
          <pc:sldMk cId="2054709051" sldId="3441"/>
        </pc:sldMkLst>
      </pc:sldChg>
      <pc:sldChg chg="del">
        <pc:chgData name="Frances Steel" userId="79d46658-80de-4106-bb59-cad1b389c72e" providerId="ADAL" clId="{C9A650DF-FC12-494D-9C76-2639CC59E8C5}" dt="2026-08-13T09:34:57.197" v="0" actId="47"/>
        <pc:sldMkLst>
          <pc:docMk/>
          <pc:sldMk cId="2962587947" sldId="3442"/>
        </pc:sldMkLst>
      </pc:sldChg>
      <pc:sldChg chg="del">
        <pc:chgData name="Frances Steel" userId="79d46658-80de-4106-bb59-cad1b389c72e" providerId="ADAL" clId="{C9A650DF-FC12-494D-9C76-2639CC59E8C5}" dt="2026-08-13T09:34:57.197" v="0" actId="47"/>
        <pc:sldMkLst>
          <pc:docMk/>
          <pc:sldMk cId="3558395744" sldId="3443"/>
        </pc:sldMkLst>
      </pc:sldChg>
      <pc:sldChg chg="del">
        <pc:chgData name="Frances Steel" userId="79d46658-80de-4106-bb59-cad1b389c72e" providerId="ADAL" clId="{C9A650DF-FC12-494D-9C76-2639CC59E8C5}" dt="2026-08-13T09:34:57.197" v="0" actId="47"/>
        <pc:sldMkLst>
          <pc:docMk/>
          <pc:sldMk cId="2974355294" sldId="3444"/>
        </pc:sldMkLst>
      </pc:sldChg>
      <pc:sldChg chg="del">
        <pc:chgData name="Frances Steel" userId="79d46658-80de-4106-bb59-cad1b389c72e" providerId="ADAL" clId="{C9A650DF-FC12-494D-9C76-2639CC59E8C5}" dt="2026-08-13T09:34:57.197" v="0" actId="47"/>
        <pc:sldMkLst>
          <pc:docMk/>
          <pc:sldMk cId="3015514144" sldId="3445"/>
        </pc:sldMkLst>
      </pc:sldChg>
      <pc:sldChg chg="del">
        <pc:chgData name="Frances Steel" userId="79d46658-80de-4106-bb59-cad1b389c72e" providerId="ADAL" clId="{C9A650DF-FC12-494D-9C76-2639CC59E8C5}" dt="2026-08-13T09:34:57.197" v="0" actId="47"/>
        <pc:sldMkLst>
          <pc:docMk/>
          <pc:sldMk cId="562799054" sldId="3446"/>
        </pc:sldMkLst>
      </pc:sldChg>
      <pc:sldChg chg="del">
        <pc:chgData name="Frances Steel" userId="79d46658-80de-4106-bb59-cad1b389c72e" providerId="ADAL" clId="{C9A650DF-FC12-494D-9C76-2639CC59E8C5}" dt="2026-08-13T09:34:57.197" v="0" actId="47"/>
        <pc:sldMkLst>
          <pc:docMk/>
          <pc:sldMk cId="1408167290" sldId="3447"/>
        </pc:sldMkLst>
      </pc:sldChg>
      <pc:sldChg chg="del">
        <pc:chgData name="Frances Steel" userId="79d46658-80de-4106-bb59-cad1b389c72e" providerId="ADAL" clId="{C9A650DF-FC12-494D-9C76-2639CC59E8C5}" dt="2026-08-13T09:34:57.197" v="0" actId="47"/>
        <pc:sldMkLst>
          <pc:docMk/>
          <pc:sldMk cId="451251373" sldId="3448"/>
        </pc:sldMkLst>
      </pc:sldChg>
      <pc:sldChg chg="del">
        <pc:chgData name="Frances Steel" userId="79d46658-80de-4106-bb59-cad1b389c72e" providerId="ADAL" clId="{C9A650DF-FC12-494D-9C76-2639CC59E8C5}" dt="2026-08-13T09:34:57.197" v="0" actId="47"/>
        <pc:sldMkLst>
          <pc:docMk/>
          <pc:sldMk cId="1751069794" sldId="3449"/>
        </pc:sldMkLst>
      </pc:sldChg>
      <pc:sldChg chg="del">
        <pc:chgData name="Frances Steel" userId="79d46658-80de-4106-bb59-cad1b389c72e" providerId="ADAL" clId="{C9A650DF-FC12-494D-9C76-2639CC59E8C5}" dt="2026-08-13T09:34:57.197" v="0" actId="47"/>
        <pc:sldMkLst>
          <pc:docMk/>
          <pc:sldMk cId="3150827541" sldId="3450"/>
        </pc:sldMkLst>
      </pc:sldChg>
      <pc:sldChg chg="del">
        <pc:chgData name="Frances Steel" userId="79d46658-80de-4106-bb59-cad1b389c72e" providerId="ADAL" clId="{C9A650DF-FC12-494D-9C76-2639CC59E8C5}" dt="2026-08-13T09:34:57.197" v="0" actId="47"/>
        <pc:sldMkLst>
          <pc:docMk/>
          <pc:sldMk cId="2307836138" sldId="3451"/>
        </pc:sldMkLst>
      </pc:sldChg>
      <pc:sldChg chg="del">
        <pc:chgData name="Frances Steel" userId="79d46658-80de-4106-bb59-cad1b389c72e" providerId="ADAL" clId="{C9A650DF-FC12-494D-9C76-2639CC59E8C5}" dt="2026-08-13T09:34:57.197" v="0" actId="47"/>
        <pc:sldMkLst>
          <pc:docMk/>
          <pc:sldMk cId="3269978723" sldId="3452"/>
        </pc:sldMkLst>
      </pc:sldChg>
      <pc:sldChg chg="del">
        <pc:chgData name="Frances Steel" userId="79d46658-80de-4106-bb59-cad1b389c72e" providerId="ADAL" clId="{C9A650DF-FC12-494D-9C76-2639CC59E8C5}" dt="2026-08-13T09:34:57.197" v="0" actId="47"/>
        <pc:sldMkLst>
          <pc:docMk/>
          <pc:sldMk cId="1398045960" sldId="3453"/>
        </pc:sldMkLst>
      </pc:sldChg>
      <pc:sldChg chg="del">
        <pc:chgData name="Frances Steel" userId="79d46658-80de-4106-bb59-cad1b389c72e" providerId="ADAL" clId="{C9A650DF-FC12-494D-9C76-2639CC59E8C5}" dt="2026-08-13T09:35:11.679" v="1" actId="47"/>
        <pc:sldMkLst>
          <pc:docMk/>
          <pc:sldMk cId="709258493" sldId="3455"/>
        </pc:sldMkLst>
      </pc:sldChg>
      <pc:sldChg chg="del">
        <pc:chgData name="Frances Steel" userId="79d46658-80de-4106-bb59-cad1b389c72e" providerId="ADAL" clId="{C9A650DF-FC12-494D-9C76-2639CC59E8C5}" dt="2026-08-13T09:35:11.679" v="1" actId="47"/>
        <pc:sldMkLst>
          <pc:docMk/>
          <pc:sldMk cId="1892078471" sldId="3456"/>
        </pc:sldMkLst>
      </pc:sldChg>
      <pc:sldChg chg="del">
        <pc:chgData name="Frances Steel" userId="79d46658-80de-4106-bb59-cad1b389c72e" providerId="ADAL" clId="{C9A650DF-FC12-494D-9C76-2639CC59E8C5}" dt="2026-08-13T09:35:11.679" v="1" actId="47"/>
        <pc:sldMkLst>
          <pc:docMk/>
          <pc:sldMk cId="2802277404" sldId="3457"/>
        </pc:sldMkLst>
      </pc:sldChg>
      <pc:sldChg chg="del">
        <pc:chgData name="Frances Steel" userId="79d46658-80de-4106-bb59-cad1b389c72e" providerId="ADAL" clId="{C9A650DF-FC12-494D-9C76-2639CC59E8C5}" dt="2026-08-13T09:35:11.679" v="1" actId="47"/>
        <pc:sldMkLst>
          <pc:docMk/>
          <pc:sldMk cId="1875161157" sldId="3458"/>
        </pc:sldMkLst>
      </pc:sldChg>
      <pc:sldChg chg="del">
        <pc:chgData name="Frances Steel" userId="79d46658-80de-4106-bb59-cad1b389c72e" providerId="ADAL" clId="{C9A650DF-FC12-494D-9C76-2639CC59E8C5}" dt="2026-08-13T09:34:57.197" v="0" actId="47"/>
        <pc:sldMkLst>
          <pc:docMk/>
          <pc:sldMk cId="1397874623" sldId="3461"/>
        </pc:sldMkLst>
      </pc:sldChg>
      <pc:sldChg chg="del">
        <pc:chgData name="Frances Steel" userId="79d46658-80de-4106-bb59-cad1b389c72e" providerId="ADAL" clId="{C9A650DF-FC12-494D-9C76-2639CC59E8C5}" dt="2026-08-13T09:34:57.197" v="0" actId="47"/>
        <pc:sldMkLst>
          <pc:docMk/>
          <pc:sldMk cId="3990801221" sldId="3462"/>
        </pc:sldMkLst>
      </pc:sldChg>
      <pc:sldChg chg="del">
        <pc:chgData name="Frances Steel" userId="79d46658-80de-4106-bb59-cad1b389c72e" providerId="ADAL" clId="{C9A650DF-FC12-494D-9C76-2639CC59E8C5}" dt="2026-08-13T09:34:57.197" v="0" actId="47"/>
        <pc:sldMkLst>
          <pc:docMk/>
          <pc:sldMk cId="1433606448" sldId="3463"/>
        </pc:sldMkLst>
      </pc:sldChg>
      <pc:sldChg chg="del">
        <pc:chgData name="Frances Steel" userId="79d46658-80de-4106-bb59-cad1b389c72e" providerId="ADAL" clId="{C9A650DF-FC12-494D-9C76-2639CC59E8C5}" dt="2026-08-13T09:34:57.197" v="0" actId="47"/>
        <pc:sldMkLst>
          <pc:docMk/>
          <pc:sldMk cId="1308502466" sldId="3465"/>
        </pc:sldMkLst>
      </pc:sldChg>
      <pc:sldChg chg="del">
        <pc:chgData name="Frances Steel" userId="79d46658-80de-4106-bb59-cad1b389c72e" providerId="ADAL" clId="{C9A650DF-FC12-494D-9C76-2639CC59E8C5}" dt="2026-08-13T09:34:57.197" v="0" actId="47"/>
        <pc:sldMkLst>
          <pc:docMk/>
          <pc:sldMk cId="2771169003" sldId="3466"/>
        </pc:sldMkLst>
      </pc:sldChg>
      <pc:sldChg chg="del">
        <pc:chgData name="Frances Steel" userId="79d46658-80de-4106-bb59-cad1b389c72e" providerId="ADAL" clId="{C9A650DF-FC12-494D-9C76-2639CC59E8C5}" dt="2026-08-13T09:34:57.197" v="0" actId="47"/>
        <pc:sldMkLst>
          <pc:docMk/>
          <pc:sldMk cId="473468100" sldId="3468"/>
        </pc:sldMkLst>
      </pc:sldChg>
      <pc:sldChg chg="del">
        <pc:chgData name="Frances Steel" userId="79d46658-80de-4106-bb59-cad1b389c72e" providerId="ADAL" clId="{C9A650DF-FC12-494D-9C76-2639CC59E8C5}" dt="2026-08-13T09:34:57.197" v="0" actId="47"/>
        <pc:sldMkLst>
          <pc:docMk/>
          <pc:sldMk cId="2708207427" sldId="3469"/>
        </pc:sldMkLst>
      </pc:sldChg>
      <pc:sldChg chg="del">
        <pc:chgData name="Frances Steel" userId="79d46658-80de-4106-bb59-cad1b389c72e" providerId="ADAL" clId="{C9A650DF-FC12-494D-9C76-2639CC59E8C5}" dt="2026-08-13T09:34:57.197" v="0" actId="47"/>
        <pc:sldMkLst>
          <pc:docMk/>
          <pc:sldMk cId="2229494516" sldId="3470"/>
        </pc:sldMkLst>
      </pc:sldChg>
      <pc:sldChg chg="del">
        <pc:chgData name="Frances Steel" userId="79d46658-80de-4106-bb59-cad1b389c72e" providerId="ADAL" clId="{C9A650DF-FC12-494D-9C76-2639CC59E8C5}" dt="2026-08-13T09:34:57.197" v="0" actId="47"/>
        <pc:sldMkLst>
          <pc:docMk/>
          <pc:sldMk cId="1189961926" sldId="3471"/>
        </pc:sldMkLst>
      </pc:sldChg>
      <pc:sldChg chg="del">
        <pc:chgData name="Frances Steel" userId="79d46658-80de-4106-bb59-cad1b389c72e" providerId="ADAL" clId="{C9A650DF-FC12-494D-9C76-2639CC59E8C5}" dt="2026-08-13T09:34:57.197" v="0" actId="47"/>
        <pc:sldMkLst>
          <pc:docMk/>
          <pc:sldMk cId="490836839" sldId="3472"/>
        </pc:sldMkLst>
      </pc:sldChg>
      <pc:sldChg chg="del">
        <pc:chgData name="Frances Steel" userId="79d46658-80de-4106-bb59-cad1b389c72e" providerId="ADAL" clId="{C9A650DF-FC12-494D-9C76-2639CC59E8C5}" dt="2026-08-13T09:34:57.197" v="0" actId="47"/>
        <pc:sldMkLst>
          <pc:docMk/>
          <pc:sldMk cId="2572690167" sldId="3473"/>
        </pc:sldMkLst>
      </pc:sldChg>
      <pc:sldChg chg="del">
        <pc:chgData name="Frances Steel" userId="79d46658-80de-4106-bb59-cad1b389c72e" providerId="ADAL" clId="{C9A650DF-FC12-494D-9C76-2639CC59E8C5}" dt="2026-08-13T09:34:57.197" v="0" actId="47"/>
        <pc:sldMkLst>
          <pc:docMk/>
          <pc:sldMk cId="353951598" sldId="3474"/>
        </pc:sldMkLst>
      </pc:sldChg>
      <pc:sldChg chg="del">
        <pc:chgData name="Frances Steel" userId="79d46658-80de-4106-bb59-cad1b389c72e" providerId="ADAL" clId="{C9A650DF-FC12-494D-9C76-2639CC59E8C5}" dt="2026-08-13T09:34:57.197" v="0" actId="47"/>
        <pc:sldMkLst>
          <pc:docMk/>
          <pc:sldMk cId="416135146" sldId="3475"/>
        </pc:sldMkLst>
      </pc:sldChg>
      <pc:sldChg chg="del">
        <pc:chgData name="Frances Steel" userId="79d46658-80de-4106-bb59-cad1b389c72e" providerId="ADAL" clId="{C9A650DF-FC12-494D-9C76-2639CC59E8C5}" dt="2026-08-13T09:34:57.197" v="0" actId="47"/>
        <pc:sldMkLst>
          <pc:docMk/>
          <pc:sldMk cId="753230931" sldId="3476"/>
        </pc:sldMkLst>
      </pc:sldChg>
      <pc:sldChg chg="del">
        <pc:chgData name="Frances Steel" userId="79d46658-80de-4106-bb59-cad1b389c72e" providerId="ADAL" clId="{C9A650DF-FC12-494D-9C76-2639CC59E8C5}" dt="2026-08-13T09:34:57.197" v="0" actId="47"/>
        <pc:sldMkLst>
          <pc:docMk/>
          <pc:sldMk cId="1241921477" sldId="3477"/>
        </pc:sldMkLst>
      </pc:sldChg>
      <pc:sldChg chg="del">
        <pc:chgData name="Frances Steel" userId="79d46658-80de-4106-bb59-cad1b389c72e" providerId="ADAL" clId="{C9A650DF-FC12-494D-9C76-2639CC59E8C5}" dt="2026-08-13T09:34:57.197" v="0" actId="47"/>
        <pc:sldMkLst>
          <pc:docMk/>
          <pc:sldMk cId="1334669254" sldId="3478"/>
        </pc:sldMkLst>
      </pc:sldChg>
      <pc:sldChg chg="del">
        <pc:chgData name="Frances Steel" userId="79d46658-80de-4106-bb59-cad1b389c72e" providerId="ADAL" clId="{C9A650DF-FC12-494D-9C76-2639CC59E8C5}" dt="2026-08-13T09:34:57.197" v="0" actId="47"/>
        <pc:sldMkLst>
          <pc:docMk/>
          <pc:sldMk cId="2753653064" sldId="3479"/>
        </pc:sldMkLst>
      </pc:sldChg>
      <pc:sldChg chg="del">
        <pc:chgData name="Frances Steel" userId="79d46658-80de-4106-bb59-cad1b389c72e" providerId="ADAL" clId="{C9A650DF-FC12-494D-9C76-2639CC59E8C5}" dt="2026-08-13T09:34:57.197" v="0" actId="47"/>
        <pc:sldMkLst>
          <pc:docMk/>
          <pc:sldMk cId="3144471218" sldId="3480"/>
        </pc:sldMkLst>
      </pc:sldChg>
      <pc:sldChg chg="del">
        <pc:chgData name="Frances Steel" userId="79d46658-80de-4106-bb59-cad1b389c72e" providerId="ADAL" clId="{C9A650DF-FC12-494D-9C76-2639CC59E8C5}" dt="2026-08-13T09:34:57.197" v="0" actId="47"/>
        <pc:sldMkLst>
          <pc:docMk/>
          <pc:sldMk cId="1616419491" sldId="3481"/>
        </pc:sldMkLst>
      </pc:sldChg>
      <pc:sldChg chg="del">
        <pc:chgData name="Frances Steel" userId="79d46658-80de-4106-bb59-cad1b389c72e" providerId="ADAL" clId="{C9A650DF-FC12-494D-9C76-2639CC59E8C5}" dt="2026-08-13T09:34:57.197" v="0" actId="47"/>
        <pc:sldMkLst>
          <pc:docMk/>
          <pc:sldMk cId="1630513365" sldId="3482"/>
        </pc:sldMkLst>
      </pc:sldChg>
      <pc:sldChg chg="del">
        <pc:chgData name="Frances Steel" userId="79d46658-80de-4106-bb59-cad1b389c72e" providerId="ADAL" clId="{C9A650DF-FC12-494D-9C76-2639CC59E8C5}" dt="2026-08-13T09:34:57.197" v="0" actId="47"/>
        <pc:sldMkLst>
          <pc:docMk/>
          <pc:sldMk cId="437441463" sldId="3483"/>
        </pc:sldMkLst>
      </pc:sldChg>
      <pc:sldChg chg="del">
        <pc:chgData name="Frances Steel" userId="79d46658-80de-4106-bb59-cad1b389c72e" providerId="ADAL" clId="{C9A650DF-FC12-494D-9C76-2639CC59E8C5}" dt="2026-08-13T09:34:57.197" v="0" actId="47"/>
        <pc:sldMkLst>
          <pc:docMk/>
          <pc:sldMk cId="2112930976" sldId="3486"/>
        </pc:sldMkLst>
      </pc:sldChg>
      <pc:sldChg chg="del">
        <pc:chgData name="Frances Steel" userId="79d46658-80de-4106-bb59-cad1b389c72e" providerId="ADAL" clId="{C9A650DF-FC12-494D-9C76-2639CC59E8C5}" dt="2026-08-13T09:34:57.197" v="0" actId="47"/>
        <pc:sldMkLst>
          <pc:docMk/>
          <pc:sldMk cId="2086938515" sldId="3487"/>
        </pc:sldMkLst>
      </pc:sldChg>
      <pc:sldChg chg="del">
        <pc:chgData name="Frances Steel" userId="79d46658-80de-4106-bb59-cad1b389c72e" providerId="ADAL" clId="{C9A650DF-FC12-494D-9C76-2639CC59E8C5}" dt="2026-08-13T09:34:57.197" v="0" actId="47"/>
        <pc:sldMkLst>
          <pc:docMk/>
          <pc:sldMk cId="4080006921" sldId="3488"/>
        </pc:sldMkLst>
      </pc:sldChg>
      <pc:sldChg chg="del">
        <pc:chgData name="Frances Steel" userId="79d46658-80de-4106-bb59-cad1b389c72e" providerId="ADAL" clId="{C9A650DF-FC12-494D-9C76-2639CC59E8C5}" dt="2026-08-13T09:34:57.197" v="0" actId="47"/>
        <pc:sldMkLst>
          <pc:docMk/>
          <pc:sldMk cId="2010341970" sldId="3489"/>
        </pc:sldMkLst>
      </pc:sldChg>
      <pc:sldChg chg="del">
        <pc:chgData name="Frances Steel" userId="79d46658-80de-4106-bb59-cad1b389c72e" providerId="ADAL" clId="{C9A650DF-FC12-494D-9C76-2639CC59E8C5}" dt="2026-08-13T09:34:57.197" v="0" actId="47"/>
        <pc:sldMkLst>
          <pc:docMk/>
          <pc:sldMk cId="2413152094" sldId="3490"/>
        </pc:sldMkLst>
      </pc:sldChg>
      <pc:sldChg chg="del">
        <pc:chgData name="Frances Steel" userId="79d46658-80de-4106-bb59-cad1b389c72e" providerId="ADAL" clId="{C9A650DF-FC12-494D-9C76-2639CC59E8C5}" dt="2026-08-13T09:34:57.197" v="0" actId="47"/>
        <pc:sldMkLst>
          <pc:docMk/>
          <pc:sldMk cId="23735505" sldId="3491"/>
        </pc:sldMkLst>
      </pc:sldChg>
      <pc:sldChg chg="del">
        <pc:chgData name="Frances Steel" userId="79d46658-80de-4106-bb59-cad1b389c72e" providerId="ADAL" clId="{C9A650DF-FC12-494D-9C76-2639CC59E8C5}" dt="2026-08-13T09:34:57.197" v="0" actId="47"/>
        <pc:sldMkLst>
          <pc:docMk/>
          <pc:sldMk cId="2853838900" sldId="3492"/>
        </pc:sldMkLst>
      </pc:sldChg>
      <pc:sldChg chg="del">
        <pc:chgData name="Frances Steel" userId="79d46658-80de-4106-bb59-cad1b389c72e" providerId="ADAL" clId="{C9A650DF-FC12-494D-9C76-2639CC59E8C5}" dt="2026-08-13T09:34:57.197" v="0" actId="47"/>
        <pc:sldMkLst>
          <pc:docMk/>
          <pc:sldMk cId="1850173605" sldId="3493"/>
        </pc:sldMkLst>
      </pc:sldChg>
      <pc:sldChg chg="del">
        <pc:chgData name="Frances Steel" userId="79d46658-80de-4106-bb59-cad1b389c72e" providerId="ADAL" clId="{C9A650DF-FC12-494D-9C76-2639CC59E8C5}" dt="2026-08-13T09:34:57.197" v="0" actId="47"/>
        <pc:sldMkLst>
          <pc:docMk/>
          <pc:sldMk cId="2353171162" sldId="3494"/>
        </pc:sldMkLst>
      </pc:sldChg>
      <pc:sldChg chg="del">
        <pc:chgData name="Frances Steel" userId="79d46658-80de-4106-bb59-cad1b389c72e" providerId="ADAL" clId="{C9A650DF-FC12-494D-9C76-2639CC59E8C5}" dt="2026-08-13T09:34:57.197" v="0" actId="47"/>
        <pc:sldMkLst>
          <pc:docMk/>
          <pc:sldMk cId="3421250468" sldId="3495"/>
        </pc:sldMkLst>
      </pc:sldChg>
      <pc:sldChg chg="del">
        <pc:chgData name="Frances Steel" userId="79d46658-80de-4106-bb59-cad1b389c72e" providerId="ADAL" clId="{C9A650DF-FC12-494D-9C76-2639CC59E8C5}" dt="2026-08-13T09:34:57.197" v="0" actId="47"/>
        <pc:sldMkLst>
          <pc:docMk/>
          <pc:sldMk cId="2605559591" sldId="3496"/>
        </pc:sldMkLst>
      </pc:sldChg>
      <pc:sldChg chg="del">
        <pc:chgData name="Frances Steel" userId="79d46658-80de-4106-bb59-cad1b389c72e" providerId="ADAL" clId="{C9A650DF-FC12-494D-9C76-2639CC59E8C5}" dt="2026-08-13T09:34:57.197" v="0" actId="47"/>
        <pc:sldMkLst>
          <pc:docMk/>
          <pc:sldMk cId="3019473682" sldId="3497"/>
        </pc:sldMkLst>
      </pc:sldChg>
      <pc:sldChg chg="del">
        <pc:chgData name="Frances Steel" userId="79d46658-80de-4106-bb59-cad1b389c72e" providerId="ADAL" clId="{C9A650DF-FC12-494D-9C76-2639CC59E8C5}" dt="2026-08-13T09:34:57.197" v="0" actId="47"/>
        <pc:sldMkLst>
          <pc:docMk/>
          <pc:sldMk cId="3430485344" sldId="3498"/>
        </pc:sldMkLst>
      </pc:sldChg>
      <pc:sldChg chg="del">
        <pc:chgData name="Frances Steel" userId="79d46658-80de-4106-bb59-cad1b389c72e" providerId="ADAL" clId="{C9A650DF-FC12-494D-9C76-2639CC59E8C5}" dt="2026-08-13T09:34:57.197" v="0" actId="47"/>
        <pc:sldMkLst>
          <pc:docMk/>
          <pc:sldMk cId="2532119436" sldId="3499"/>
        </pc:sldMkLst>
      </pc:sldChg>
      <pc:sldChg chg="del">
        <pc:chgData name="Frances Steel" userId="79d46658-80de-4106-bb59-cad1b389c72e" providerId="ADAL" clId="{C9A650DF-FC12-494D-9C76-2639CC59E8C5}" dt="2026-08-13T09:34:57.197" v="0" actId="47"/>
        <pc:sldMkLst>
          <pc:docMk/>
          <pc:sldMk cId="704409088" sldId="3500"/>
        </pc:sldMkLst>
      </pc:sldChg>
      <pc:sldChg chg="del">
        <pc:chgData name="Frances Steel" userId="79d46658-80de-4106-bb59-cad1b389c72e" providerId="ADAL" clId="{C9A650DF-FC12-494D-9C76-2639CC59E8C5}" dt="2026-08-13T09:34:57.197" v="0" actId="47"/>
        <pc:sldMkLst>
          <pc:docMk/>
          <pc:sldMk cId="2353131324" sldId="3501"/>
        </pc:sldMkLst>
      </pc:sldChg>
      <pc:sldChg chg="del">
        <pc:chgData name="Frances Steel" userId="79d46658-80de-4106-bb59-cad1b389c72e" providerId="ADAL" clId="{C9A650DF-FC12-494D-9C76-2639CC59E8C5}" dt="2026-08-13T09:34:57.197" v="0" actId="47"/>
        <pc:sldMkLst>
          <pc:docMk/>
          <pc:sldMk cId="3396178178" sldId="3502"/>
        </pc:sldMkLst>
      </pc:sldChg>
      <pc:sldChg chg="del">
        <pc:chgData name="Frances Steel" userId="79d46658-80de-4106-bb59-cad1b389c72e" providerId="ADAL" clId="{C9A650DF-FC12-494D-9C76-2639CC59E8C5}" dt="2026-08-13T09:34:57.197" v="0" actId="47"/>
        <pc:sldMkLst>
          <pc:docMk/>
          <pc:sldMk cId="2709978293" sldId="3503"/>
        </pc:sldMkLst>
      </pc:sldChg>
      <pc:sldChg chg="del">
        <pc:chgData name="Frances Steel" userId="79d46658-80de-4106-bb59-cad1b389c72e" providerId="ADAL" clId="{C9A650DF-FC12-494D-9C76-2639CC59E8C5}" dt="2026-08-13T09:34:57.197" v="0" actId="47"/>
        <pc:sldMkLst>
          <pc:docMk/>
          <pc:sldMk cId="2671953120" sldId="3504"/>
        </pc:sldMkLst>
      </pc:sldChg>
      <pc:sldChg chg="del">
        <pc:chgData name="Frances Steel" userId="79d46658-80de-4106-bb59-cad1b389c72e" providerId="ADAL" clId="{C9A650DF-FC12-494D-9C76-2639CC59E8C5}" dt="2026-08-13T09:34:57.197" v="0" actId="47"/>
        <pc:sldMkLst>
          <pc:docMk/>
          <pc:sldMk cId="1008188172" sldId="3505"/>
        </pc:sldMkLst>
      </pc:sldChg>
      <pc:sldChg chg="del">
        <pc:chgData name="Frances Steel" userId="79d46658-80de-4106-bb59-cad1b389c72e" providerId="ADAL" clId="{C9A650DF-FC12-494D-9C76-2639CC59E8C5}" dt="2026-08-13T09:34:57.197" v="0" actId="47"/>
        <pc:sldMkLst>
          <pc:docMk/>
          <pc:sldMk cId="2843093134" sldId="3506"/>
        </pc:sldMkLst>
      </pc:sldChg>
      <pc:sldChg chg="del">
        <pc:chgData name="Frances Steel" userId="79d46658-80de-4106-bb59-cad1b389c72e" providerId="ADAL" clId="{C9A650DF-FC12-494D-9C76-2639CC59E8C5}" dt="2026-08-13T09:34:57.197" v="0" actId="47"/>
        <pc:sldMkLst>
          <pc:docMk/>
          <pc:sldMk cId="2683176477" sldId="3507"/>
        </pc:sldMkLst>
      </pc:sldChg>
      <pc:sldChg chg="del">
        <pc:chgData name="Frances Steel" userId="79d46658-80de-4106-bb59-cad1b389c72e" providerId="ADAL" clId="{C9A650DF-FC12-494D-9C76-2639CC59E8C5}" dt="2026-08-13T09:34:57.197" v="0" actId="47"/>
        <pc:sldMkLst>
          <pc:docMk/>
          <pc:sldMk cId="3645122337" sldId="3508"/>
        </pc:sldMkLst>
      </pc:sldChg>
      <pc:sldChg chg="del">
        <pc:chgData name="Frances Steel" userId="79d46658-80de-4106-bb59-cad1b389c72e" providerId="ADAL" clId="{C9A650DF-FC12-494D-9C76-2639CC59E8C5}" dt="2026-08-13T09:34:57.197" v="0" actId="47"/>
        <pc:sldMkLst>
          <pc:docMk/>
          <pc:sldMk cId="3399598983" sldId="3509"/>
        </pc:sldMkLst>
      </pc:sldChg>
      <pc:sldChg chg="del">
        <pc:chgData name="Frances Steel" userId="79d46658-80de-4106-bb59-cad1b389c72e" providerId="ADAL" clId="{C9A650DF-FC12-494D-9C76-2639CC59E8C5}" dt="2026-08-13T09:34:57.197" v="0" actId="47"/>
        <pc:sldMkLst>
          <pc:docMk/>
          <pc:sldMk cId="4226723817" sldId="3510"/>
        </pc:sldMkLst>
      </pc:sldChg>
      <pc:sldChg chg="del">
        <pc:chgData name="Frances Steel" userId="79d46658-80de-4106-bb59-cad1b389c72e" providerId="ADAL" clId="{C9A650DF-FC12-494D-9C76-2639CC59E8C5}" dt="2026-08-13T09:34:57.197" v="0" actId="47"/>
        <pc:sldMkLst>
          <pc:docMk/>
          <pc:sldMk cId="4089627902" sldId="3511"/>
        </pc:sldMkLst>
      </pc:sldChg>
      <pc:sldChg chg="del">
        <pc:chgData name="Frances Steel" userId="79d46658-80de-4106-bb59-cad1b389c72e" providerId="ADAL" clId="{C9A650DF-FC12-494D-9C76-2639CC59E8C5}" dt="2026-08-13T09:34:57.197" v="0" actId="47"/>
        <pc:sldMkLst>
          <pc:docMk/>
          <pc:sldMk cId="1383161007" sldId="3512"/>
        </pc:sldMkLst>
      </pc:sldChg>
      <pc:sldChg chg="del">
        <pc:chgData name="Frances Steel" userId="79d46658-80de-4106-bb59-cad1b389c72e" providerId="ADAL" clId="{C9A650DF-FC12-494D-9C76-2639CC59E8C5}" dt="2026-08-13T09:34:57.197" v="0" actId="47"/>
        <pc:sldMkLst>
          <pc:docMk/>
          <pc:sldMk cId="3127091271" sldId="3513"/>
        </pc:sldMkLst>
      </pc:sldChg>
      <pc:sldChg chg="del">
        <pc:chgData name="Frances Steel" userId="79d46658-80de-4106-bb59-cad1b389c72e" providerId="ADAL" clId="{C9A650DF-FC12-494D-9C76-2639CC59E8C5}" dt="2026-08-13T09:34:57.197" v="0" actId="47"/>
        <pc:sldMkLst>
          <pc:docMk/>
          <pc:sldMk cId="4239140734" sldId="3514"/>
        </pc:sldMkLst>
      </pc:sldChg>
      <pc:sldChg chg="del">
        <pc:chgData name="Frances Steel" userId="79d46658-80de-4106-bb59-cad1b389c72e" providerId="ADAL" clId="{C9A650DF-FC12-494D-9C76-2639CC59E8C5}" dt="2026-08-13T09:34:57.197" v="0" actId="47"/>
        <pc:sldMkLst>
          <pc:docMk/>
          <pc:sldMk cId="3229127114" sldId="3515"/>
        </pc:sldMkLst>
      </pc:sldChg>
      <pc:sldChg chg="del">
        <pc:chgData name="Frances Steel" userId="79d46658-80de-4106-bb59-cad1b389c72e" providerId="ADAL" clId="{C9A650DF-FC12-494D-9C76-2639CC59E8C5}" dt="2026-08-13T09:34:57.197" v="0" actId="47"/>
        <pc:sldMkLst>
          <pc:docMk/>
          <pc:sldMk cId="1625996598" sldId="3516"/>
        </pc:sldMkLst>
      </pc:sldChg>
      <pc:sldChg chg="del">
        <pc:chgData name="Frances Steel" userId="79d46658-80de-4106-bb59-cad1b389c72e" providerId="ADAL" clId="{C9A650DF-FC12-494D-9C76-2639CC59E8C5}" dt="2026-08-13T09:34:57.197" v="0" actId="47"/>
        <pc:sldMkLst>
          <pc:docMk/>
          <pc:sldMk cId="34955089" sldId="3517"/>
        </pc:sldMkLst>
      </pc:sldChg>
      <pc:sldChg chg="del">
        <pc:chgData name="Frances Steel" userId="79d46658-80de-4106-bb59-cad1b389c72e" providerId="ADAL" clId="{C9A650DF-FC12-494D-9C76-2639CC59E8C5}" dt="2026-08-13T09:34:57.197" v="0" actId="47"/>
        <pc:sldMkLst>
          <pc:docMk/>
          <pc:sldMk cId="3930742870" sldId="3518"/>
        </pc:sldMkLst>
      </pc:sldChg>
      <pc:sldChg chg="del">
        <pc:chgData name="Frances Steel" userId="79d46658-80de-4106-bb59-cad1b389c72e" providerId="ADAL" clId="{C9A650DF-FC12-494D-9C76-2639CC59E8C5}" dt="2026-08-13T09:34:57.197" v="0" actId="47"/>
        <pc:sldMkLst>
          <pc:docMk/>
          <pc:sldMk cId="1761024289" sldId="3519"/>
        </pc:sldMkLst>
      </pc:sldChg>
      <pc:sldChg chg="del">
        <pc:chgData name="Frances Steel" userId="79d46658-80de-4106-bb59-cad1b389c72e" providerId="ADAL" clId="{C9A650DF-FC12-494D-9C76-2639CC59E8C5}" dt="2026-08-13T09:34:57.197" v="0" actId="47"/>
        <pc:sldMkLst>
          <pc:docMk/>
          <pc:sldMk cId="468020510" sldId="3520"/>
        </pc:sldMkLst>
      </pc:sldChg>
      <pc:sldChg chg="del">
        <pc:chgData name="Frances Steel" userId="79d46658-80de-4106-bb59-cad1b389c72e" providerId="ADAL" clId="{C9A650DF-FC12-494D-9C76-2639CC59E8C5}" dt="2026-08-13T09:34:57.197" v="0" actId="47"/>
        <pc:sldMkLst>
          <pc:docMk/>
          <pc:sldMk cId="1692839814" sldId="3521"/>
        </pc:sldMkLst>
      </pc:sldChg>
      <pc:sldChg chg="del">
        <pc:chgData name="Frances Steel" userId="79d46658-80de-4106-bb59-cad1b389c72e" providerId="ADAL" clId="{C9A650DF-FC12-494D-9C76-2639CC59E8C5}" dt="2026-08-13T09:34:57.197" v="0" actId="47"/>
        <pc:sldMkLst>
          <pc:docMk/>
          <pc:sldMk cId="485105097" sldId="3522"/>
        </pc:sldMkLst>
      </pc:sldChg>
      <pc:sldChg chg="del">
        <pc:chgData name="Frances Steel" userId="79d46658-80de-4106-bb59-cad1b389c72e" providerId="ADAL" clId="{C9A650DF-FC12-494D-9C76-2639CC59E8C5}" dt="2026-08-13T09:34:57.197" v="0" actId="47"/>
        <pc:sldMkLst>
          <pc:docMk/>
          <pc:sldMk cId="274534297" sldId="3523"/>
        </pc:sldMkLst>
      </pc:sldChg>
      <pc:sldChg chg="del">
        <pc:chgData name="Frances Steel" userId="79d46658-80de-4106-bb59-cad1b389c72e" providerId="ADAL" clId="{C9A650DF-FC12-494D-9C76-2639CC59E8C5}" dt="2026-08-13T09:34:57.197" v="0" actId="47"/>
        <pc:sldMkLst>
          <pc:docMk/>
          <pc:sldMk cId="2206756454" sldId="3524"/>
        </pc:sldMkLst>
      </pc:sldChg>
      <pc:sldChg chg="del">
        <pc:chgData name="Frances Steel" userId="79d46658-80de-4106-bb59-cad1b389c72e" providerId="ADAL" clId="{C9A650DF-FC12-494D-9C76-2639CC59E8C5}" dt="2026-08-13T09:34:57.197" v="0" actId="47"/>
        <pc:sldMkLst>
          <pc:docMk/>
          <pc:sldMk cId="1660752254" sldId="3525"/>
        </pc:sldMkLst>
      </pc:sldChg>
      <pc:sldChg chg="del">
        <pc:chgData name="Frances Steel" userId="79d46658-80de-4106-bb59-cad1b389c72e" providerId="ADAL" clId="{C9A650DF-FC12-494D-9C76-2639CC59E8C5}" dt="2026-08-13T09:34:57.197" v="0" actId="47"/>
        <pc:sldMkLst>
          <pc:docMk/>
          <pc:sldMk cId="2533332080" sldId="3526"/>
        </pc:sldMkLst>
      </pc:sldChg>
      <pc:sldChg chg="del">
        <pc:chgData name="Frances Steel" userId="79d46658-80de-4106-bb59-cad1b389c72e" providerId="ADAL" clId="{C9A650DF-FC12-494D-9C76-2639CC59E8C5}" dt="2026-08-13T09:34:57.197" v="0" actId="47"/>
        <pc:sldMkLst>
          <pc:docMk/>
          <pc:sldMk cId="4065841812" sldId="3527"/>
        </pc:sldMkLst>
      </pc:sldChg>
      <pc:sldChg chg="del">
        <pc:chgData name="Frances Steel" userId="79d46658-80de-4106-bb59-cad1b389c72e" providerId="ADAL" clId="{C9A650DF-FC12-494D-9C76-2639CC59E8C5}" dt="2026-08-13T09:34:57.197" v="0" actId="47"/>
        <pc:sldMkLst>
          <pc:docMk/>
          <pc:sldMk cId="589465397" sldId="3528"/>
        </pc:sldMkLst>
      </pc:sldChg>
      <pc:sldChg chg="del">
        <pc:chgData name="Frances Steel" userId="79d46658-80de-4106-bb59-cad1b389c72e" providerId="ADAL" clId="{C9A650DF-FC12-494D-9C76-2639CC59E8C5}" dt="2026-08-13T09:34:57.197" v="0" actId="47"/>
        <pc:sldMkLst>
          <pc:docMk/>
          <pc:sldMk cId="2993787579" sldId="3529"/>
        </pc:sldMkLst>
      </pc:sldChg>
      <pc:sldChg chg="del">
        <pc:chgData name="Frances Steel" userId="79d46658-80de-4106-bb59-cad1b389c72e" providerId="ADAL" clId="{C9A650DF-FC12-494D-9C76-2639CC59E8C5}" dt="2026-08-13T09:34:57.197" v="0" actId="47"/>
        <pc:sldMkLst>
          <pc:docMk/>
          <pc:sldMk cId="371695293" sldId="3530"/>
        </pc:sldMkLst>
      </pc:sldChg>
      <pc:sldChg chg="del">
        <pc:chgData name="Frances Steel" userId="79d46658-80de-4106-bb59-cad1b389c72e" providerId="ADAL" clId="{C9A650DF-FC12-494D-9C76-2639CC59E8C5}" dt="2026-08-13T09:34:57.197" v="0" actId="47"/>
        <pc:sldMkLst>
          <pc:docMk/>
          <pc:sldMk cId="2960759844" sldId="3531"/>
        </pc:sldMkLst>
      </pc:sldChg>
      <pc:sldChg chg="del">
        <pc:chgData name="Frances Steel" userId="79d46658-80de-4106-bb59-cad1b389c72e" providerId="ADAL" clId="{C9A650DF-FC12-494D-9C76-2639CC59E8C5}" dt="2026-08-13T09:34:57.197" v="0" actId="47"/>
        <pc:sldMkLst>
          <pc:docMk/>
          <pc:sldMk cId="1086988512" sldId="3532"/>
        </pc:sldMkLst>
      </pc:sldChg>
      <pc:sldChg chg="del">
        <pc:chgData name="Frances Steel" userId="79d46658-80de-4106-bb59-cad1b389c72e" providerId="ADAL" clId="{C9A650DF-FC12-494D-9C76-2639CC59E8C5}" dt="2026-08-13T09:34:57.197" v="0" actId="47"/>
        <pc:sldMkLst>
          <pc:docMk/>
          <pc:sldMk cId="414757199" sldId="3533"/>
        </pc:sldMkLst>
      </pc:sldChg>
      <pc:sldChg chg="del">
        <pc:chgData name="Frances Steel" userId="79d46658-80de-4106-bb59-cad1b389c72e" providerId="ADAL" clId="{C9A650DF-FC12-494D-9C76-2639CC59E8C5}" dt="2026-08-13T09:34:57.197" v="0" actId="47"/>
        <pc:sldMkLst>
          <pc:docMk/>
          <pc:sldMk cId="3135178155" sldId="3534"/>
        </pc:sldMkLst>
      </pc:sldChg>
      <pc:sldChg chg="del">
        <pc:chgData name="Frances Steel" userId="79d46658-80de-4106-bb59-cad1b389c72e" providerId="ADAL" clId="{C9A650DF-FC12-494D-9C76-2639CC59E8C5}" dt="2026-08-13T09:34:57.197" v="0" actId="47"/>
        <pc:sldMkLst>
          <pc:docMk/>
          <pc:sldMk cId="28073093" sldId="3535"/>
        </pc:sldMkLst>
      </pc:sldChg>
      <pc:sldChg chg="del">
        <pc:chgData name="Frances Steel" userId="79d46658-80de-4106-bb59-cad1b389c72e" providerId="ADAL" clId="{C9A650DF-FC12-494D-9C76-2639CC59E8C5}" dt="2026-08-13T09:34:57.197" v="0" actId="47"/>
        <pc:sldMkLst>
          <pc:docMk/>
          <pc:sldMk cId="1073880402" sldId="3536"/>
        </pc:sldMkLst>
      </pc:sldChg>
      <pc:sldChg chg="del">
        <pc:chgData name="Frances Steel" userId="79d46658-80de-4106-bb59-cad1b389c72e" providerId="ADAL" clId="{C9A650DF-FC12-494D-9C76-2639CC59E8C5}" dt="2026-08-13T09:34:57.197" v="0" actId="47"/>
        <pc:sldMkLst>
          <pc:docMk/>
          <pc:sldMk cId="3388881317" sldId="3537"/>
        </pc:sldMkLst>
      </pc:sldChg>
      <pc:sldChg chg="del">
        <pc:chgData name="Frances Steel" userId="79d46658-80de-4106-bb59-cad1b389c72e" providerId="ADAL" clId="{C9A650DF-FC12-494D-9C76-2639CC59E8C5}" dt="2026-08-13T09:34:57.197" v="0" actId="47"/>
        <pc:sldMkLst>
          <pc:docMk/>
          <pc:sldMk cId="1634473596" sldId="3538"/>
        </pc:sldMkLst>
      </pc:sldChg>
      <pc:sldChg chg="del">
        <pc:chgData name="Frances Steel" userId="79d46658-80de-4106-bb59-cad1b389c72e" providerId="ADAL" clId="{C9A650DF-FC12-494D-9C76-2639CC59E8C5}" dt="2026-08-13T09:34:57.197" v="0" actId="47"/>
        <pc:sldMkLst>
          <pc:docMk/>
          <pc:sldMk cId="771806197" sldId="3539"/>
        </pc:sldMkLst>
      </pc:sldChg>
      <pc:sldChg chg="del">
        <pc:chgData name="Frances Steel" userId="79d46658-80de-4106-bb59-cad1b389c72e" providerId="ADAL" clId="{C9A650DF-FC12-494D-9C76-2639CC59E8C5}" dt="2026-08-13T09:34:57.197" v="0" actId="47"/>
        <pc:sldMkLst>
          <pc:docMk/>
          <pc:sldMk cId="3942614258" sldId="3540"/>
        </pc:sldMkLst>
      </pc:sldChg>
      <pc:sldChg chg="del">
        <pc:chgData name="Frances Steel" userId="79d46658-80de-4106-bb59-cad1b389c72e" providerId="ADAL" clId="{C9A650DF-FC12-494D-9C76-2639CC59E8C5}" dt="2026-08-13T09:34:57.197" v="0" actId="47"/>
        <pc:sldMkLst>
          <pc:docMk/>
          <pc:sldMk cId="1889031152" sldId="3541"/>
        </pc:sldMkLst>
      </pc:sldChg>
      <pc:sldChg chg="del">
        <pc:chgData name="Frances Steel" userId="79d46658-80de-4106-bb59-cad1b389c72e" providerId="ADAL" clId="{C9A650DF-FC12-494D-9C76-2639CC59E8C5}" dt="2026-08-13T09:34:57.197" v="0" actId="47"/>
        <pc:sldMkLst>
          <pc:docMk/>
          <pc:sldMk cId="4284772620" sldId="3542"/>
        </pc:sldMkLst>
      </pc:sldChg>
      <pc:sldChg chg="del">
        <pc:chgData name="Frances Steel" userId="79d46658-80de-4106-bb59-cad1b389c72e" providerId="ADAL" clId="{C9A650DF-FC12-494D-9C76-2639CC59E8C5}" dt="2026-08-13T09:34:57.197" v="0" actId="47"/>
        <pc:sldMkLst>
          <pc:docMk/>
          <pc:sldMk cId="1952090991" sldId="3543"/>
        </pc:sldMkLst>
      </pc:sldChg>
      <pc:sldChg chg="del">
        <pc:chgData name="Frances Steel" userId="79d46658-80de-4106-bb59-cad1b389c72e" providerId="ADAL" clId="{C9A650DF-FC12-494D-9C76-2639CC59E8C5}" dt="2026-08-13T09:34:57.197" v="0" actId="47"/>
        <pc:sldMkLst>
          <pc:docMk/>
          <pc:sldMk cId="340517371" sldId="3544"/>
        </pc:sldMkLst>
      </pc:sldChg>
      <pc:sldChg chg="del">
        <pc:chgData name="Frances Steel" userId="79d46658-80de-4106-bb59-cad1b389c72e" providerId="ADAL" clId="{C9A650DF-FC12-494D-9C76-2639CC59E8C5}" dt="2026-08-13T09:34:57.197" v="0" actId="47"/>
        <pc:sldMkLst>
          <pc:docMk/>
          <pc:sldMk cId="891527419" sldId="3545"/>
        </pc:sldMkLst>
      </pc:sldChg>
      <pc:sldChg chg="del">
        <pc:chgData name="Frances Steel" userId="79d46658-80de-4106-bb59-cad1b389c72e" providerId="ADAL" clId="{C9A650DF-FC12-494D-9C76-2639CC59E8C5}" dt="2026-08-13T09:34:57.197" v="0" actId="47"/>
        <pc:sldMkLst>
          <pc:docMk/>
          <pc:sldMk cId="360682497" sldId="3546"/>
        </pc:sldMkLst>
      </pc:sldChg>
      <pc:sldChg chg="del">
        <pc:chgData name="Frances Steel" userId="79d46658-80de-4106-bb59-cad1b389c72e" providerId="ADAL" clId="{C9A650DF-FC12-494D-9C76-2639CC59E8C5}" dt="2026-08-13T09:34:57.197" v="0" actId="47"/>
        <pc:sldMkLst>
          <pc:docMk/>
          <pc:sldMk cId="3116679550" sldId="3547"/>
        </pc:sldMkLst>
      </pc:sldChg>
      <pc:sldChg chg="del">
        <pc:chgData name="Frances Steel" userId="79d46658-80de-4106-bb59-cad1b389c72e" providerId="ADAL" clId="{C9A650DF-FC12-494D-9C76-2639CC59E8C5}" dt="2026-08-13T09:34:57.197" v="0" actId="47"/>
        <pc:sldMkLst>
          <pc:docMk/>
          <pc:sldMk cId="1269151997" sldId="3548"/>
        </pc:sldMkLst>
      </pc:sldChg>
      <pc:sldChg chg="del">
        <pc:chgData name="Frances Steel" userId="79d46658-80de-4106-bb59-cad1b389c72e" providerId="ADAL" clId="{C9A650DF-FC12-494D-9C76-2639CC59E8C5}" dt="2026-08-13T09:34:57.197" v="0" actId="47"/>
        <pc:sldMkLst>
          <pc:docMk/>
          <pc:sldMk cId="2428663583" sldId="3549"/>
        </pc:sldMkLst>
      </pc:sldChg>
      <pc:sldChg chg="del">
        <pc:chgData name="Frances Steel" userId="79d46658-80de-4106-bb59-cad1b389c72e" providerId="ADAL" clId="{C9A650DF-FC12-494D-9C76-2639CC59E8C5}" dt="2026-08-13T09:34:57.197" v="0" actId="47"/>
        <pc:sldMkLst>
          <pc:docMk/>
          <pc:sldMk cId="2209366147" sldId="3550"/>
        </pc:sldMkLst>
      </pc:sldChg>
      <pc:sldChg chg="del">
        <pc:chgData name="Frances Steel" userId="79d46658-80de-4106-bb59-cad1b389c72e" providerId="ADAL" clId="{C9A650DF-FC12-494D-9C76-2639CC59E8C5}" dt="2026-08-13T09:35:11.679" v="1" actId="47"/>
        <pc:sldMkLst>
          <pc:docMk/>
          <pc:sldMk cId="2407289677" sldId="3555"/>
        </pc:sldMkLst>
      </pc:sldChg>
      <pc:sldChg chg="del">
        <pc:chgData name="Frances Steel" userId="79d46658-80de-4106-bb59-cad1b389c72e" providerId="ADAL" clId="{C9A650DF-FC12-494D-9C76-2639CC59E8C5}" dt="2026-08-13T09:35:11.679" v="1" actId="47"/>
        <pc:sldMkLst>
          <pc:docMk/>
          <pc:sldMk cId="3721920874" sldId="3556"/>
        </pc:sldMkLst>
      </pc:sldChg>
      <pc:sldChg chg="del">
        <pc:chgData name="Frances Steel" userId="79d46658-80de-4106-bb59-cad1b389c72e" providerId="ADAL" clId="{C9A650DF-FC12-494D-9C76-2639CC59E8C5}" dt="2026-08-13T09:35:11.679" v="1" actId="47"/>
        <pc:sldMkLst>
          <pc:docMk/>
          <pc:sldMk cId="549278476" sldId="3557"/>
        </pc:sldMkLst>
      </pc:sldChg>
      <pc:sldChg chg="del">
        <pc:chgData name="Frances Steel" userId="79d46658-80de-4106-bb59-cad1b389c72e" providerId="ADAL" clId="{C9A650DF-FC12-494D-9C76-2639CC59E8C5}" dt="2026-08-13T09:35:11.679" v="1" actId="47"/>
        <pc:sldMkLst>
          <pc:docMk/>
          <pc:sldMk cId="3122842810" sldId="3558"/>
        </pc:sldMkLst>
      </pc:sldChg>
      <pc:sldChg chg="del">
        <pc:chgData name="Frances Steel" userId="79d46658-80de-4106-bb59-cad1b389c72e" providerId="ADAL" clId="{C9A650DF-FC12-494D-9C76-2639CC59E8C5}" dt="2026-08-13T09:35:11.679" v="1" actId="47"/>
        <pc:sldMkLst>
          <pc:docMk/>
          <pc:sldMk cId="1430127400" sldId="3559"/>
        </pc:sldMkLst>
      </pc:sldChg>
      <pc:sldChg chg="del">
        <pc:chgData name="Frances Steel" userId="79d46658-80de-4106-bb59-cad1b389c72e" providerId="ADAL" clId="{C9A650DF-FC12-494D-9C76-2639CC59E8C5}" dt="2026-08-13T09:35:11.679" v="1" actId="47"/>
        <pc:sldMkLst>
          <pc:docMk/>
          <pc:sldMk cId="713790187" sldId="3560"/>
        </pc:sldMkLst>
      </pc:sldChg>
      <pc:sldChg chg="del">
        <pc:chgData name="Frances Steel" userId="79d46658-80de-4106-bb59-cad1b389c72e" providerId="ADAL" clId="{C9A650DF-FC12-494D-9C76-2639CC59E8C5}" dt="2026-08-13T09:35:11.679" v="1" actId="47"/>
        <pc:sldMkLst>
          <pc:docMk/>
          <pc:sldMk cId="3676417349" sldId="3561"/>
        </pc:sldMkLst>
      </pc:sldChg>
      <pc:sldChg chg="del">
        <pc:chgData name="Frances Steel" userId="79d46658-80de-4106-bb59-cad1b389c72e" providerId="ADAL" clId="{C9A650DF-FC12-494D-9C76-2639CC59E8C5}" dt="2026-08-13T09:35:11.679" v="1" actId="47"/>
        <pc:sldMkLst>
          <pc:docMk/>
          <pc:sldMk cId="1395979418" sldId="3562"/>
        </pc:sldMkLst>
      </pc:sldChg>
      <pc:sldChg chg="del">
        <pc:chgData name="Frances Steel" userId="79d46658-80de-4106-bb59-cad1b389c72e" providerId="ADAL" clId="{C9A650DF-FC12-494D-9C76-2639CC59E8C5}" dt="2026-08-13T09:35:11.679" v="1" actId="47"/>
        <pc:sldMkLst>
          <pc:docMk/>
          <pc:sldMk cId="3368464879" sldId="3563"/>
        </pc:sldMkLst>
      </pc:sldChg>
      <pc:sldChg chg="del">
        <pc:chgData name="Frances Steel" userId="79d46658-80de-4106-bb59-cad1b389c72e" providerId="ADAL" clId="{C9A650DF-FC12-494D-9C76-2639CC59E8C5}" dt="2026-08-13T09:35:11.679" v="1" actId="47"/>
        <pc:sldMkLst>
          <pc:docMk/>
          <pc:sldMk cId="1575245538" sldId="3564"/>
        </pc:sldMkLst>
      </pc:sldChg>
      <pc:sldChg chg="del">
        <pc:chgData name="Frances Steel" userId="79d46658-80de-4106-bb59-cad1b389c72e" providerId="ADAL" clId="{C9A650DF-FC12-494D-9C76-2639CC59E8C5}" dt="2026-08-13T09:35:11.679" v="1" actId="47"/>
        <pc:sldMkLst>
          <pc:docMk/>
          <pc:sldMk cId="3303511093" sldId="3565"/>
        </pc:sldMkLst>
      </pc:sldChg>
      <pc:sldChg chg="del">
        <pc:chgData name="Frances Steel" userId="79d46658-80de-4106-bb59-cad1b389c72e" providerId="ADAL" clId="{C9A650DF-FC12-494D-9C76-2639CC59E8C5}" dt="2026-08-13T09:35:11.679" v="1" actId="47"/>
        <pc:sldMkLst>
          <pc:docMk/>
          <pc:sldMk cId="2452142336" sldId="3566"/>
        </pc:sldMkLst>
      </pc:sldChg>
      <pc:sldChg chg="del">
        <pc:chgData name="Frances Steel" userId="79d46658-80de-4106-bb59-cad1b389c72e" providerId="ADAL" clId="{C9A650DF-FC12-494D-9C76-2639CC59E8C5}" dt="2026-08-13T09:35:11.679" v="1" actId="47"/>
        <pc:sldMkLst>
          <pc:docMk/>
          <pc:sldMk cId="545092800" sldId="3567"/>
        </pc:sldMkLst>
      </pc:sldChg>
      <pc:sldChg chg="del">
        <pc:chgData name="Frances Steel" userId="79d46658-80de-4106-bb59-cad1b389c72e" providerId="ADAL" clId="{C9A650DF-FC12-494D-9C76-2639CC59E8C5}" dt="2026-08-13T09:35:11.679" v="1" actId="47"/>
        <pc:sldMkLst>
          <pc:docMk/>
          <pc:sldMk cId="4180720052" sldId="3568"/>
        </pc:sldMkLst>
      </pc:sldChg>
      <pc:sldChg chg="del">
        <pc:chgData name="Frances Steel" userId="79d46658-80de-4106-bb59-cad1b389c72e" providerId="ADAL" clId="{C9A650DF-FC12-494D-9C76-2639CC59E8C5}" dt="2026-08-13T09:35:11.679" v="1" actId="47"/>
        <pc:sldMkLst>
          <pc:docMk/>
          <pc:sldMk cId="3309602404" sldId="3569"/>
        </pc:sldMkLst>
      </pc:sldChg>
      <pc:sldChg chg="del">
        <pc:chgData name="Frances Steel" userId="79d46658-80de-4106-bb59-cad1b389c72e" providerId="ADAL" clId="{C9A650DF-FC12-494D-9C76-2639CC59E8C5}" dt="2026-08-13T09:35:11.679" v="1" actId="47"/>
        <pc:sldMkLst>
          <pc:docMk/>
          <pc:sldMk cId="3175223818" sldId="3571"/>
        </pc:sldMkLst>
      </pc:sldChg>
      <pc:sldChg chg="del">
        <pc:chgData name="Frances Steel" userId="79d46658-80de-4106-bb59-cad1b389c72e" providerId="ADAL" clId="{C9A650DF-FC12-494D-9C76-2639CC59E8C5}" dt="2026-08-13T09:35:11.679" v="1" actId="47"/>
        <pc:sldMkLst>
          <pc:docMk/>
          <pc:sldMk cId="2240629409" sldId="3572"/>
        </pc:sldMkLst>
      </pc:sldChg>
      <pc:sldChg chg="del">
        <pc:chgData name="Frances Steel" userId="79d46658-80de-4106-bb59-cad1b389c72e" providerId="ADAL" clId="{C9A650DF-FC12-494D-9C76-2639CC59E8C5}" dt="2026-08-13T09:35:11.679" v="1" actId="47"/>
        <pc:sldMkLst>
          <pc:docMk/>
          <pc:sldMk cId="1444226533" sldId="3573"/>
        </pc:sldMkLst>
      </pc:sldChg>
      <pc:sldChg chg="del">
        <pc:chgData name="Frances Steel" userId="79d46658-80de-4106-bb59-cad1b389c72e" providerId="ADAL" clId="{C9A650DF-FC12-494D-9C76-2639CC59E8C5}" dt="2026-08-13T09:35:11.679" v="1" actId="47"/>
        <pc:sldMkLst>
          <pc:docMk/>
          <pc:sldMk cId="2992094980" sldId="3574"/>
        </pc:sldMkLst>
      </pc:sldChg>
      <pc:sldChg chg="del">
        <pc:chgData name="Frances Steel" userId="79d46658-80de-4106-bb59-cad1b389c72e" providerId="ADAL" clId="{C9A650DF-FC12-494D-9C76-2639CC59E8C5}" dt="2026-08-13T09:34:57.197" v="0" actId="47"/>
        <pc:sldMkLst>
          <pc:docMk/>
          <pc:sldMk cId="3402670211" sldId="3576"/>
        </pc:sldMkLst>
      </pc:sldChg>
      <pc:sldChg chg="del">
        <pc:chgData name="Frances Steel" userId="79d46658-80de-4106-bb59-cad1b389c72e" providerId="ADAL" clId="{C9A650DF-FC12-494D-9C76-2639CC59E8C5}" dt="2026-08-13T09:35:11.679" v="1" actId="47"/>
        <pc:sldMkLst>
          <pc:docMk/>
          <pc:sldMk cId="1087445837" sldId="3583"/>
        </pc:sldMkLst>
      </pc:sldChg>
      <pc:sldChg chg="del">
        <pc:chgData name="Frances Steel" userId="79d46658-80de-4106-bb59-cad1b389c72e" providerId="ADAL" clId="{C9A650DF-FC12-494D-9C76-2639CC59E8C5}" dt="2026-08-13T09:34:57.197" v="0" actId="47"/>
        <pc:sldMkLst>
          <pc:docMk/>
          <pc:sldMk cId="774319632" sldId="3585"/>
        </pc:sldMkLst>
      </pc:sldChg>
      <pc:sldChg chg="del">
        <pc:chgData name="Frances Steel" userId="79d46658-80de-4106-bb59-cad1b389c72e" providerId="ADAL" clId="{C9A650DF-FC12-494D-9C76-2639CC59E8C5}" dt="2026-08-13T09:35:11.679" v="1" actId="47"/>
        <pc:sldMkLst>
          <pc:docMk/>
          <pc:sldMk cId="3404830875" sldId="3587"/>
        </pc:sldMkLst>
      </pc:sldChg>
      <pc:sldChg chg="del">
        <pc:chgData name="Frances Steel" userId="79d46658-80de-4106-bb59-cad1b389c72e" providerId="ADAL" clId="{C9A650DF-FC12-494D-9C76-2639CC59E8C5}" dt="2026-08-13T09:35:11.679" v="1" actId="47"/>
        <pc:sldMkLst>
          <pc:docMk/>
          <pc:sldMk cId="639701333" sldId="3588"/>
        </pc:sldMkLst>
      </pc:sldChg>
      <pc:sldChg chg="del">
        <pc:chgData name="Frances Steel" userId="79d46658-80de-4106-bb59-cad1b389c72e" providerId="ADAL" clId="{C9A650DF-FC12-494D-9C76-2639CC59E8C5}" dt="2026-08-13T09:35:11.679" v="1" actId="47"/>
        <pc:sldMkLst>
          <pc:docMk/>
          <pc:sldMk cId="1546815046" sldId="3589"/>
        </pc:sldMkLst>
      </pc:sldChg>
      <pc:sldChg chg="del">
        <pc:chgData name="Frances Steel" userId="79d46658-80de-4106-bb59-cad1b389c72e" providerId="ADAL" clId="{C9A650DF-FC12-494D-9C76-2639CC59E8C5}" dt="2026-08-13T09:35:11.679" v="1" actId="47"/>
        <pc:sldMkLst>
          <pc:docMk/>
          <pc:sldMk cId="4096960989" sldId="3590"/>
        </pc:sldMkLst>
      </pc:sldChg>
      <pc:sldChg chg="del">
        <pc:chgData name="Frances Steel" userId="79d46658-80de-4106-bb59-cad1b389c72e" providerId="ADAL" clId="{C9A650DF-FC12-494D-9C76-2639CC59E8C5}" dt="2026-08-13T09:34:57.197" v="0" actId="47"/>
        <pc:sldMkLst>
          <pc:docMk/>
          <pc:sldMk cId="488233633" sldId="3591"/>
        </pc:sldMkLst>
      </pc:sldChg>
      <pc:sldChg chg="del">
        <pc:chgData name="Frances Steel" userId="79d46658-80de-4106-bb59-cad1b389c72e" providerId="ADAL" clId="{C9A650DF-FC12-494D-9C76-2639CC59E8C5}" dt="2026-08-13T09:34:57.197" v="0" actId="47"/>
        <pc:sldMkLst>
          <pc:docMk/>
          <pc:sldMk cId="1632537218" sldId="3592"/>
        </pc:sldMkLst>
      </pc:sldChg>
      <pc:sldChg chg="del">
        <pc:chgData name="Frances Steel" userId="79d46658-80de-4106-bb59-cad1b389c72e" providerId="ADAL" clId="{C9A650DF-FC12-494D-9C76-2639CC59E8C5}" dt="2026-08-13T09:34:57.197" v="0" actId="47"/>
        <pc:sldMkLst>
          <pc:docMk/>
          <pc:sldMk cId="85705141" sldId="3593"/>
        </pc:sldMkLst>
      </pc:sldChg>
      <pc:sldChg chg="del">
        <pc:chgData name="Frances Steel" userId="79d46658-80de-4106-bb59-cad1b389c72e" providerId="ADAL" clId="{C9A650DF-FC12-494D-9C76-2639CC59E8C5}" dt="2026-08-13T09:34:57.197" v="0" actId="47"/>
        <pc:sldMkLst>
          <pc:docMk/>
          <pc:sldMk cId="2990844815" sldId="3594"/>
        </pc:sldMkLst>
      </pc:sldChg>
      <pc:sldChg chg="del">
        <pc:chgData name="Frances Steel" userId="79d46658-80de-4106-bb59-cad1b389c72e" providerId="ADAL" clId="{C9A650DF-FC12-494D-9C76-2639CC59E8C5}" dt="2026-08-13T09:34:57.197" v="0" actId="47"/>
        <pc:sldMkLst>
          <pc:docMk/>
          <pc:sldMk cId="3294856732" sldId="3595"/>
        </pc:sldMkLst>
      </pc:sldChg>
      <pc:sldChg chg="del">
        <pc:chgData name="Frances Steel" userId="79d46658-80de-4106-bb59-cad1b389c72e" providerId="ADAL" clId="{C9A650DF-FC12-494D-9C76-2639CC59E8C5}" dt="2026-08-13T09:34:57.197" v="0" actId="47"/>
        <pc:sldMkLst>
          <pc:docMk/>
          <pc:sldMk cId="1621689607" sldId="3596"/>
        </pc:sldMkLst>
      </pc:sldChg>
      <pc:sldChg chg="del">
        <pc:chgData name="Frances Steel" userId="79d46658-80de-4106-bb59-cad1b389c72e" providerId="ADAL" clId="{C9A650DF-FC12-494D-9C76-2639CC59E8C5}" dt="2026-08-13T09:34:57.197" v="0" actId="47"/>
        <pc:sldMkLst>
          <pc:docMk/>
          <pc:sldMk cId="1867903476" sldId="3597"/>
        </pc:sldMkLst>
      </pc:sldChg>
      <pc:sldChg chg="del">
        <pc:chgData name="Frances Steel" userId="79d46658-80de-4106-bb59-cad1b389c72e" providerId="ADAL" clId="{C9A650DF-FC12-494D-9C76-2639CC59E8C5}" dt="2026-08-13T09:34:57.197" v="0" actId="47"/>
        <pc:sldMkLst>
          <pc:docMk/>
          <pc:sldMk cId="4034703726" sldId="3598"/>
        </pc:sldMkLst>
      </pc:sldChg>
      <pc:sldChg chg="del">
        <pc:chgData name="Frances Steel" userId="79d46658-80de-4106-bb59-cad1b389c72e" providerId="ADAL" clId="{C9A650DF-FC12-494D-9C76-2639CC59E8C5}" dt="2026-08-13T09:34:57.197" v="0" actId="47"/>
        <pc:sldMkLst>
          <pc:docMk/>
          <pc:sldMk cId="1056544355" sldId="3599"/>
        </pc:sldMkLst>
      </pc:sldChg>
      <pc:sldChg chg="del">
        <pc:chgData name="Frances Steel" userId="79d46658-80de-4106-bb59-cad1b389c72e" providerId="ADAL" clId="{C9A650DF-FC12-494D-9C76-2639CC59E8C5}" dt="2026-08-13T09:34:57.197" v="0" actId="47"/>
        <pc:sldMkLst>
          <pc:docMk/>
          <pc:sldMk cId="3452992296" sldId="3600"/>
        </pc:sldMkLst>
      </pc:sldChg>
      <pc:sldChg chg="del">
        <pc:chgData name="Frances Steel" userId="79d46658-80de-4106-bb59-cad1b389c72e" providerId="ADAL" clId="{C9A650DF-FC12-494D-9C76-2639CC59E8C5}" dt="2026-08-13T09:34:57.197" v="0" actId="47"/>
        <pc:sldMkLst>
          <pc:docMk/>
          <pc:sldMk cId="1251298828" sldId="3601"/>
        </pc:sldMkLst>
      </pc:sldChg>
      <pc:sldChg chg="del">
        <pc:chgData name="Frances Steel" userId="79d46658-80de-4106-bb59-cad1b389c72e" providerId="ADAL" clId="{C9A650DF-FC12-494D-9C76-2639CC59E8C5}" dt="2026-08-13T09:34:57.197" v="0" actId="47"/>
        <pc:sldMkLst>
          <pc:docMk/>
          <pc:sldMk cId="2846457177" sldId="3602"/>
        </pc:sldMkLst>
      </pc:sldChg>
      <pc:sldChg chg="del">
        <pc:chgData name="Frances Steel" userId="79d46658-80de-4106-bb59-cad1b389c72e" providerId="ADAL" clId="{C9A650DF-FC12-494D-9C76-2639CC59E8C5}" dt="2026-08-13T09:34:57.197" v="0" actId="47"/>
        <pc:sldMkLst>
          <pc:docMk/>
          <pc:sldMk cId="2574039626" sldId="3603"/>
        </pc:sldMkLst>
      </pc:sldChg>
      <pc:sldChg chg="del">
        <pc:chgData name="Frances Steel" userId="79d46658-80de-4106-bb59-cad1b389c72e" providerId="ADAL" clId="{C9A650DF-FC12-494D-9C76-2639CC59E8C5}" dt="2026-08-13T09:34:57.197" v="0" actId="47"/>
        <pc:sldMkLst>
          <pc:docMk/>
          <pc:sldMk cId="1213233620" sldId="3604"/>
        </pc:sldMkLst>
      </pc:sldChg>
      <pc:sldChg chg="del">
        <pc:chgData name="Frances Steel" userId="79d46658-80de-4106-bb59-cad1b389c72e" providerId="ADAL" clId="{C9A650DF-FC12-494D-9C76-2639CC59E8C5}" dt="2026-08-13T09:34:57.197" v="0" actId="47"/>
        <pc:sldMkLst>
          <pc:docMk/>
          <pc:sldMk cId="3740316804" sldId="3605"/>
        </pc:sldMkLst>
      </pc:sldChg>
      <pc:sldChg chg="del">
        <pc:chgData name="Frances Steel" userId="79d46658-80de-4106-bb59-cad1b389c72e" providerId="ADAL" clId="{C9A650DF-FC12-494D-9C76-2639CC59E8C5}" dt="2026-08-13T09:34:57.197" v="0" actId="47"/>
        <pc:sldMkLst>
          <pc:docMk/>
          <pc:sldMk cId="184770298" sldId="3606"/>
        </pc:sldMkLst>
      </pc:sldChg>
      <pc:sldChg chg="del">
        <pc:chgData name="Frances Steel" userId="79d46658-80de-4106-bb59-cad1b389c72e" providerId="ADAL" clId="{C9A650DF-FC12-494D-9C76-2639CC59E8C5}" dt="2026-08-13T09:34:57.197" v="0" actId="47"/>
        <pc:sldMkLst>
          <pc:docMk/>
          <pc:sldMk cId="1093369827" sldId="3607"/>
        </pc:sldMkLst>
      </pc:sldChg>
      <pc:sldChg chg="del">
        <pc:chgData name="Frances Steel" userId="79d46658-80de-4106-bb59-cad1b389c72e" providerId="ADAL" clId="{C9A650DF-FC12-494D-9C76-2639CC59E8C5}" dt="2026-08-13T09:34:57.197" v="0" actId="47"/>
        <pc:sldMkLst>
          <pc:docMk/>
          <pc:sldMk cId="2860019110" sldId="3608"/>
        </pc:sldMkLst>
      </pc:sldChg>
      <pc:sldChg chg="del">
        <pc:chgData name="Frances Steel" userId="79d46658-80de-4106-bb59-cad1b389c72e" providerId="ADAL" clId="{C9A650DF-FC12-494D-9C76-2639CC59E8C5}" dt="2026-08-13T09:35:11.679" v="1" actId="47"/>
        <pc:sldMkLst>
          <pc:docMk/>
          <pc:sldMk cId="4290369166" sldId="3610"/>
        </pc:sldMkLst>
      </pc:sldChg>
      <pc:sldChg chg="del">
        <pc:chgData name="Frances Steel" userId="79d46658-80de-4106-bb59-cad1b389c72e" providerId="ADAL" clId="{C9A650DF-FC12-494D-9C76-2639CC59E8C5}" dt="2026-08-13T09:35:11.679" v="1" actId="47"/>
        <pc:sldMkLst>
          <pc:docMk/>
          <pc:sldMk cId="2064590978" sldId="3611"/>
        </pc:sldMkLst>
      </pc:sldChg>
      <pc:sldChg chg="del">
        <pc:chgData name="Frances Steel" userId="79d46658-80de-4106-bb59-cad1b389c72e" providerId="ADAL" clId="{C9A650DF-FC12-494D-9C76-2639CC59E8C5}" dt="2026-08-13T09:35:11.679" v="1" actId="47"/>
        <pc:sldMkLst>
          <pc:docMk/>
          <pc:sldMk cId="3364598706" sldId="3612"/>
        </pc:sldMkLst>
      </pc:sldChg>
      <pc:sldChg chg="del">
        <pc:chgData name="Frances Steel" userId="79d46658-80de-4106-bb59-cad1b389c72e" providerId="ADAL" clId="{C9A650DF-FC12-494D-9C76-2639CC59E8C5}" dt="2026-08-13T09:35:11.679" v="1" actId="47"/>
        <pc:sldMkLst>
          <pc:docMk/>
          <pc:sldMk cId="2551435383" sldId="3613"/>
        </pc:sldMkLst>
      </pc:sldChg>
      <pc:sldChg chg="del">
        <pc:chgData name="Frances Steel" userId="79d46658-80de-4106-bb59-cad1b389c72e" providerId="ADAL" clId="{C9A650DF-FC12-494D-9C76-2639CC59E8C5}" dt="2026-08-13T09:35:11.679" v="1" actId="47"/>
        <pc:sldMkLst>
          <pc:docMk/>
          <pc:sldMk cId="2672549274" sldId="3614"/>
        </pc:sldMkLst>
      </pc:sldChg>
      <pc:sldMasterChg chg="delSldLayout">
        <pc:chgData name="Frances Steel" userId="79d46658-80de-4106-bb59-cad1b389c72e" providerId="ADAL" clId="{C9A650DF-FC12-494D-9C76-2639CC59E8C5}" dt="2026-08-13T09:35:11.679" v="1" actId="47"/>
        <pc:sldMasterMkLst>
          <pc:docMk/>
          <pc:sldMasterMk cId="2460629482" sldId="2147483744"/>
        </pc:sldMasterMkLst>
        <pc:sldLayoutChg chg="del">
          <pc:chgData name="Frances Steel" userId="79d46658-80de-4106-bb59-cad1b389c72e" providerId="ADAL" clId="{C9A650DF-FC12-494D-9C76-2639CC59E8C5}" dt="2026-08-13T09:35:11.679" v="1"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34:57.197"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34:57.197"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34:57.197"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35:11.679" v="1" actId="47"/>
        <pc:sldMasterMkLst>
          <pc:docMk/>
          <pc:sldMasterMk cId="55287480" sldId="2147483844"/>
        </pc:sldMasterMkLst>
        <pc:sldLayoutChg chg="del">
          <pc:chgData name="Frances Steel" userId="79d46658-80de-4106-bb59-cad1b389c72e" providerId="ADAL" clId="{C9A650DF-FC12-494D-9C76-2639CC59E8C5}" dt="2026-08-13T09:35:11.679" v="1"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35:11.679" v="1"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1338872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04E7B-D235-36BE-F7F7-6C727BFA4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4BF088-60D0-FCFF-16FD-20CA09C543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ED2578-8882-5A32-6B43-D8F5BAA82E86}"/>
              </a:ext>
            </a:extLst>
          </p:cNvPr>
          <p:cNvSpPr>
            <a:spLocks noGrp="1"/>
          </p:cNvSpPr>
          <p:nvPr>
            <p:ph type="body" idx="1"/>
          </p:nvPr>
        </p:nvSpPr>
        <p:spPr/>
        <p:txBody>
          <a:bodyPr/>
          <a:lstStyle/>
          <a:p>
            <a:r>
              <a:rPr lang="en-GB" b="1" dirty="0"/>
              <a:t>PROMOTING CHANGE</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final seven techniques are the promoting change techniques. </a:t>
            </a:r>
            <a:r>
              <a:rPr lang="en-GB" sz="1200" b="0" i="0" kern="1200" dirty="0">
                <a:solidFill>
                  <a:schemeClr val="tx1"/>
                </a:solidFill>
                <a:effectLst/>
                <a:latin typeface="Univers" panose="020B0503020202020204" pitchFamily="34" charset="0"/>
                <a:ea typeface="+mn-ea"/>
                <a:cs typeface="+mn-cs"/>
              </a:rPr>
              <a:t>They equip officers with practical skills to encourage and support prisoners in making positive changes, no matter how big or small. By helping officers build strong relationships, explore and develop prisoners' goals, and provide ongoing support, these techniques can play a key role in fostering lasting change. Used effectively, they can influence the decisions prisoners make and contribute to more positive outcomes both in custody and beyond.</a:t>
            </a:r>
          </a:p>
          <a:p>
            <a:endParaRPr lang="en-GB" b="1" dirty="0"/>
          </a:p>
        </p:txBody>
      </p:sp>
      <p:sp>
        <p:nvSpPr>
          <p:cNvPr id="4" name="Slide Number Placeholder 3">
            <a:extLst>
              <a:ext uri="{FF2B5EF4-FFF2-40B4-BE49-F238E27FC236}">
                <a16:creationId xmlns:a16="http://schemas.microsoft.com/office/drawing/2014/main" id="{1D060312-95D2-8714-E0EE-3E341A454210}"/>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4242247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52DA5-6C83-0D3D-EBDC-5F97A51423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25FA7-1977-86FC-3644-6B7CD556F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233C2-D621-3BC6-AB91-A08C3D656214}"/>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47BD503F-7FC8-FDAA-671E-A2FE496A0BBC}"/>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3134591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INTRODUCE NEW TECHNIQUE: NEGATIVE TO POSITIVE</a:t>
            </a:r>
          </a:p>
          <a:p>
            <a:endParaRPr lang="en-GB" b="1" dirty="0"/>
          </a:p>
          <a:p>
            <a:r>
              <a:rPr lang="en-GB" b="1" dirty="0"/>
              <a:t>TRAINER NOTE: </a:t>
            </a:r>
            <a:r>
              <a:rPr lang="en-GB" b="0" dirty="0"/>
              <a:t>(Pause a moment to allow people to read the overview of the technique on slide.) </a:t>
            </a:r>
          </a:p>
          <a:p>
            <a:endParaRPr lang="en-GB" sz="1200" b="0" i="0" kern="1200" dirty="0">
              <a:solidFill>
                <a:schemeClr val="tx1"/>
              </a:solidFill>
              <a:effectLst/>
              <a:latin typeface="Univers" panose="020B0503020202020204" pitchFamily="34" charset="0"/>
              <a:ea typeface="+mn-ea"/>
              <a:cs typeface="+mn-cs"/>
            </a:endParaRPr>
          </a:p>
          <a:p>
            <a:r>
              <a:rPr lang="en-GB" sz="1200" b="1" i="0" kern="1200" dirty="0">
                <a:solidFill>
                  <a:schemeClr val="tx1"/>
                </a:solidFill>
                <a:effectLst/>
                <a:latin typeface="Univers" panose="020B0503020202020204" pitchFamily="34" charset="0"/>
                <a:ea typeface="+mn-ea"/>
                <a:cs typeface="+mn-cs"/>
              </a:rPr>
              <a:t>EXPLAIN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A prisoner who feels stuck and lacks hope may struggle to take positive action to improve their situation.  They may resort to despair and even self-harm.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To help them, prison officers need to encourage them to turn negative thoughts and beliefs into positive thoughts and actions.</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However, unchecked optimism is no solution.  Prisoners are often in a miserable situation.  Their worries and fears may be well-founded.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Imagine a prisoner who can’t get through to their partner.  Telling them: “It’ll be fine,” is neither realistic nor honest.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Think about a prisoner who has been recalled to prison for breaching the terms of their licence.  There’s no easy consolation.  Their current failures and worries may build on years of previous ones: failed jobs, failed relationships, failed releases.</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 need to help prisoners towards realistic optimism.  They’re still locked up; they have made their mistakes.  But there are still choices they can make, actions they can take, and things to work towards.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When a prisoner hints at, or articulates, negativity, we can offer a realistic, positive alternative.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For example, imagine a newly-arrived prisoner who tells you: “I’ve ruined my life.”  Telling them “You’re going to be absolutely fine” would be unrealistic and dishonest.  Instead, we might say something like “Sure, this is a setback.  But there are ways forward.”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 can offer realistic hope, as a first step towards positive action on their part.</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This is what the negative to positive technique focuses on: redirecting a prisoner’s negative thoughts towards an optimistic but realistic view that the prisoner can act on. </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2701381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b="1" dirty="0"/>
              <a:t>INTRODUCE STEPS: NEGATIVE TO POSITIVE</a:t>
            </a:r>
          </a:p>
          <a:p>
            <a:pPr lvl="0"/>
            <a:endParaRPr lang="en-GB" sz="1200" b="1" i="0" kern="1200" dirty="0">
              <a:solidFill>
                <a:schemeClr val="tx1"/>
              </a:solidFill>
              <a:effectLst/>
              <a:latin typeface="Univers" panose="020B0503020202020204" pitchFamily="34" charset="0"/>
              <a:ea typeface="+mn-ea"/>
              <a:cs typeface="+mn-cs"/>
            </a:endParaRPr>
          </a:p>
          <a:p>
            <a:pPr lvl="0"/>
            <a:r>
              <a:rPr lang="en-GB" sz="1200" b="1" i="0" kern="1200" dirty="0">
                <a:solidFill>
                  <a:schemeClr val="tx1"/>
                </a:solidFill>
                <a:effectLst/>
                <a:latin typeface="Univers" panose="020B0503020202020204" pitchFamily="34" charset="0"/>
                <a:ea typeface="+mn-ea"/>
                <a:cs typeface="+mn-cs"/>
              </a:rPr>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We are now going to go through each of the steps for this technique. </a:t>
            </a:r>
          </a:p>
          <a:p>
            <a:pPr lvl="0"/>
            <a:endParaRPr lang="en-GB" sz="1200" b="1" i="0" kern="1200" dirty="0">
              <a:solidFill>
                <a:schemeClr val="tx1"/>
              </a:solidFill>
              <a:effectLst/>
              <a:latin typeface="Univers" panose="020B0503020202020204" pitchFamily="34" charset="0"/>
              <a:ea typeface="+mn-ea"/>
              <a:cs typeface="+mn-cs"/>
            </a:endParaRPr>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Acknowledge: </a:t>
            </a:r>
            <a:r>
              <a:rPr lang="en-GB" sz="1200" b="0" i="0" kern="1200" dirty="0">
                <a:solidFill>
                  <a:schemeClr val="tx1"/>
                </a:solidFill>
                <a:effectLst/>
                <a:latin typeface="Univers" panose="020B0503020202020204" pitchFamily="34" charset="0"/>
                <a:ea typeface="+mn-ea"/>
                <a:cs typeface="+mn-cs"/>
              </a:rPr>
              <a:t>Before trying to tackle a prisoner’s negative thoughts, acknowledge where they’re coming from.  You don’t have to agree with everything.  For example, you wouldn’t want to validate statements like “No one cares about me” or “Nothing I can do here will make a difference.”  Simply try to recognise and acknowledge where the prisoner’s thinking is coming from. </a:t>
            </a:r>
          </a:p>
          <a:p>
            <a:pPr marL="228600" lvl="0" indent="-228600">
              <a:buFont typeface="+mj-lt"/>
              <a:buAutoNum type="alphaUcPeriod"/>
            </a:pPr>
            <a:endParaRPr lang="en-GB" sz="1200" b="0" i="0" kern="1200" dirty="0">
              <a:solidFill>
                <a:schemeClr val="tx1"/>
              </a:solidFill>
              <a:effectLst/>
              <a:latin typeface="Univers" panose="020B0503020202020204" pitchFamily="34" charset="0"/>
              <a:ea typeface="+mn-ea"/>
              <a:cs typeface="+mn-cs"/>
            </a:endParaRPr>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Use tactical agreement: Tactical agreement (strategy 14) </a:t>
            </a:r>
            <a:r>
              <a:rPr lang="en-GB" sz="1200" b="0" i="0" kern="1200" dirty="0">
                <a:solidFill>
                  <a:schemeClr val="tx1"/>
                </a:solidFill>
                <a:effectLst/>
                <a:latin typeface="Univers" panose="020B0503020202020204" pitchFamily="34" charset="0"/>
                <a:ea typeface="+mn-ea"/>
                <a:cs typeface="+mn-cs"/>
              </a:rPr>
              <a:t>can show understanding and help you to find some common ground. In short: the tactical agreement technique is focused on finding something to agree on from what the prisoner is saying. It’s not about agreeing with everything they are saying but finding an element of what they say to agree with. For example, an officer might agree with a prisoner who is in a negative mindset through saying that: “I can see why it feels like nothing is going to make a difference.”</a:t>
            </a:r>
          </a:p>
          <a:p>
            <a:pPr marL="228600" lvl="0" indent="-228600">
              <a:buFont typeface="+mj-lt"/>
              <a:buAutoNum type="alphaUcPeriod"/>
            </a:pPr>
            <a:endParaRPr lang="en-GB" sz="1200" b="0" i="0" kern="1200" dirty="0">
              <a:solidFill>
                <a:schemeClr val="tx1"/>
              </a:solidFill>
              <a:effectLst/>
              <a:latin typeface="Univers" panose="020B0503020202020204" pitchFamily="34" charset="0"/>
              <a:ea typeface="+mn-ea"/>
              <a:cs typeface="+mn-cs"/>
            </a:endParaRPr>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Challenge assumptions.  </a:t>
            </a:r>
            <a:r>
              <a:rPr lang="en-GB" sz="1200" b="0" i="0" kern="1200" dirty="0">
                <a:solidFill>
                  <a:schemeClr val="tx1"/>
                </a:solidFill>
                <a:effectLst/>
                <a:latin typeface="Univers" panose="020B0503020202020204" pitchFamily="34" charset="0"/>
                <a:ea typeface="+mn-ea"/>
                <a:cs typeface="+mn-cs"/>
              </a:rPr>
              <a:t>We can acknowledge there’s something in what the prisoner says, but we also want to begin to challenge their assumptions.  We might provide evidence ourselves.  For example, we could challenge the idea that “Nothing I can do here will make a difference,” by describing other prisoners we’ve worked with who were able to achieve things in prison.  We could say something like “I worked with a prisoner last year who became a Listener.  He found he was able to help others and get a better handle on his own emotions.”  We could use </a:t>
            </a:r>
            <a:r>
              <a:rPr lang="en-GB" sz="1200" b="1" i="0" kern="1200" dirty="0">
                <a:solidFill>
                  <a:schemeClr val="tx1"/>
                </a:solidFill>
                <a:effectLst/>
                <a:latin typeface="Univers" panose="020B0503020202020204" pitchFamily="34" charset="0"/>
                <a:ea typeface="+mn-ea"/>
                <a:cs typeface="+mn-cs"/>
              </a:rPr>
              <a:t>Socratic questions (strategy 18) </a:t>
            </a:r>
            <a:r>
              <a:rPr lang="en-GB" sz="1200" b="0" i="0" kern="1200" dirty="0">
                <a:solidFill>
                  <a:schemeClr val="tx1"/>
                </a:solidFill>
                <a:effectLst/>
                <a:latin typeface="Univers" panose="020B0503020202020204" pitchFamily="34" charset="0"/>
                <a:ea typeface="+mn-ea"/>
                <a:cs typeface="+mn-cs"/>
              </a:rPr>
              <a:t>to help.  For example, we might ask “What would you like to be different when you’re released?”  Then, “What can you do now that would help you to work towards this?”</a:t>
            </a:r>
          </a:p>
          <a:p>
            <a:pPr marL="228600" lvl="0" indent="-228600">
              <a:buFont typeface="+mj-lt"/>
              <a:buAutoNum type="alphaUcPeriod"/>
            </a:pPr>
            <a:endParaRPr lang="en-GB" sz="1200" b="0" i="0" kern="1200" dirty="0">
              <a:solidFill>
                <a:schemeClr val="tx1"/>
              </a:solidFill>
              <a:effectLst/>
              <a:latin typeface="Univers" panose="020B0503020202020204" pitchFamily="34" charset="0"/>
              <a:ea typeface="+mn-ea"/>
              <a:cs typeface="+mn-cs"/>
            </a:endParaRPr>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Offer alternatives:  </a:t>
            </a:r>
            <a:r>
              <a:rPr lang="en-GB" sz="1200" b="0" i="0" kern="1200" dirty="0">
                <a:solidFill>
                  <a:schemeClr val="tx1"/>
                </a:solidFill>
                <a:effectLst/>
                <a:latin typeface="Univers" panose="020B0503020202020204" pitchFamily="34" charset="0"/>
                <a:ea typeface="+mn-ea"/>
                <a:cs typeface="+mn-cs"/>
              </a:rPr>
              <a:t>Building on the acknowledgement and challenge, we can offer a hopeful, but realistic, alternative.  For example, we might say something like “So there are courses and roles you can take on in the prison which will help you to work towards your goals once you’re released.”  This hopeful alternative is particularly powerful when combined with a </a:t>
            </a:r>
            <a:r>
              <a:rPr lang="en-GB" sz="1200" b="1" i="0" kern="1200" dirty="0">
                <a:solidFill>
                  <a:schemeClr val="tx1"/>
                </a:solidFill>
                <a:effectLst/>
                <a:latin typeface="Univers" panose="020B0503020202020204" pitchFamily="34" charset="0"/>
                <a:ea typeface="+mn-ea"/>
                <a:cs typeface="+mn-cs"/>
              </a:rPr>
              <a:t>commitment to action (Strategy 20)</a:t>
            </a:r>
            <a:r>
              <a:rPr lang="en-GB" sz="1200" b="0" i="0" kern="1200" dirty="0">
                <a:solidFill>
                  <a:schemeClr val="tx1"/>
                </a:solidFill>
                <a:effectLst/>
                <a:latin typeface="Univers" panose="020B0503020202020204" pitchFamily="34" charset="0"/>
                <a:ea typeface="+mn-ea"/>
                <a:cs typeface="+mn-cs"/>
              </a:rPr>
              <a:t>.  For example, we might conclude by asking “Shall I get you an application for that course now?”</a:t>
            </a:r>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4250442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079F4-E008-E0DF-3ED9-DBB4957AC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186BF-D9C9-0592-41B9-DFBE1DC717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59905C-9D66-447A-ACF3-171664E7DE73}"/>
              </a:ext>
            </a:extLst>
          </p:cNvPr>
          <p:cNvSpPr>
            <a:spLocks noGrp="1"/>
          </p:cNvSpPr>
          <p:nvPr>
            <p:ph type="body" idx="1"/>
          </p:nvPr>
        </p:nvSpPr>
        <p:spPr/>
        <p:txBody>
          <a:bodyPr/>
          <a:lstStyle/>
          <a:p>
            <a:r>
              <a:rPr lang="en-GB" b="1" dirty="0"/>
              <a:t>TURN AND TALK: NEGATIVE TO POSITIVE</a:t>
            </a:r>
          </a:p>
          <a:p>
            <a:endParaRPr lang="en-GB" b="1" dirty="0"/>
          </a:p>
          <a:p>
            <a:r>
              <a:rPr lang="en-GB" b="1" dirty="0"/>
              <a:t>PAIRED DISCUSSION </a:t>
            </a:r>
          </a:p>
          <a:p>
            <a:r>
              <a:rPr lang="en-GB" b="0" dirty="0"/>
              <a:t>In pairs I would like you to discuss the following questions using the pocket guide as a reference </a:t>
            </a:r>
            <a:r>
              <a:rPr lang="en-GB" b="1" dirty="0"/>
              <a:t>(p50): </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Do you use this technique as part of your practice? If so, how and when?</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Which of the steps do you use?</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p>
          <a:p>
            <a:endParaRPr lang="en-GB" b="0" dirty="0"/>
          </a:p>
          <a:p>
            <a:pPr marL="171450" marR="0" lvl="0" indent="-171450"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1" i="0" kern="1200" dirty="0">
                <a:solidFill>
                  <a:schemeClr val="tx1"/>
                </a:solidFill>
                <a:effectLst/>
                <a:latin typeface="Univers" panose="020B0503020202020204" pitchFamily="34" charset="0"/>
                <a:ea typeface="+mn-ea"/>
                <a:cs typeface="+mn-cs"/>
              </a:rPr>
              <a:t>Avoid excessive optimism or vagueness: </a:t>
            </a:r>
            <a:r>
              <a:rPr lang="en-GB" sz="1200" b="0" i="0" kern="1200" dirty="0">
                <a:solidFill>
                  <a:schemeClr val="tx1"/>
                </a:solidFill>
                <a:effectLst/>
                <a:latin typeface="Univers" panose="020B0503020202020204" pitchFamily="34" charset="0"/>
                <a:ea typeface="+mn-ea"/>
                <a:cs typeface="+mn-cs"/>
              </a:rPr>
              <a:t>Prisoners have good cause to feel negative.  Vague or excessive optimism is neither honest nor realistic.  It’s unlikely to be seen as credible by the prisoner and so undermines their trust in us.  When we challenge a negative statement, it may help to first think about the opposite of a negative statement – an unrealistic positive statement.  Then seek the midpoint: realistic optimism.  For example, if a prisoner says “No one cares about me,” an unrealistic positive response might be “Everybody cares about you.”  A more realistic positive statement might be: “Your brother keeps visiting you, and I know your cellmate is looking out for you.</a:t>
            </a:r>
          </a:p>
        </p:txBody>
      </p:sp>
      <p:sp>
        <p:nvSpPr>
          <p:cNvPr id="4" name="Slide Number Placeholder 3">
            <a:extLst>
              <a:ext uri="{FF2B5EF4-FFF2-40B4-BE49-F238E27FC236}">
                <a16:creationId xmlns:a16="http://schemas.microsoft.com/office/drawing/2014/main" id="{8B9D5664-E84C-2815-9E3F-BEA0EBF2BC64}"/>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2186980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A8130-0C5D-3AE5-38C9-0A4A6FED2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ACE739-989C-7E91-B595-1071B0BD6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E371A0-95C1-4C61-F5A2-237C610C6B99}"/>
              </a:ext>
            </a:extLst>
          </p:cNvPr>
          <p:cNvSpPr>
            <a:spLocks noGrp="1"/>
          </p:cNvSpPr>
          <p:nvPr>
            <p:ph type="body" idx="1"/>
          </p:nvPr>
        </p:nvSpPr>
        <p:spPr/>
        <p:txBody>
          <a:bodyPr/>
          <a:lstStyle/>
          <a:p>
            <a:r>
              <a:rPr lang="en-GB" b="1" dirty="0"/>
              <a:t>MODEL VIDEO: NEGATIVE TO POSITIVE</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sz="1200" b="0" i="0" kern="1200" dirty="0">
              <a:solidFill>
                <a:schemeClr val="tx1"/>
              </a:solidFill>
              <a:effectLst/>
              <a:latin typeface="Univers" panose="020B0503020202020204" pitchFamily="34" charset="0"/>
              <a:ea typeface="+mn-ea"/>
              <a:cs typeface="+mn-cs"/>
            </a:endParaRPr>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71450" indent="-171450">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Excessive optimism or vagueness.</a:t>
            </a:r>
            <a:r>
              <a:rPr lang="en-GB" sz="1200" b="0" i="0" kern="1200" dirty="0">
                <a:solidFill>
                  <a:schemeClr val="tx1"/>
                </a:solidFill>
                <a:effectLst/>
                <a:latin typeface="Univers" panose="020B0503020202020204" pitchFamily="34" charset="0"/>
                <a:ea typeface="+mn-ea"/>
                <a:cs typeface="+mn-cs"/>
              </a:rPr>
              <a:t> Prisoners have good cause to feel negative. Vague or excessive optimism is neither honest nor realistic. It’s unlikely to be seen as credible by the prisoner and so undermines their trust in us. When we challenge a negative statement, it may help to first think about the opposite of a negative statement – an unrealistic positive statement. Then seek the midpoint: realistic optimism. For example, if a prisoner says: “No one cares about me,” an unrealistic positive response might be “Everybody cares about you.” A more realistic positive statement might be: “Your brother keeps visiting you, and I know your cellmate is looking out for you.”</a:t>
            </a:r>
            <a:endParaRPr lang="en-GB" sz="1200" dirty="0"/>
          </a:p>
        </p:txBody>
      </p:sp>
      <p:sp>
        <p:nvSpPr>
          <p:cNvPr id="4" name="Slide Number Placeholder 3">
            <a:extLst>
              <a:ext uri="{FF2B5EF4-FFF2-40B4-BE49-F238E27FC236}">
                <a16:creationId xmlns:a16="http://schemas.microsoft.com/office/drawing/2014/main" id="{F8C15BA3-AB9A-085E-97B5-5B8838767257}"/>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891481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NEGATIVE TO POSITIVE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p>
          <a:p>
            <a:r>
              <a:rPr lang="en-GB" b="0" i="0" dirty="0"/>
              <a:t>We are now going to practise using the technique negative to positive: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negative to positive? Think about a prisoner or group of prisoners you are working with when you have needed to, or will need to, use this technique. For example, a p</a:t>
            </a:r>
            <a:r>
              <a:rPr lang="en-GB" i="0" dirty="0"/>
              <a:t>risoner thinks staff do not care about a situation, a prisoner thinks they won’t get the job they want, a prisoner who believes they cannot change, etc.</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3028003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123C6-45DA-EC9C-783F-FBEC49B4D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655977-F258-6F0C-B998-BA0EE4152D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8A25B8-E3A0-6187-37AF-4E9D113BBC5B}"/>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coaching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936C812C-59C8-D0BD-46DB-C135823159A1}"/>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23001740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6.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BE8B2-A37B-E8CD-A292-7A94AD48412D}"/>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1F98FC4A-1B3F-1F68-C804-F9C76BC6A465}"/>
              </a:ext>
            </a:extLst>
          </p:cNvPr>
          <p:cNvSpPr>
            <a:spLocks noGrp="1"/>
          </p:cNvSpPr>
          <p:nvPr>
            <p:ph type="subTitle" idx="1"/>
          </p:nvPr>
        </p:nvSpPr>
        <p:spPr>
          <a:xfrm>
            <a:off x="323848"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3CE1005E-C893-FF1E-26BC-0728B303F281}"/>
              </a:ext>
            </a:extLst>
          </p:cNvPr>
          <p:cNvSpPr>
            <a:spLocks noGrp="1"/>
          </p:cNvSpPr>
          <p:nvPr>
            <p:ph type="title"/>
          </p:nvPr>
        </p:nvSpPr>
        <p:spPr>
          <a:xfrm>
            <a:off x="323848" y="1872044"/>
            <a:ext cx="6840000" cy="572273"/>
          </a:xfrm>
        </p:spPr>
        <p:txBody>
          <a:bodyPr/>
          <a:lstStyle/>
          <a:p>
            <a:r>
              <a:rPr lang="en-US"/>
              <a:t>#19 negative to positive</a:t>
            </a:r>
            <a:endParaRPr lang="en-GB"/>
          </a:p>
        </p:txBody>
      </p:sp>
    </p:spTree>
    <p:extLst>
      <p:ext uri="{BB962C8B-B14F-4D97-AF65-F5344CB8AC3E}">
        <p14:creationId xmlns:p14="http://schemas.microsoft.com/office/powerpoint/2010/main" val="1970930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66629-2439-7A40-38B6-DFB853B0FA1E}"/>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5D365004-BD59-71AB-6785-9D84E978C1CF}"/>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1057550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AA47-4591-FFC6-0521-A5BB8108BB08}"/>
            </a:ext>
          </a:extLst>
        </p:cNvPr>
        <p:cNvGrpSpPr/>
        <p:nvPr/>
      </p:nvGrpSpPr>
      <p:grpSpPr>
        <a:xfrm>
          <a:off x="0" y="0"/>
          <a:ext cx="0" cy="0"/>
          <a:chOff x="0" y="0"/>
          <a:chExt cx="0" cy="0"/>
        </a:xfrm>
      </p:grpSpPr>
      <p:sp>
        <p:nvSpPr>
          <p:cNvPr id="8" name="Text Placeholder 19">
            <a:extLst>
              <a:ext uri="{FF2B5EF4-FFF2-40B4-BE49-F238E27FC236}">
                <a16:creationId xmlns:a16="http://schemas.microsoft.com/office/drawing/2014/main" id="{575CA71F-F218-8EB1-D433-F536392FA832}"/>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PROMOTING CHANGE</a:t>
            </a:r>
            <a:endParaRPr lang="en-GB" sz="2800" b="0" i="0" u="none" strike="noStrike" baseline="0">
              <a:solidFill>
                <a:srgbClr val="000000"/>
              </a:solidFill>
            </a:endParaRPr>
          </a:p>
          <a:p>
            <a:r>
              <a:rPr lang="en-US" sz="1600" b="0" i="0" u="none" strike="noStrike" baseline="0">
                <a:solidFill>
                  <a:srgbClr val="FFFFFF"/>
                </a:solidFill>
              </a:rPr>
              <a:t>The strategies in this section support you to encourage prisoners to change. They aim to give you the tools to build relationships, understand prisoners’ goals, and support them to make lasting change.</a:t>
            </a:r>
            <a:endParaRPr lang="en-GB" sz="1800"/>
          </a:p>
        </p:txBody>
      </p:sp>
      <p:sp>
        <p:nvSpPr>
          <p:cNvPr id="9" name="Text Placeholder 19">
            <a:extLst>
              <a:ext uri="{FF2B5EF4-FFF2-40B4-BE49-F238E27FC236}">
                <a16:creationId xmlns:a16="http://schemas.microsoft.com/office/drawing/2014/main" id="{8B2A7EF9-D039-F0A9-3BEC-B28CCE8B7DCA}"/>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a:t>#17 Active listening</a:t>
            </a:r>
          </a:p>
          <a:p>
            <a:r>
              <a:rPr lang="en-US" sz="1600"/>
              <a:t>#18 Socratic questions</a:t>
            </a:r>
          </a:p>
          <a:p>
            <a:r>
              <a:rPr lang="en-US" sz="1600"/>
              <a:t>#19 Negative to positive</a:t>
            </a:r>
          </a:p>
          <a:p>
            <a:r>
              <a:rPr lang="en-US" sz="1600"/>
              <a:t>#20 Commitment to change</a:t>
            </a:r>
          </a:p>
          <a:p>
            <a:r>
              <a:rPr lang="en-US" sz="1600"/>
              <a:t>#21 Setting goals and </a:t>
            </a:r>
            <a:r>
              <a:rPr lang="en-US" sz="1600" err="1"/>
              <a:t>recognising</a:t>
            </a:r>
            <a:r>
              <a:rPr lang="en-US" sz="1600"/>
              <a:t> progress</a:t>
            </a:r>
          </a:p>
          <a:p>
            <a:r>
              <a:rPr lang="en-US" sz="1600"/>
              <a:t>#22 Precise praise</a:t>
            </a:r>
          </a:p>
          <a:p>
            <a:r>
              <a:rPr lang="en-US" sz="1600"/>
              <a:t>#23 Rolling with resistance</a:t>
            </a:r>
            <a:endParaRPr lang="en-GB" sz="1600"/>
          </a:p>
        </p:txBody>
      </p:sp>
      <p:sp>
        <p:nvSpPr>
          <p:cNvPr id="2" name="Rectangle 1">
            <a:extLst>
              <a:ext uri="{FF2B5EF4-FFF2-40B4-BE49-F238E27FC236}">
                <a16:creationId xmlns:a16="http://schemas.microsoft.com/office/drawing/2014/main" id="{467C6253-3FEF-12DE-8269-EB60B2FD1180}"/>
              </a:ext>
            </a:extLst>
          </p:cNvPr>
          <p:cNvSpPr/>
          <p:nvPr/>
        </p:nvSpPr>
        <p:spPr>
          <a:xfrm>
            <a:off x="6012179" y="1080767"/>
            <a:ext cx="2049781"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21341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234E1-D577-F2CB-BE25-4D347D1A159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A75A68F-4AA4-B264-DA94-AB65E71DF74C}"/>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5532B597-59BB-C3A7-6726-012309E8D5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8AEF40EF-81AF-44CF-B3E6-0E9EEF9F907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870760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3D7A0-3B34-24ED-4D12-203AF7D7E2A2}"/>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0926FA83-EBE0-C631-0689-4065B7B2A9F9}"/>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sp>
        <p:nvSpPr>
          <p:cNvPr id="5" name="Text Placeholder 4">
            <a:extLst>
              <a:ext uri="{FF2B5EF4-FFF2-40B4-BE49-F238E27FC236}">
                <a16:creationId xmlns:a16="http://schemas.microsoft.com/office/drawing/2014/main" id="{3BCDD168-F707-1455-1E09-CA44BA3A38A3}"/>
              </a:ext>
            </a:extLst>
          </p:cNvPr>
          <p:cNvSpPr>
            <a:spLocks noGrp="1"/>
          </p:cNvSpPr>
          <p:nvPr>
            <p:ph type="body" sz="quarter" idx="23"/>
          </p:nvPr>
        </p:nvSpPr>
        <p:spPr/>
        <p:txBody>
          <a:bodyPr/>
          <a:lstStyle/>
          <a:p>
            <a:r>
              <a:rPr lang="en-US"/>
              <a:t>#19 Promoting change</a:t>
            </a:r>
          </a:p>
          <a:p>
            <a:pPr lvl="1"/>
            <a:r>
              <a:rPr lang="en-US"/>
              <a:t>NEGATIVE TO POSITIVE</a:t>
            </a:r>
          </a:p>
          <a:p>
            <a:pPr lvl="2"/>
            <a:r>
              <a:rPr lang="en-GB"/>
              <a:t>Redirect a prisoner’s negative thoughts towards realistic optimism and positive action.</a:t>
            </a:r>
            <a:endParaRPr lang="en-US"/>
          </a:p>
        </p:txBody>
      </p:sp>
    </p:spTree>
    <p:extLst>
      <p:ext uri="{BB962C8B-B14F-4D97-AF65-F5344CB8AC3E}">
        <p14:creationId xmlns:p14="http://schemas.microsoft.com/office/powerpoint/2010/main" val="285840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BDAA0-5F7C-6F56-681E-9434CCA32C5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F1B9E88A-407E-7EED-E913-AF3E13CB7ECF}"/>
              </a:ext>
            </a:extLst>
          </p:cNvPr>
          <p:cNvSpPr>
            <a:spLocks noGrp="1"/>
          </p:cNvSpPr>
          <p:nvPr>
            <p:ph type="body" sz="quarter" idx="17"/>
          </p:nvPr>
        </p:nvSpPr>
        <p:spPr>
          <a:xfrm>
            <a:off x="335599" y="3147814"/>
            <a:ext cx="1930134" cy="734560"/>
          </a:xfrm>
        </p:spPr>
        <p:txBody>
          <a:bodyPr/>
          <a:lstStyle/>
          <a:p>
            <a:r>
              <a:rPr lang="en-US"/>
              <a:t>Acknowledge </a:t>
            </a:r>
          </a:p>
          <a:p>
            <a:pPr lvl="1">
              <a:defRPr/>
            </a:pPr>
            <a:r>
              <a:rPr lang="en-GB"/>
              <a:t>Recognise where the prisoner is coming from (their thoughts or the situation).</a:t>
            </a:r>
            <a:endParaRPr lang="en-US"/>
          </a:p>
        </p:txBody>
      </p:sp>
      <p:sp>
        <p:nvSpPr>
          <p:cNvPr id="11" name="Text Placeholder 10">
            <a:extLst>
              <a:ext uri="{FF2B5EF4-FFF2-40B4-BE49-F238E27FC236}">
                <a16:creationId xmlns:a16="http://schemas.microsoft.com/office/drawing/2014/main" id="{25DAF526-85FE-30E9-E76F-AD355677B5CF}"/>
              </a:ext>
            </a:extLst>
          </p:cNvPr>
          <p:cNvSpPr>
            <a:spLocks noGrp="1"/>
          </p:cNvSpPr>
          <p:nvPr>
            <p:ph type="body" sz="quarter" idx="18"/>
          </p:nvPr>
        </p:nvSpPr>
        <p:spPr>
          <a:xfrm>
            <a:off x="2514175" y="3147814"/>
            <a:ext cx="1937067" cy="888448"/>
          </a:xfrm>
        </p:spPr>
        <p:txBody>
          <a:bodyPr/>
          <a:lstStyle/>
          <a:p>
            <a:r>
              <a:rPr lang="en-US"/>
              <a:t>Use tactical agreement </a:t>
            </a:r>
          </a:p>
          <a:p>
            <a:pPr lvl="1">
              <a:defRPr/>
            </a:pPr>
            <a:r>
              <a:rPr lang="en-GB"/>
              <a:t>Show understanding and find common ground by agreeing with something that is possible to agree with.</a:t>
            </a:r>
            <a:endParaRPr lang="en-US"/>
          </a:p>
        </p:txBody>
      </p:sp>
      <p:sp>
        <p:nvSpPr>
          <p:cNvPr id="12" name="Text Placeholder 11">
            <a:extLst>
              <a:ext uri="{FF2B5EF4-FFF2-40B4-BE49-F238E27FC236}">
                <a16:creationId xmlns:a16="http://schemas.microsoft.com/office/drawing/2014/main" id="{0A108442-8952-8CE4-0ADC-E9034DB9E802}"/>
              </a:ext>
            </a:extLst>
          </p:cNvPr>
          <p:cNvSpPr>
            <a:spLocks noGrp="1"/>
          </p:cNvSpPr>
          <p:nvPr>
            <p:ph type="body" sz="quarter" idx="19"/>
          </p:nvPr>
        </p:nvSpPr>
        <p:spPr>
          <a:xfrm>
            <a:off x="4706622" y="3147814"/>
            <a:ext cx="1930134" cy="888448"/>
          </a:xfrm>
        </p:spPr>
        <p:txBody>
          <a:bodyPr/>
          <a:lstStyle/>
          <a:p>
            <a:r>
              <a:rPr lang="en-US"/>
              <a:t>Challenge assumptions</a:t>
            </a:r>
          </a:p>
          <a:p>
            <a:pPr lvl="1">
              <a:defRPr/>
            </a:pPr>
            <a:r>
              <a:rPr lang="en-GB"/>
              <a:t>Give evidence of things that have worked, either for the individual or others previously; ask Socratic questions.</a:t>
            </a:r>
            <a:endParaRPr lang="en-US"/>
          </a:p>
        </p:txBody>
      </p:sp>
      <p:sp>
        <p:nvSpPr>
          <p:cNvPr id="13" name="Text Placeholder 12">
            <a:extLst>
              <a:ext uri="{FF2B5EF4-FFF2-40B4-BE49-F238E27FC236}">
                <a16:creationId xmlns:a16="http://schemas.microsoft.com/office/drawing/2014/main" id="{42599D11-251D-0C21-B5A1-21347D626492}"/>
              </a:ext>
            </a:extLst>
          </p:cNvPr>
          <p:cNvSpPr>
            <a:spLocks noGrp="1"/>
          </p:cNvSpPr>
          <p:nvPr>
            <p:ph type="body" sz="quarter" idx="20"/>
          </p:nvPr>
        </p:nvSpPr>
        <p:spPr>
          <a:xfrm>
            <a:off x="6890017" y="3147814"/>
            <a:ext cx="1932252" cy="734560"/>
          </a:xfrm>
        </p:spPr>
        <p:txBody>
          <a:bodyPr/>
          <a:lstStyle/>
          <a:p>
            <a:r>
              <a:rPr lang="en-US"/>
              <a:t>Offer alternatives</a:t>
            </a:r>
          </a:p>
          <a:p>
            <a:pPr lvl="1">
              <a:defRPr/>
            </a:pPr>
            <a:r>
              <a:rPr lang="en-GB"/>
              <a:t>Give hopeful but realistic alternatives and ensure commitment to action.</a:t>
            </a:r>
            <a:endParaRPr lang="en-US"/>
          </a:p>
        </p:txBody>
      </p:sp>
      <p:pic>
        <p:nvPicPr>
          <p:cNvPr id="3" name="Picture Placeholder 2">
            <a:extLst>
              <a:ext uri="{FF2B5EF4-FFF2-40B4-BE49-F238E27FC236}">
                <a16:creationId xmlns:a16="http://schemas.microsoft.com/office/drawing/2014/main" id="{0A5F5960-4CC7-76FE-59AB-C3FBFCB57766}"/>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pic>
        <p:nvPicPr>
          <p:cNvPr id="5" name="Picture Placeholder 4">
            <a:extLst>
              <a:ext uri="{FF2B5EF4-FFF2-40B4-BE49-F238E27FC236}">
                <a16:creationId xmlns:a16="http://schemas.microsoft.com/office/drawing/2014/main" id="{A0244027-9F2B-68BD-D072-D2F656216032}"/>
              </a:ext>
            </a:extLst>
          </p:cNvPr>
          <p:cNvPicPr>
            <a:picLocks noGrp="1" noChangeAspect="1"/>
          </p:cNvPicPr>
          <p:nvPr>
            <p:ph type="pic" sz="quarter" idx="22"/>
          </p:nvPr>
        </p:nvPicPr>
        <p:blipFill>
          <a:blip r:embed="rId4"/>
          <a:srcRect l="502" r="502"/>
          <a:stretch>
            <a:fillRect/>
          </a:stretch>
        </p:blipFill>
        <p:spPr>
          <a:prstGeom prst="rect">
            <a:avLst/>
          </a:prstGeom>
          <a:solidFill>
            <a:srgbClr val="E2463A"/>
          </a:solidFill>
        </p:spPr>
      </p:pic>
      <p:pic>
        <p:nvPicPr>
          <p:cNvPr id="7" name="Picture Placeholder 6">
            <a:extLst>
              <a:ext uri="{FF2B5EF4-FFF2-40B4-BE49-F238E27FC236}">
                <a16:creationId xmlns:a16="http://schemas.microsoft.com/office/drawing/2014/main" id="{74D24127-4859-FA3F-3A5D-E8A14FD06A81}"/>
              </a:ext>
            </a:extLst>
          </p:cNvPr>
          <p:cNvPicPr>
            <a:picLocks noGrp="1" noChangeAspect="1"/>
          </p:cNvPicPr>
          <p:nvPr>
            <p:ph type="pic" sz="quarter" idx="23"/>
          </p:nvPr>
        </p:nvPicPr>
        <p:blipFill>
          <a:blip r:embed="rId5"/>
          <a:srcRect l="502" r="502"/>
          <a:stretch>
            <a:fillRect/>
          </a:stretch>
        </p:blipFill>
        <p:spPr>
          <a:prstGeom prst="rect">
            <a:avLst/>
          </a:prstGeom>
          <a:solidFill>
            <a:srgbClr val="E2463A"/>
          </a:solidFill>
        </p:spPr>
      </p:pic>
      <p:pic>
        <p:nvPicPr>
          <p:cNvPr id="9" name="Picture Placeholder 8">
            <a:extLst>
              <a:ext uri="{FF2B5EF4-FFF2-40B4-BE49-F238E27FC236}">
                <a16:creationId xmlns:a16="http://schemas.microsoft.com/office/drawing/2014/main" id="{421D9F9E-F92B-827E-DF52-90D643AFCCB6}"/>
              </a:ext>
            </a:extLst>
          </p:cNvPr>
          <p:cNvPicPr>
            <a:picLocks noGrp="1" noChangeAspect="1"/>
          </p:cNvPicPr>
          <p:nvPr>
            <p:ph type="pic" sz="quarter" idx="24"/>
          </p:nvPr>
        </p:nvPicPr>
        <p:blipFill>
          <a:blip r:embed="rId6"/>
          <a:srcRect l="502" r="502"/>
          <a:stretch>
            <a:fillRect/>
          </a:stretch>
        </p:blipFill>
        <p:spPr>
          <a:prstGeom prst="rect">
            <a:avLst/>
          </a:prstGeom>
          <a:solidFill>
            <a:srgbClr val="E2463A"/>
          </a:solidFill>
        </p:spPr>
      </p:pic>
    </p:spTree>
    <p:extLst>
      <p:ext uri="{BB962C8B-B14F-4D97-AF65-F5344CB8AC3E}">
        <p14:creationId xmlns:p14="http://schemas.microsoft.com/office/powerpoint/2010/main" val="3310866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C70B2-C6AE-8A66-DA7C-F28365FA67FD}"/>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FF57E3CD-EC02-02C9-283A-8A4B6459956C}"/>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52F58253-F504-1C52-A9AE-725E33656DA8}"/>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604370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B636C-A2E1-4F47-F2AA-A1CAE7A566A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64AECD4-7931-5E8F-E2F6-13D65F16C280}"/>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02E822DB-A930-8095-6D1B-8746A256320F}"/>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2243130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BBB07-C1F9-7BC9-FCD9-2705B2251CA4}"/>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E0DAC3B-233E-80A1-4C2B-DFC87B1EE703}"/>
              </a:ext>
            </a:extLst>
          </p:cNvPr>
          <p:cNvSpPr>
            <a:spLocks noGrp="1"/>
          </p:cNvSpPr>
          <p:nvPr>
            <p:ph type="subTitle" idx="1"/>
          </p:nvPr>
        </p:nvSpPr>
        <p:spPr/>
        <p:txBody>
          <a:bodyPr/>
          <a:lstStyle/>
          <a:p>
            <a:r>
              <a:rPr lang="en-US"/>
              <a:t>Practice – negative to positive </a:t>
            </a:r>
          </a:p>
          <a:p>
            <a:endParaRPr lang="en-GB"/>
          </a:p>
        </p:txBody>
      </p:sp>
      <p:sp>
        <p:nvSpPr>
          <p:cNvPr id="4" name="Subtitle 2">
            <a:extLst>
              <a:ext uri="{FF2B5EF4-FFF2-40B4-BE49-F238E27FC236}">
                <a16:creationId xmlns:a16="http://schemas.microsoft.com/office/drawing/2014/main" id="{32E14817-28E5-3095-CE47-ADECE22390CE}"/>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C32D9BDD-41F3-4C84-A419-68698FEE6C6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604F8D83-C6A6-EC79-4EE8-E09DEB37B0D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EA65EE1E-9E25-F6AB-BB86-AC65321279AE}"/>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D707A22D-7673-4F4A-6727-569A0AD7853B}"/>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Acknowledge </a:t>
            </a:r>
            <a:r>
              <a:rPr lang="en-GB">
                <a:solidFill>
                  <a:srgbClr val="555558"/>
                </a:solidFill>
              </a:rPr>
              <a:t>their thought/opinion</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Use tactical agreement</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Challenge assumptions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Offer alternative</a:t>
            </a:r>
            <a:r>
              <a:rPr lang="en-GB">
                <a:solidFill>
                  <a:srgbClr val="555558"/>
                </a:solidFill>
              </a:rPr>
              <a:t>s; commit to action</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30C27C7E-0FF5-6B57-875A-2DC99316EBB6}"/>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297E954F-8B24-84DF-08E2-C8AB6449CE53}"/>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3CE2C366-D12F-C373-1A51-E5EDFC8DCB4E}"/>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E42BDDBA-6542-4F15-F22C-099E3F2B58F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E87CEF60-61C5-BB91-8CD0-BBF8AD3ABC9A}"/>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A673BC84-3B7D-9041-AB29-CAC9E8DF706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2EA32CFA-5C82-5087-15FE-7F228A5D2CBD}"/>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F87C399D-8A97-8D28-8D6C-A894C0C099B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3D645D20-CBA5-7052-C234-469327D6B4A6}"/>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E5DCDADF-7520-BA87-5FEC-4EC51EF7C9BA}"/>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2B2A8B13-2B12-E43A-42C7-B0E4D6A6E03C}"/>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71DBC64C-F356-39DE-7C73-4AAB2B62A8B6}"/>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AC361C6B-333B-42E1-3DFD-C21A1250393D}"/>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E1D482E6-F34B-6CA0-85B3-46B0716FA786}"/>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135208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E9441-566D-D4D6-57E2-A764EEEBAA3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0B267C9-DE3D-9F96-5D73-5B168524F4D5}"/>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67B36E02-1589-FF73-A620-1724866878D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44AFE546-D810-019E-12E6-B5DC3DBD58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8988C7FB-1D46-91FE-3F51-7DD8EF97BE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620553186"/>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FFCC2B9-3C05-4C79-B941-74B5644855A8}"/>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2163</Words>
  <Application>Microsoft Office PowerPoint</Application>
  <PresentationFormat>On-screen Show (16:9)</PresentationFormat>
  <Paragraphs>160</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vt:lpstr>
      <vt:lpstr>Arial</vt:lpstr>
      <vt:lpstr>Univers Condensed</vt:lpstr>
      <vt:lpstr>Univers LT Std 67 Bold Condense</vt:lpstr>
      <vt:lpstr>Univers LT Std 47 Cn Lt</vt:lpstr>
      <vt:lpstr>LEADING PRISON LANDINGS - SLIDES</vt:lpstr>
      <vt:lpstr>LEADING PRISON LANDINGS - CONTENT SLIDES</vt:lpstr>
      <vt:lpstr>#19 negative to positive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2026-08-13T09:35:15Z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