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5"/>
  </p:notesMasterIdLst>
  <p:handoutMasterIdLst>
    <p:handoutMasterId r:id="rId16"/>
  </p:handoutMasterIdLst>
  <p:sldIdLst>
    <p:sldId id="3432" r:id="rId6"/>
    <p:sldId id="3587" r:id="rId7"/>
    <p:sldId id="3562" r:id="rId8"/>
    <p:sldId id="366" r:id="rId9"/>
    <p:sldId id="372" r:id="rId10"/>
    <p:sldId id="3563" r:id="rId11"/>
    <p:sldId id="3455" r:id="rId12"/>
    <p:sldId id="3564" r:id="rId13"/>
    <p:sldId id="3610" r:id="rId14"/>
  </p:sldIdLst>
  <p:sldSz cx="9144000" cy="5143500" type="screen16x9"/>
  <p:notesSz cx="6889750" cy="10021888"/>
  <p:embeddedFontLst>
    <p:embeddedFont>
      <p:font typeface="Univers" panose="020B0503020202020204" pitchFamily="34" charset="0"/>
      <p:regular r:id="rId17"/>
      <p:bold r:id="rId18"/>
    </p:embeddedFont>
    <p:embeddedFont>
      <p:font typeface="Univers Condensed" panose="020B0506020202050204" pitchFamily="34" charset="0"/>
      <p:regular r:id="rId19"/>
      <p:bold r:id="rId2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2"/>
            <p14:sldId id="3587"/>
            <p14:sldId id="3562"/>
            <p14:sldId id="366"/>
            <p14:sldId id="372"/>
            <p14:sldId id="3563"/>
            <p14:sldId id="3455"/>
            <p14:sldId id="3564"/>
            <p14:sldId id="361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2.fntdata"/><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6:22.779" v="1" actId="47"/>
      <pc:docMkLst>
        <pc:docMk/>
      </pc:docMkLst>
      <pc:sldChg chg="del">
        <pc:chgData name="Frances Steel" userId="79d46658-80de-4106-bb59-cad1b389c72e" providerId="ADAL" clId="{C9A650DF-FC12-494D-9C76-2639CC59E8C5}" dt="2026-08-13T09:36:14.825" v="0" actId="47"/>
        <pc:sldMkLst>
          <pc:docMk/>
          <pc:sldMk cId="694263448" sldId="256"/>
        </pc:sldMkLst>
      </pc:sldChg>
      <pc:sldChg chg="del">
        <pc:chgData name="Frances Steel" userId="79d46658-80de-4106-bb59-cad1b389c72e" providerId="ADAL" clId="{C9A650DF-FC12-494D-9C76-2639CC59E8C5}" dt="2026-08-13T09:36:22.779" v="1" actId="47"/>
        <pc:sldMkLst>
          <pc:docMk/>
          <pc:sldMk cId="1423451525" sldId="274"/>
        </pc:sldMkLst>
      </pc:sldChg>
      <pc:sldChg chg="del">
        <pc:chgData name="Frances Steel" userId="79d46658-80de-4106-bb59-cad1b389c72e" providerId="ADAL" clId="{C9A650DF-FC12-494D-9C76-2639CC59E8C5}" dt="2026-08-13T09:36:22.779" v="1" actId="47"/>
        <pc:sldMkLst>
          <pc:docMk/>
          <pc:sldMk cId="2434011021" sldId="276"/>
        </pc:sldMkLst>
      </pc:sldChg>
      <pc:sldChg chg="del">
        <pc:chgData name="Frances Steel" userId="79d46658-80de-4106-bb59-cad1b389c72e" providerId="ADAL" clId="{C9A650DF-FC12-494D-9C76-2639CC59E8C5}" dt="2026-08-13T09:36:22.779" v="1" actId="47"/>
        <pc:sldMkLst>
          <pc:docMk/>
          <pc:sldMk cId="3731077328" sldId="277"/>
        </pc:sldMkLst>
      </pc:sldChg>
      <pc:sldChg chg="del">
        <pc:chgData name="Frances Steel" userId="79d46658-80de-4106-bb59-cad1b389c72e" providerId="ADAL" clId="{C9A650DF-FC12-494D-9C76-2639CC59E8C5}" dt="2026-08-13T09:36:22.779" v="1" actId="47"/>
        <pc:sldMkLst>
          <pc:docMk/>
          <pc:sldMk cId="1433864914" sldId="306"/>
        </pc:sldMkLst>
      </pc:sldChg>
      <pc:sldChg chg="del">
        <pc:chgData name="Frances Steel" userId="79d46658-80de-4106-bb59-cad1b389c72e" providerId="ADAL" clId="{C9A650DF-FC12-494D-9C76-2639CC59E8C5}" dt="2026-08-13T09:36:22.779" v="1" actId="47"/>
        <pc:sldMkLst>
          <pc:docMk/>
          <pc:sldMk cId="297875374" sldId="316"/>
        </pc:sldMkLst>
      </pc:sldChg>
      <pc:sldChg chg="del">
        <pc:chgData name="Frances Steel" userId="79d46658-80de-4106-bb59-cad1b389c72e" providerId="ADAL" clId="{C9A650DF-FC12-494D-9C76-2639CC59E8C5}" dt="2026-08-13T09:36:14.825" v="0" actId="47"/>
        <pc:sldMkLst>
          <pc:docMk/>
          <pc:sldMk cId="1830645488" sldId="318"/>
        </pc:sldMkLst>
      </pc:sldChg>
      <pc:sldChg chg="del">
        <pc:chgData name="Frances Steel" userId="79d46658-80de-4106-bb59-cad1b389c72e" providerId="ADAL" clId="{C9A650DF-FC12-494D-9C76-2639CC59E8C5}" dt="2026-08-13T09:36:14.825" v="0" actId="47"/>
        <pc:sldMkLst>
          <pc:docMk/>
          <pc:sldMk cId="1041641628" sldId="319"/>
        </pc:sldMkLst>
      </pc:sldChg>
      <pc:sldChg chg="del">
        <pc:chgData name="Frances Steel" userId="79d46658-80de-4106-bb59-cad1b389c72e" providerId="ADAL" clId="{C9A650DF-FC12-494D-9C76-2639CC59E8C5}" dt="2026-08-13T09:36:22.779" v="1" actId="47"/>
        <pc:sldMkLst>
          <pc:docMk/>
          <pc:sldMk cId="912035029" sldId="320"/>
        </pc:sldMkLst>
      </pc:sldChg>
      <pc:sldChg chg="del">
        <pc:chgData name="Frances Steel" userId="79d46658-80de-4106-bb59-cad1b389c72e" providerId="ADAL" clId="{C9A650DF-FC12-494D-9C76-2639CC59E8C5}" dt="2026-08-13T09:36:22.779" v="1" actId="47"/>
        <pc:sldMkLst>
          <pc:docMk/>
          <pc:sldMk cId="3483101807" sldId="321"/>
        </pc:sldMkLst>
      </pc:sldChg>
      <pc:sldChg chg="del">
        <pc:chgData name="Frances Steel" userId="79d46658-80de-4106-bb59-cad1b389c72e" providerId="ADAL" clId="{C9A650DF-FC12-494D-9C76-2639CC59E8C5}" dt="2026-08-13T09:36:22.779" v="1" actId="47"/>
        <pc:sldMkLst>
          <pc:docMk/>
          <pc:sldMk cId="974053162" sldId="322"/>
        </pc:sldMkLst>
      </pc:sldChg>
      <pc:sldChg chg="del">
        <pc:chgData name="Frances Steel" userId="79d46658-80de-4106-bb59-cad1b389c72e" providerId="ADAL" clId="{C9A650DF-FC12-494D-9C76-2639CC59E8C5}" dt="2026-08-13T09:36:22.779" v="1" actId="47"/>
        <pc:sldMkLst>
          <pc:docMk/>
          <pc:sldMk cId="2530830677" sldId="323"/>
        </pc:sldMkLst>
      </pc:sldChg>
      <pc:sldChg chg="del">
        <pc:chgData name="Frances Steel" userId="79d46658-80de-4106-bb59-cad1b389c72e" providerId="ADAL" clId="{C9A650DF-FC12-494D-9C76-2639CC59E8C5}" dt="2026-08-13T09:36:22.779" v="1" actId="47"/>
        <pc:sldMkLst>
          <pc:docMk/>
          <pc:sldMk cId="385605290" sldId="324"/>
        </pc:sldMkLst>
      </pc:sldChg>
      <pc:sldChg chg="del">
        <pc:chgData name="Frances Steel" userId="79d46658-80de-4106-bb59-cad1b389c72e" providerId="ADAL" clId="{C9A650DF-FC12-494D-9C76-2639CC59E8C5}" dt="2026-08-13T09:36:22.779" v="1" actId="47"/>
        <pc:sldMkLst>
          <pc:docMk/>
          <pc:sldMk cId="1690432780" sldId="325"/>
        </pc:sldMkLst>
      </pc:sldChg>
      <pc:sldChg chg="del">
        <pc:chgData name="Frances Steel" userId="79d46658-80de-4106-bb59-cad1b389c72e" providerId="ADAL" clId="{C9A650DF-FC12-494D-9C76-2639CC59E8C5}" dt="2026-08-13T09:36:22.779" v="1" actId="47"/>
        <pc:sldMkLst>
          <pc:docMk/>
          <pc:sldMk cId="1236071642" sldId="326"/>
        </pc:sldMkLst>
      </pc:sldChg>
      <pc:sldChg chg="del">
        <pc:chgData name="Frances Steel" userId="79d46658-80de-4106-bb59-cad1b389c72e" providerId="ADAL" clId="{C9A650DF-FC12-494D-9C76-2639CC59E8C5}" dt="2026-08-13T09:36:22.779" v="1" actId="47"/>
        <pc:sldMkLst>
          <pc:docMk/>
          <pc:sldMk cId="4250660683" sldId="327"/>
        </pc:sldMkLst>
      </pc:sldChg>
      <pc:sldChg chg="del">
        <pc:chgData name="Frances Steel" userId="79d46658-80de-4106-bb59-cad1b389c72e" providerId="ADAL" clId="{C9A650DF-FC12-494D-9C76-2639CC59E8C5}" dt="2026-08-13T09:36:22.779" v="1" actId="47"/>
        <pc:sldMkLst>
          <pc:docMk/>
          <pc:sldMk cId="1683744745" sldId="328"/>
        </pc:sldMkLst>
      </pc:sldChg>
      <pc:sldChg chg="del">
        <pc:chgData name="Frances Steel" userId="79d46658-80de-4106-bb59-cad1b389c72e" providerId="ADAL" clId="{C9A650DF-FC12-494D-9C76-2639CC59E8C5}" dt="2026-08-13T09:36:22.779" v="1" actId="47"/>
        <pc:sldMkLst>
          <pc:docMk/>
          <pc:sldMk cId="43262511" sldId="329"/>
        </pc:sldMkLst>
      </pc:sldChg>
      <pc:sldChg chg="del">
        <pc:chgData name="Frances Steel" userId="79d46658-80de-4106-bb59-cad1b389c72e" providerId="ADAL" clId="{C9A650DF-FC12-494D-9C76-2639CC59E8C5}" dt="2026-08-13T09:36:22.779" v="1" actId="47"/>
        <pc:sldMkLst>
          <pc:docMk/>
          <pc:sldMk cId="1645059187" sldId="330"/>
        </pc:sldMkLst>
      </pc:sldChg>
      <pc:sldChg chg="del">
        <pc:chgData name="Frances Steel" userId="79d46658-80de-4106-bb59-cad1b389c72e" providerId="ADAL" clId="{C9A650DF-FC12-494D-9C76-2639CC59E8C5}" dt="2026-08-13T09:36:22.779" v="1" actId="47"/>
        <pc:sldMkLst>
          <pc:docMk/>
          <pc:sldMk cId="3434089195" sldId="331"/>
        </pc:sldMkLst>
      </pc:sldChg>
      <pc:sldChg chg="del">
        <pc:chgData name="Frances Steel" userId="79d46658-80de-4106-bb59-cad1b389c72e" providerId="ADAL" clId="{C9A650DF-FC12-494D-9C76-2639CC59E8C5}" dt="2026-08-13T09:36:14.825" v="0" actId="47"/>
        <pc:sldMkLst>
          <pc:docMk/>
          <pc:sldMk cId="403890563" sldId="332"/>
        </pc:sldMkLst>
      </pc:sldChg>
      <pc:sldChg chg="del">
        <pc:chgData name="Frances Steel" userId="79d46658-80de-4106-bb59-cad1b389c72e" providerId="ADAL" clId="{C9A650DF-FC12-494D-9C76-2639CC59E8C5}" dt="2026-08-13T09:36:14.825" v="0" actId="47"/>
        <pc:sldMkLst>
          <pc:docMk/>
          <pc:sldMk cId="929501113" sldId="333"/>
        </pc:sldMkLst>
      </pc:sldChg>
      <pc:sldChg chg="del">
        <pc:chgData name="Frances Steel" userId="79d46658-80de-4106-bb59-cad1b389c72e" providerId="ADAL" clId="{C9A650DF-FC12-494D-9C76-2639CC59E8C5}" dt="2026-08-13T09:36:14.825" v="0" actId="47"/>
        <pc:sldMkLst>
          <pc:docMk/>
          <pc:sldMk cId="4028621635" sldId="334"/>
        </pc:sldMkLst>
      </pc:sldChg>
      <pc:sldChg chg="del">
        <pc:chgData name="Frances Steel" userId="79d46658-80de-4106-bb59-cad1b389c72e" providerId="ADAL" clId="{C9A650DF-FC12-494D-9C76-2639CC59E8C5}" dt="2026-08-13T09:36:14.825" v="0" actId="47"/>
        <pc:sldMkLst>
          <pc:docMk/>
          <pc:sldMk cId="1014295931" sldId="335"/>
        </pc:sldMkLst>
      </pc:sldChg>
      <pc:sldChg chg="del">
        <pc:chgData name="Frances Steel" userId="79d46658-80de-4106-bb59-cad1b389c72e" providerId="ADAL" clId="{C9A650DF-FC12-494D-9C76-2639CC59E8C5}" dt="2026-08-13T09:36:14.825" v="0" actId="47"/>
        <pc:sldMkLst>
          <pc:docMk/>
          <pc:sldMk cId="3138081265" sldId="336"/>
        </pc:sldMkLst>
      </pc:sldChg>
      <pc:sldChg chg="del">
        <pc:chgData name="Frances Steel" userId="79d46658-80de-4106-bb59-cad1b389c72e" providerId="ADAL" clId="{C9A650DF-FC12-494D-9C76-2639CC59E8C5}" dt="2026-08-13T09:36:14.825" v="0" actId="47"/>
        <pc:sldMkLst>
          <pc:docMk/>
          <pc:sldMk cId="1318510914" sldId="337"/>
        </pc:sldMkLst>
      </pc:sldChg>
      <pc:sldChg chg="del">
        <pc:chgData name="Frances Steel" userId="79d46658-80de-4106-bb59-cad1b389c72e" providerId="ADAL" clId="{C9A650DF-FC12-494D-9C76-2639CC59E8C5}" dt="2026-08-13T09:36:14.825" v="0" actId="47"/>
        <pc:sldMkLst>
          <pc:docMk/>
          <pc:sldMk cId="793611396" sldId="338"/>
        </pc:sldMkLst>
      </pc:sldChg>
      <pc:sldChg chg="del">
        <pc:chgData name="Frances Steel" userId="79d46658-80de-4106-bb59-cad1b389c72e" providerId="ADAL" clId="{C9A650DF-FC12-494D-9C76-2639CC59E8C5}" dt="2026-08-13T09:36:14.825" v="0" actId="47"/>
        <pc:sldMkLst>
          <pc:docMk/>
          <pc:sldMk cId="2072881248" sldId="339"/>
        </pc:sldMkLst>
      </pc:sldChg>
      <pc:sldChg chg="del">
        <pc:chgData name="Frances Steel" userId="79d46658-80de-4106-bb59-cad1b389c72e" providerId="ADAL" clId="{C9A650DF-FC12-494D-9C76-2639CC59E8C5}" dt="2026-08-13T09:36:14.825" v="0" actId="47"/>
        <pc:sldMkLst>
          <pc:docMk/>
          <pc:sldMk cId="434111584" sldId="340"/>
        </pc:sldMkLst>
      </pc:sldChg>
      <pc:sldChg chg="del">
        <pc:chgData name="Frances Steel" userId="79d46658-80de-4106-bb59-cad1b389c72e" providerId="ADAL" clId="{C9A650DF-FC12-494D-9C76-2639CC59E8C5}" dt="2026-08-13T09:36:14.825" v="0" actId="47"/>
        <pc:sldMkLst>
          <pc:docMk/>
          <pc:sldMk cId="3165110469" sldId="341"/>
        </pc:sldMkLst>
      </pc:sldChg>
      <pc:sldChg chg="del">
        <pc:chgData name="Frances Steel" userId="79d46658-80de-4106-bb59-cad1b389c72e" providerId="ADAL" clId="{C9A650DF-FC12-494D-9C76-2639CC59E8C5}" dt="2026-08-13T09:36:14.825" v="0" actId="47"/>
        <pc:sldMkLst>
          <pc:docMk/>
          <pc:sldMk cId="1942120227" sldId="342"/>
        </pc:sldMkLst>
      </pc:sldChg>
      <pc:sldChg chg="del">
        <pc:chgData name="Frances Steel" userId="79d46658-80de-4106-bb59-cad1b389c72e" providerId="ADAL" clId="{C9A650DF-FC12-494D-9C76-2639CC59E8C5}" dt="2026-08-13T09:36:14.825" v="0" actId="47"/>
        <pc:sldMkLst>
          <pc:docMk/>
          <pc:sldMk cId="1130502122" sldId="343"/>
        </pc:sldMkLst>
      </pc:sldChg>
      <pc:sldChg chg="del">
        <pc:chgData name="Frances Steel" userId="79d46658-80de-4106-bb59-cad1b389c72e" providerId="ADAL" clId="{C9A650DF-FC12-494D-9C76-2639CC59E8C5}" dt="2026-08-13T09:36:14.825" v="0" actId="47"/>
        <pc:sldMkLst>
          <pc:docMk/>
          <pc:sldMk cId="227241366" sldId="344"/>
        </pc:sldMkLst>
      </pc:sldChg>
      <pc:sldChg chg="del">
        <pc:chgData name="Frances Steel" userId="79d46658-80de-4106-bb59-cad1b389c72e" providerId="ADAL" clId="{C9A650DF-FC12-494D-9C76-2639CC59E8C5}" dt="2026-08-13T09:36:14.825" v="0" actId="47"/>
        <pc:sldMkLst>
          <pc:docMk/>
          <pc:sldMk cId="1359039025" sldId="345"/>
        </pc:sldMkLst>
      </pc:sldChg>
      <pc:sldChg chg="del">
        <pc:chgData name="Frances Steel" userId="79d46658-80de-4106-bb59-cad1b389c72e" providerId="ADAL" clId="{C9A650DF-FC12-494D-9C76-2639CC59E8C5}" dt="2026-08-13T09:36:14.825" v="0" actId="47"/>
        <pc:sldMkLst>
          <pc:docMk/>
          <pc:sldMk cId="1896653241" sldId="346"/>
        </pc:sldMkLst>
      </pc:sldChg>
      <pc:sldChg chg="del">
        <pc:chgData name="Frances Steel" userId="79d46658-80de-4106-bb59-cad1b389c72e" providerId="ADAL" clId="{C9A650DF-FC12-494D-9C76-2639CC59E8C5}" dt="2026-08-13T09:36:14.825" v="0" actId="47"/>
        <pc:sldMkLst>
          <pc:docMk/>
          <pc:sldMk cId="3402514913" sldId="347"/>
        </pc:sldMkLst>
      </pc:sldChg>
      <pc:sldChg chg="del">
        <pc:chgData name="Frances Steel" userId="79d46658-80de-4106-bb59-cad1b389c72e" providerId="ADAL" clId="{C9A650DF-FC12-494D-9C76-2639CC59E8C5}" dt="2026-08-13T09:36:14.825" v="0" actId="47"/>
        <pc:sldMkLst>
          <pc:docMk/>
          <pc:sldMk cId="3176318026" sldId="348"/>
        </pc:sldMkLst>
      </pc:sldChg>
      <pc:sldChg chg="del">
        <pc:chgData name="Frances Steel" userId="79d46658-80de-4106-bb59-cad1b389c72e" providerId="ADAL" clId="{C9A650DF-FC12-494D-9C76-2639CC59E8C5}" dt="2026-08-13T09:36:14.825" v="0" actId="47"/>
        <pc:sldMkLst>
          <pc:docMk/>
          <pc:sldMk cId="1115766580" sldId="349"/>
        </pc:sldMkLst>
      </pc:sldChg>
      <pc:sldChg chg="del">
        <pc:chgData name="Frances Steel" userId="79d46658-80de-4106-bb59-cad1b389c72e" providerId="ADAL" clId="{C9A650DF-FC12-494D-9C76-2639CC59E8C5}" dt="2026-08-13T09:36:14.825" v="0" actId="47"/>
        <pc:sldMkLst>
          <pc:docMk/>
          <pc:sldMk cId="799748722" sldId="350"/>
        </pc:sldMkLst>
      </pc:sldChg>
      <pc:sldChg chg="del">
        <pc:chgData name="Frances Steel" userId="79d46658-80de-4106-bb59-cad1b389c72e" providerId="ADAL" clId="{C9A650DF-FC12-494D-9C76-2639CC59E8C5}" dt="2026-08-13T09:36:14.825" v="0" actId="47"/>
        <pc:sldMkLst>
          <pc:docMk/>
          <pc:sldMk cId="869973807" sldId="351"/>
        </pc:sldMkLst>
      </pc:sldChg>
      <pc:sldChg chg="del">
        <pc:chgData name="Frances Steel" userId="79d46658-80de-4106-bb59-cad1b389c72e" providerId="ADAL" clId="{C9A650DF-FC12-494D-9C76-2639CC59E8C5}" dt="2026-08-13T09:36:14.825" v="0" actId="47"/>
        <pc:sldMkLst>
          <pc:docMk/>
          <pc:sldMk cId="2847549108" sldId="352"/>
        </pc:sldMkLst>
      </pc:sldChg>
      <pc:sldChg chg="del">
        <pc:chgData name="Frances Steel" userId="79d46658-80de-4106-bb59-cad1b389c72e" providerId="ADAL" clId="{C9A650DF-FC12-494D-9C76-2639CC59E8C5}" dt="2026-08-13T09:36:14.825" v="0" actId="47"/>
        <pc:sldMkLst>
          <pc:docMk/>
          <pc:sldMk cId="1409129158" sldId="353"/>
        </pc:sldMkLst>
      </pc:sldChg>
      <pc:sldChg chg="del">
        <pc:chgData name="Frances Steel" userId="79d46658-80de-4106-bb59-cad1b389c72e" providerId="ADAL" clId="{C9A650DF-FC12-494D-9C76-2639CC59E8C5}" dt="2026-08-13T09:36:14.825" v="0" actId="47"/>
        <pc:sldMkLst>
          <pc:docMk/>
          <pc:sldMk cId="3773325632" sldId="354"/>
        </pc:sldMkLst>
      </pc:sldChg>
      <pc:sldChg chg="del">
        <pc:chgData name="Frances Steel" userId="79d46658-80de-4106-bb59-cad1b389c72e" providerId="ADAL" clId="{C9A650DF-FC12-494D-9C76-2639CC59E8C5}" dt="2026-08-13T09:36:14.825" v="0" actId="47"/>
        <pc:sldMkLst>
          <pc:docMk/>
          <pc:sldMk cId="2122377566" sldId="355"/>
        </pc:sldMkLst>
      </pc:sldChg>
      <pc:sldChg chg="del">
        <pc:chgData name="Frances Steel" userId="79d46658-80de-4106-bb59-cad1b389c72e" providerId="ADAL" clId="{C9A650DF-FC12-494D-9C76-2639CC59E8C5}" dt="2026-08-13T09:36:14.825" v="0" actId="47"/>
        <pc:sldMkLst>
          <pc:docMk/>
          <pc:sldMk cId="3950445478" sldId="356"/>
        </pc:sldMkLst>
      </pc:sldChg>
      <pc:sldChg chg="del">
        <pc:chgData name="Frances Steel" userId="79d46658-80de-4106-bb59-cad1b389c72e" providerId="ADAL" clId="{C9A650DF-FC12-494D-9C76-2639CC59E8C5}" dt="2026-08-13T09:36:14.825" v="0" actId="47"/>
        <pc:sldMkLst>
          <pc:docMk/>
          <pc:sldMk cId="3900292432" sldId="357"/>
        </pc:sldMkLst>
      </pc:sldChg>
      <pc:sldChg chg="del">
        <pc:chgData name="Frances Steel" userId="79d46658-80de-4106-bb59-cad1b389c72e" providerId="ADAL" clId="{C9A650DF-FC12-494D-9C76-2639CC59E8C5}" dt="2026-08-13T09:36:14.825" v="0" actId="47"/>
        <pc:sldMkLst>
          <pc:docMk/>
          <pc:sldMk cId="178270253" sldId="358"/>
        </pc:sldMkLst>
      </pc:sldChg>
      <pc:sldChg chg="del">
        <pc:chgData name="Frances Steel" userId="79d46658-80de-4106-bb59-cad1b389c72e" providerId="ADAL" clId="{C9A650DF-FC12-494D-9C76-2639CC59E8C5}" dt="2026-08-13T09:36:14.825" v="0" actId="47"/>
        <pc:sldMkLst>
          <pc:docMk/>
          <pc:sldMk cId="1972560737" sldId="359"/>
        </pc:sldMkLst>
      </pc:sldChg>
      <pc:sldChg chg="del">
        <pc:chgData name="Frances Steel" userId="79d46658-80de-4106-bb59-cad1b389c72e" providerId="ADAL" clId="{C9A650DF-FC12-494D-9C76-2639CC59E8C5}" dt="2026-08-13T09:36:14.825" v="0" actId="47"/>
        <pc:sldMkLst>
          <pc:docMk/>
          <pc:sldMk cId="666957664" sldId="360"/>
        </pc:sldMkLst>
      </pc:sldChg>
      <pc:sldChg chg="del">
        <pc:chgData name="Frances Steel" userId="79d46658-80de-4106-bb59-cad1b389c72e" providerId="ADAL" clId="{C9A650DF-FC12-494D-9C76-2639CC59E8C5}" dt="2026-08-13T09:36:14.825" v="0" actId="47"/>
        <pc:sldMkLst>
          <pc:docMk/>
          <pc:sldMk cId="1375381575" sldId="361"/>
        </pc:sldMkLst>
      </pc:sldChg>
      <pc:sldChg chg="del">
        <pc:chgData name="Frances Steel" userId="79d46658-80de-4106-bb59-cad1b389c72e" providerId="ADAL" clId="{C9A650DF-FC12-494D-9C76-2639CC59E8C5}" dt="2026-08-13T09:36:14.825" v="0" actId="47"/>
        <pc:sldMkLst>
          <pc:docMk/>
          <pc:sldMk cId="3774396332" sldId="362"/>
        </pc:sldMkLst>
      </pc:sldChg>
      <pc:sldChg chg="del">
        <pc:chgData name="Frances Steel" userId="79d46658-80de-4106-bb59-cad1b389c72e" providerId="ADAL" clId="{C9A650DF-FC12-494D-9C76-2639CC59E8C5}" dt="2026-08-13T09:36:14.825" v="0" actId="47"/>
        <pc:sldMkLst>
          <pc:docMk/>
          <pc:sldMk cId="3969832966" sldId="363"/>
        </pc:sldMkLst>
      </pc:sldChg>
      <pc:sldChg chg="del">
        <pc:chgData name="Frances Steel" userId="79d46658-80de-4106-bb59-cad1b389c72e" providerId="ADAL" clId="{C9A650DF-FC12-494D-9C76-2639CC59E8C5}" dt="2026-08-13T09:36:14.825" v="0" actId="47"/>
        <pc:sldMkLst>
          <pc:docMk/>
          <pc:sldMk cId="3929278674" sldId="364"/>
        </pc:sldMkLst>
      </pc:sldChg>
      <pc:sldChg chg="del">
        <pc:chgData name="Frances Steel" userId="79d46658-80de-4106-bb59-cad1b389c72e" providerId="ADAL" clId="{C9A650DF-FC12-494D-9C76-2639CC59E8C5}" dt="2026-08-13T09:36:14.825" v="0" actId="47"/>
        <pc:sldMkLst>
          <pc:docMk/>
          <pc:sldMk cId="285840054" sldId="365"/>
        </pc:sldMkLst>
      </pc:sldChg>
      <pc:sldChg chg="del">
        <pc:chgData name="Frances Steel" userId="79d46658-80de-4106-bb59-cad1b389c72e" providerId="ADAL" clId="{C9A650DF-FC12-494D-9C76-2639CC59E8C5}" dt="2026-08-13T09:36:22.779" v="1" actId="47"/>
        <pc:sldMkLst>
          <pc:docMk/>
          <pc:sldMk cId="1181487563" sldId="367"/>
        </pc:sldMkLst>
      </pc:sldChg>
      <pc:sldChg chg="del">
        <pc:chgData name="Frances Steel" userId="79d46658-80de-4106-bb59-cad1b389c72e" providerId="ADAL" clId="{C9A650DF-FC12-494D-9C76-2639CC59E8C5}" dt="2026-08-13T09:36:22.779" v="1" actId="47"/>
        <pc:sldMkLst>
          <pc:docMk/>
          <pc:sldMk cId="3082684375" sldId="368"/>
        </pc:sldMkLst>
      </pc:sldChg>
      <pc:sldChg chg="del">
        <pc:chgData name="Frances Steel" userId="79d46658-80de-4106-bb59-cad1b389c72e" providerId="ADAL" clId="{C9A650DF-FC12-494D-9C76-2639CC59E8C5}" dt="2026-08-13T09:36:22.779" v="1" actId="47"/>
        <pc:sldMkLst>
          <pc:docMk/>
          <pc:sldMk cId="2785947965" sldId="369"/>
        </pc:sldMkLst>
      </pc:sldChg>
      <pc:sldChg chg="del">
        <pc:chgData name="Frances Steel" userId="79d46658-80de-4106-bb59-cad1b389c72e" providerId="ADAL" clId="{C9A650DF-FC12-494D-9C76-2639CC59E8C5}" dt="2026-08-13T09:36:14.825" v="0" actId="47"/>
        <pc:sldMkLst>
          <pc:docMk/>
          <pc:sldMk cId="4012602982" sldId="370"/>
        </pc:sldMkLst>
      </pc:sldChg>
      <pc:sldChg chg="del">
        <pc:chgData name="Frances Steel" userId="79d46658-80de-4106-bb59-cad1b389c72e" providerId="ADAL" clId="{C9A650DF-FC12-494D-9C76-2639CC59E8C5}" dt="2026-08-13T09:36:14.825" v="0" actId="47"/>
        <pc:sldMkLst>
          <pc:docMk/>
          <pc:sldMk cId="3310866008" sldId="371"/>
        </pc:sldMkLst>
      </pc:sldChg>
      <pc:sldChg chg="del">
        <pc:chgData name="Frances Steel" userId="79d46658-80de-4106-bb59-cad1b389c72e" providerId="ADAL" clId="{C9A650DF-FC12-494D-9C76-2639CC59E8C5}" dt="2026-08-13T09:36:22.779" v="1" actId="47"/>
        <pc:sldMkLst>
          <pc:docMk/>
          <pc:sldMk cId="2637083717" sldId="373"/>
        </pc:sldMkLst>
      </pc:sldChg>
      <pc:sldChg chg="del">
        <pc:chgData name="Frances Steel" userId="79d46658-80de-4106-bb59-cad1b389c72e" providerId="ADAL" clId="{C9A650DF-FC12-494D-9C76-2639CC59E8C5}" dt="2026-08-13T09:36:22.779" v="1" actId="47"/>
        <pc:sldMkLst>
          <pc:docMk/>
          <pc:sldMk cId="2942426247" sldId="374"/>
        </pc:sldMkLst>
      </pc:sldChg>
      <pc:sldChg chg="del">
        <pc:chgData name="Frances Steel" userId="79d46658-80de-4106-bb59-cad1b389c72e" providerId="ADAL" clId="{C9A650DF-FC12-494D-9C76-2639CC59E8C5}" dt="2026-08-13T09:36:14.825" v="0" actId="47"/>
        <pc:sldMkLst>
          <pc:docMk/>
          <pc:sldMk cId="2427575694" sldId="876"/>
        </pc:sldMkLst>
      </pc:sldChg>
      <pc:sldChg chg="del">
        <pc:chgData name="Frances Steel" userId="79d46658-80de-4106-bb59-cad1b389c72e" providerId="ADAL" clId="{C9A650DF-FC12-494D-9C76-2639CC59E8C5}" dt="2026-08-13T09:36:14.825" v="0" actId="47"/>
        <pc:sldMkLst>
          <pc:docMk/>
          <pc:sldMk cId="3980086666" sldId="877"/>
        </pc:sldMkLst>
      </pc:sldChg>
      <pc:sldChg chg="del">
        <pc:chgData name="Frances Steel" userId="79d46658-80de-4106-bb59-cad1b389c72e" providerId="ADAL" clId="{C9A650DF-FC12-494D-9C76-2639CC59E8C5}" dt="2026-08-13T09:36:14.825" v="0" actId="47"/>
        <pc:sldMkLst>
          <pc:docMk/>
          <pc:sldMk cId="3969685628" sldId="3329"/>
        </pc:sldMkLst>
      </pc:sldChg>
      <pc:sldChg chg="del">
        <pc:chgData name="Frances Steel" userId="79d46658-80de-4106-bb59-cad1b389c72e" providerId="ADAL" clId="{C9A650DF-FC12-494D-9C76-2639CC59E8C5}" dt="2026-08-13T09:36:14.825" v="0" actId="47"/>
        <pc:sldMkLst>
          <pc:docMk/>
          <pc:sldMk cId="2141623433" sldId="3332"/>
        </pc:sldMkLst>
      </pc:sldChg>
      <pc:sldChg chg="del">
        <pc:chgData name="Frances Steel" userId="79d46658-80de-4106-bb59-cad1b389c72e" providerId="ADAL" clId="{C9A650DF-FC12-494D-9C76-2639CC59E8C5}" dt="2026-08-13T09:36:14.825" v="0" actId="47"/>
        <pc:sldMkLst>
          <pc:docMk/>
          <pc:sldMk cId="2382823530" sldId="3358"/>
        </pc:sldMkLst>
      </pc:sldChg>
      <pc:sldChg chg="del">
        <pc:chgData name="Frances Steel" userId="79d46658-80de-4106-bb59-cad1b389c72e" providerId="ADAL" clId="{C9A650DF-FC12-494D-9C76-2639CC59E8C5}" dt="2026-08-13T09:36:14.825" v="0" actId="47"/>
        <pc:sldMkLst>
          <pc:docMk/>
          <pc:sldMk cId="3519545674" sldId="3386"/>
        </pc:sldMkLst>
      </pc:sldChg>
      <pc:sldChg chg="del">
        <pc:chgData name="Frances Steel" userId="79d46658-80de-4106-bb59-cad1b389c72e" providerId="ADAL" clId="{C9A650DF-FC12-494D-9C76-2639CC59E8C5}" dt="2026-08-13T09:36:14.825" v="0" actId="47"/>
        <pc:sldMkLst>
          <pc:docMk/>
          <pc:sldMk cId="1262788985" sldId="3387"/>
        </pc:sldMkLst>
      </pc:sldChg>
      <pc:sldChg chg="del">
        <pc:chgData name="Frances Steel" userId="79d46658-80de-4106-bb59-cad1b389c72e" providerId="ADAL" clId="{C9A650DF-FC12-494D-9C76-2639CC59E8C5}" dt="2026-08-13T09:36:14.825" v="0" actId="47"/>
        <pc:sldMkLst>
          <pc:docMk/>
          <pc:sldMk cId="2532067555" sldId="3389"/>
        </pc:sldMkLst>
      </pc:sldChg>
      <pc:sldChg chg="del">
        <pc:chgData name="Frances Steel" userId="79d46658-80de-4106-bb59-cad1b389c72e" providerId="ADAL" clId="{C9A650DF-FC12-494D-9C76-2639CC59E8C5}" dt="2026-08-13T09:36:14.825" v="0" actId="47"/>
        <pc:sldMkLst>
          <pc:docMk/>
          <pc:sldMk cId="1477754103" sldId="3390"/>
        </pc:sldMkLst>
      </pc:sldChg>
      <pc:sldChg chg="del">
        <pc:chgData name="Frances Steel" userId="79d46658-80de-4106-bb59-cad1b389c72e" providerId="ADAL" clId="{C9A650DF-FC12-494D-9C76-2639CC59E8C5}" dt="2026-08-13T09:36:14.825" v="0" actId="47"/>
        <pc:sldMkLst>
          <pc:docMk/>
          <pc:sldMk cId="3338066366" sldId="3391"/>
        </pc:sldMkLst>
      </pc:sldChg>
      <pc:sldChg chg="del">
        <pc:chgData name="Frances Steel" userId="79d46658-80de-4106-bb59-cad1b389c72e" providerId="ADAL" clId="{C9A650DF-FC12-494D-9C76-2639CC59E8C5}" dt="2026-08-13T09:36:14.825" v="0" actId="47"/>
        <pc:sldMkLst>
          <pc:docMk/>
          <pc:sldMk cId="1342595668" sldId="3392"/>
        </pc:sldMkLst>
      </pc:sldChg>
      <pc:sldChg chg="del">
        <pc:chgData name="Frances Steel" userId="79d46658-80de-4106-bb59-cad1b389c72e" providerId="ADAL" clId="{C9A650DF-FC12-494D-9C76-2639CC59E8C5}" dt="2026-08-13T09:36:14.825" v="0" actId="47"/>
        <pc:sldMkLst>
          <pc:docMk/>
          <pc:sldMk cId="2666447488" sldId="3393"/>
        </pc:sldMkLst>
      </pc:sldChg>
      <pc:sldChg chg="del">
        <pc:chgData name="Frances Steel" userId="79d46658-80de-4106-bb59-cad1b389c72e" providerId="ADAL" clId="{C9A650DF-FC12-494D-9C76-2639CC59E8C5}" dt="2026-08-13T09:36:22.779" v="1" actId="47"/>
        <pc:sldMkLst>
          <pc:docMk/>
          <pc:sldMk cId="3092657117" sldId="3394"/>
        </pc:sldMkLst>
      </pc:sldChg>
      <pc:sldChg chg="del">
        <pc:chgData name="Frances Steel" userId="79d46658-80de-4106-bb59-cad1b389c72e" providerId="ADAL" clId="{C9A650DF-FC12-494D-9C76-2639CC59E8C5}" dt="2026-08-13T09:36:22.779" v="1" actId="47"/>
        <pc:sldMkLst>
          <pc:docMk/>
          <pc:sldMk cId="2156946705" sldId="3395"/>
        </pc:sldMkLst>
      </pc:sldChg>
      <pc:sldChg chg="del">
        <pc:chgData name="Frances Steel" userId="79d46658-80de-4106-bb59-cad1b389c72e" providerId="ADAL" clId="{C9A650DF-FC12-494D-9C76-2639CC59E8C5}" dt="2026-08-13T09:36:22.779" v="1" actId="47"/>
        <pc:sldMkLst>
          <pc:docMk/>
          <pc:sldMk cId="2707613481" sldId="3396"/>
        </pc:sldMkLst>
      </pc:sldChg>
      <pc:sldChg chg="del">
        <pc:chgData name="Frances Steel" userId="79d46658-80de-4106-bb59-cad1b389c72e" providerId="ADAL" clId="{C9A650DF-FC12-494D-9C76-2639CC59E8C5}" dt="2026-08-13T09:36:14.825" v="0" actId="47"/>
        <pc:sldMkLst>
          <pc:docMk/>
          <pc:sldMk cId="1442663243" sldId="3408"/>
        </pc:sldMkLst>
      </pc:sldChg>
      <pc:sldChg chg="del">
        <pc:chgData name="Frances Steel" userId="79d46658-80de-4106-bb59-cad1b389c72e" providerId="ADAL" clId="{C9A650DF-FC12-494D-9C76-2639CC59E8C5}" dt="2026-08-13T09:36:14.825" v="0" actId="47"/>
        <pc:sldMkLst>
          <pc:docMk/>
          <pc:sldMk cId="1622485376" sldId="3411"/>
        </pc:sldMkLst>
      </pc:sldChg>
      <pc:sldChg chg="del">
        <pc:chgData name="Frances Steel" userId="79d46658-80de-4106-bb59-cad1b389c72e" providerId="ADAL" clId="{C9A650DF-FC12-494D-9C76-2639CC59E8C5}" dt="2026-08-13T09:36:14.825" v="0" actId="47"/>
        <pc:sldMkLst>
          <pc:docMk/>
          <pc:sldMk cId="3731085038" sldId="3412"/>
        </pc:sldMkLst>
      </pc:sldChg>
      <pc:sldChg chg="del">
        <pc:chgData name="Frances Steel" userId="79d46658-80de-4106-bb59-cad1b389c72e" providerId="ADAL" clId="{C9A650DF-FC12-494D-9C76-2639CC59E8C5}" dt="2026-08-13T09:36:14.825" v="0" actId="47"/>
        <pc:sldMkLst>
          <pc:docMk/>
          <pc:sldMk cId="1375777329" sldId="3413"/>
        </pc:sldMkLst>
      </pc:sldChg>
      <pc:sldChg chg="del">
        <pc:chgData name="Frances Steel" userId="79d46658-80de-4106-bb59-cad1b389c72e" providerId="ADAL" clId="{C9A650DF-FC12-494D-9C76-2639CC59E8C5}" dt="2026-08-13T09:36:14.825" v="0" actId="47"/>
        <pc:sldMkLst>
          <pc:docMk/>
          <pc:sldMk cId="1281320042" sldId="3414"/>
        </pc:sldMkLst>
      </pc:sldChg>
      <pc:sldChg chg="del">
        <pc:chgData name="Frances Steel" userId="79d46658-80de-4106-bb59-cad1b389c72e" providerId="ADAL" clId="{C9A650DF-FC12-494D-9C76-2639CC59E8C5}" dt="2026-08-13T09:36:14.825" v="0" actId="47"/>
        <pc:sldMkLst>
          <pc:docMk/>
          <pc:sldMk cId="4019393009" sldId="3415"/>
        </pc:sldMkLst>
      </pc:sldChg>
      <pc:sldChg chg="del">
        <pc:chgData name="Frances Steel" userId="79d46658-80de-4106-bb59-cad1b389c72e" providerId="ADAL" clId="{C9A650DF-FC12-494D-9C76-2639CC59E8C5}" dt="2026-08-13T09:36:14.825" v="0" actId="47"/>
        <pc:sldMkLst>
          <pc:docMk/>
          <pc:sldMk cId="2425874984" sldId="3416"/>
        </pc:sldMkLst>
      </pc:sldChg>
      <pc:sldChg chg="del">
        <pc:chgData name="Frances Steel" userId="79d46658-80de-4106-bb59-cad1b389c72e" providerId="ADAL" clId="{C9A650DF-FC12-494D-9C76-2639CC59E8C5}" dt="2026-08-13T09:36:14.825" v="0" actId="47"/>
        <pc:sldMkLst>
          <pc:docMk/>
          <pc:sldMk cId="3348936492" sldId="3417"/>
        </pc:sldMkLst>
      </pc:sldChg>
      <pc:sldChg chg="del">
        <pc:chgData name="Frances Steel" userId="79d46658-80de-4106-bb59-cad1b389c72e" providerId="ADAL" clId="{C9A650DF-FC12-494D-9C76-2639CC59E8C5}" dt="2026-08-13T09:36:14.825" v="0" actId="47"/>
        <pc:sldMkLst>
          <pc:docMk/>
          <pc:sldMk cId="732575021" sldId="3418"/>
        </pc:sldMkLst>
      </pc:sldChg>
      <pc:sldChg chg="del">
        <pc:chgData name="Frances Steel" userId="79d46658-80de-4106-bb59-cad1b389c72e" providerId="ADAL" clId="{C9A650DF-FC12-494D-9C76-2639CC59E8C5}" dt="2026-08-13T09:36:14.825" v="0" actId="47"/>
        <pc:sldMkLst>
          <pc:docMk/>
          <pc:sldMk cId="3027048397" sldId="3419"/>
        </pc:sldMkLst>
      </pc:sldChg>
      <pc:sldChg chg="del">
        <pc:chgData name="Frances Steel" userId="79d46658-80de-4106-bb59-cad1b389c72e" providerId="ADAL" clId="{C9A650DF-FC12-494D-9C76-2639CC59E8C5}" dt="2026-08-13T09:36:14.825" v="0" actId="47"/>
        <pc:sldMkLst>
          <pc:docMk/>
          <pc:sldMk cId="4263646275" sldId="3420"/>
        </pc:sldMkLst>
      </pc:sldChg>
      <pc:sldChg chg="del">
        <pc:chgData name="Frances Steel" userId="79d46658-80de-4106-bb59-cad1b389c72e" providerId="ADAL" clId="{C9A650DF-FC12-494D-9C76-2639CC59E8C5}" dt="2026-08-13T09:36:14.825" v="0" actId="47"/>
        <pc:sldMkLst>
          <pc:docMk/>
          <pc:sldMk cId="3666104551" sldId="3421"/>
        </pc:sldMkLst>
      </pc:sldChg>
      <pc:sldChg chg="del">
        <pc:chgData name="Frances Steel" userId="79d46658-80de-4106-bb59-cad1b389c72e" providerId="ADAL" clId="{C9A650DF-FC12-494D-9C76-2639CC59E8C5}" dt="2026-08-13T09:36:14.825" v="0" actId="47"/>
        <pc:sldMkLst>
          <pc:docMk/>
          <pc:sldMk cId="3152392390" sldId="3422"/>
        </pc:sldMkLst>
      </pc:sldChg>
      <pc:sldChg chg="del">
        <pc:chgData name="Frances Steel" userId="79d46658-80de-4106-bb59-cad1b389c72e" providerId="ADAL" clId="{C9A650DF-FC12-494D-9C76-2639CC59E8C5}" dt="2026-08-13T09:36:14.825" v="0" actId="47"/>
        <pc:sldMkLst>
          <pc:docMk/>
          <pc:sldMk cId="2231678948" sldId="3423"/>
        </pc:sldMkLst>
      </pc:sldChg>
      <pc:sldChg chg="del">
        <pc:chgData name="Frances Steel" userId="79d46658-80de-4106-bb59-cad1b389c72e" providerId="ADAL" clId="{C9A650DF-FC12-494D-9C76-2639CC59E8C5}" dt="2026-08-13T09:36:14.825" v="0" actId="47"/>
        <pc:sldMkLst>
          <pc:docMk/>
          <pc:sldMk cId="701240817" sldId="3424"/>
        </pc:sldMkLst>
      </pc:sldChg>
      <pc:sldChg chg="del">
        <pc:chgData name="Frances Steel" userId="79d46658-80de-4106-bb59-cad1b389c72e" providerId="ADAL" clId="{C9A650DF-FC12-494D-9C76-2639CC59E8C5}" dt="2026-08-13T09:36:14.825" v="0" actId="47"/>
        <pc:sldMkLst>
          <pc:docMk/>
          <pc:sldMk cId="3653745888" sldId="3425"/>
        </pc:sldMkLst>
      </pc:sldChg>
      <pc:sldChg chg="del">
        <pc:chgData name="Frances Steel" userId="79d46658-80de-4106-bb59-cad1b389c72e" providerId="ADAL" clId="{C9A650DF-FC12-494D-9C76-2639CC59E8C5}" dt="2026-08-13T09:36:14.825" v="0" actId="47"/>
        <pc:sldMkLst>
          <pc:docMk/>
          <pc:sldMk cId="3754624934" sldId="3426"/>
        </pc:sldMkLst>
      </pc:sldChg>
      <pc:sldChg chg="del">
        <pc:chgData name="Frances Steel" userId="79d46658-80de-4106-bb59-cad1b389c72e" providerId="ADAL" clId="{C9A650DF-FC12-494D-9C76-2639CC59E8C5}" dt="2026-08-13T09:36:14.825" v="0" actId="47"/>
        <pc:sldMkLst>
          <pc:docMk/>
          <pc:sldMk cId="996894215" sldId="3427"/>
        </pc:sldMkLst>
      </pc:sldChg>
      <pc:sldChg chg="del">
        <pc:chgData name="Frances Steel" userId="79d46658-80de-4106-bb59-cad1b389c72e" providerId="ADAL" clId="{C9A650DF-FC12-494D-9C76-2639CC59E8C5}" dt="2026-08-13T09:36:14.825" v="0" actId="47"/>
        <pc:sldMkLst>
          <pc:docMk/>
          <pc:sldMk cId="2514051786" sldId="3428"/>
        </pc:sldMkLst>
      </pc:sldChg>
      <pc:sldChg chg="del">
        <pc:chgData name="Frances Steel" userId="79d46658-80de-4106-bb59-cad1b389c72e" providerId="ADAL" clId="{C9A650DF-FC12-494D-9C76-2639CC59E8C5}" dt="2026-08-13T09:36:14.825" v="0" actId="47"/>
        <pc:sldMkLst>
          <pc:docMk/>
          <pc:sldMk cId="732343090" sldId="3429"/>
        </pc:sldMkLst>
      </pc:sldChg>
      <pc:sldChg chg="del">
        <pc:chgData name="Frances Steel" userId="79d46658-80de-4106-bb59-cad1b389c72e" providerId="ADAL" clId="{C9A650DF-FC12-494D-9C76-2639CC59E8C5}" dt="2026-08-13T09:36:14.825" v="0" actId="47"/>
        <pc:sldMkLst>
          <pc:docMk/>
          <pc:sldMk cId="196501381" sldId="3430"/>
        </pc:sldMkLst>
      </pc:sldChg>
      <pc:sldChg chg="del">
        <pc:chgData name="Frances Steel" userId="79d46658-80de-4106-bb59-cad1b389c72e" providerId="ADAL" clId="{C9A650DF-FC12-494D-9C76-2639CC59E8C5}" dt="2026-08-13T09:36:14.825" v="0" actId="47"/>
        <pc:sldMkLst>
          <pc:docMk/>
          <pc:sldMk cId="1970930798" sldId="3431"/>
        </pc:sldMkLst>
      </pc:sldChg>
      <pc:sldChg chg="del">
        <pc:chgData name="Frances Steel" userId="79d46658-80de-4106-bb59-cad1b389c72e" providerId="ADAL" clId="{C9A650DF-FC12-494D-9C76-2639CC59E8C5}" dt="2026-08-13T09:36:22.779" v="1" actId="47"/>
        <pc:sldMkLst>
          <pc:docMk/>
          <pc:sldMk cId="1546944119" sldId="3433"/>
        </pc:sldMkLst>
      </pc:sldChg>
      <pc:sldChg chg="del">
        <pc:chgData name="Frances Steel" userId="79d46658-80de-4106-bb59-cad1b389c72e" providerId="ADAL" clId="{C9A650DF-FC12-494D-9C76-2639CC59E8C5}" dt="2026-08-13T09:36:22.779" v="1" actId="47"/>
        <pc:sldMkLst>
          <pc:docMk/>
          <pc:sldMk cId="2013113174" sldId="3434"/>
        </pc:sldMkLst>
      </pc:sldChg>
      <pc:sldChg chg="del">
        <pc:chgData name="Frances Steel" userId="79d46658-80de-4106-bb59-cad1b389c72e" providerId="ADAL" clId="{C9A650DF-FC12-494D-9C76-2639CC59E8C5}" dt="2026-08-13T09:36:22.779" v="1" actId="47"/>
        <pc:sldMkLst>
          <pc:docMk/>
          <pc:sldMk cId="2456157581" sldId="3435"/>
        </pc:sldMkLst>
      </pc:sldChg>
      <pc:sldChg chg="del">
        <pc:chgData name="Frances Steel" userId="79d46658-80de-4106-bb59-cad1b389c72e" providerId="ADAL" clId="{C9A650DF-FC12-494D-9C76-2639CC59E8C5}" dt="2026-08-13T09:36:22.779" v="1" actId="47"/>
        <pc:sldMkLst>
          <pc:docMk/>
          <pc:sldMk cId="2774960457" sldId="3436"/>
        </pc:sldMkLst>
      </pc:sldChg>
      <pc:sldChg chg="del">
        <pc:chgData name="Frances Steel" userId="79d46658-80de-4106-bb59-cad1b389c72e" providerId="ADAL" clId="{C9A650DF-FC12-494D-9C76-2639CC59E8C5}" dt="2026-08-13T09:36:14.825" v="0" actId="47"/>
        <pc:sldMkLst>
          <pc:docMk/>
          <pc:sldMk cId="2963010713" sldId="3437"/>
        </pc:sldMkLst>
      </pc:sldChg>
      <pc:sldChg chg="del">
        <pc:chgData name="Frances Steel" userId="79d46658-80de-4106-bb59-cad1b389c72e" providerId="ADAL" clId="{C9A650DF-FC12-494D-9C76-2639CC59E8C5}" dt="2026-08-13T09:36:14.825" v="0" actId="47"/>
        <pc:sldMkLst>
          <pc:docMk/>
          <pc:sldMk cId="2817255563" sldId="3438"/>
        </pc:sldMkLst>
      </pc:sldChg>
      <pc:sldChg chg="del">
        <pc:chgData name="Frances Steel" userId="79d46658-80de-4106-bb59-cad1b389c72e" providerId="ADAL" clId="{C9A650DF-FC12-494D-9C76-2639CC59E8C5}" dt="2026-08-13T09:36:14.825" v="0" actId="47"/>
        <pc:sldMkLst>
          <pc:docMk/>
          <pc:sldMk cId="629913557" sldId="3439"/>
        </pc:sldMkLst>
      </pc:sldChg>
      <pc:sldChg chg="del">
        <pc:chgData name="Frances Steel" userId="79d46658-80de-4106-bb59-cad1b389c72e" providerId="ADAL" clId="{C9A650DF-FC12-494D-9C76-2639CC59E8C5}" dt="2026-08-13T09:36:14.825" v="0" actId="47"/>
        <pc:sldMkLst>
          <pc:docMk/>
          <pc:sldMk cId="2523091378" sldId="3440"/>
        </pc:sldMkLst>
      </pc:sldChg>
      <pc:sldChg chg="del">
        <pc:chgData name="Frances Steel" userId="79d46658-80de-4106-bb59-cad1b389c72e" providerId="ADAL" clId="{C9A650DF-FC12-494D-9C76-2639CC59E8C5}" dt="2026-08-13T09:36:14.825" v="0" actId="47"/>
        <pc:sldMkLst>
          <pc:docMk/>
          <pc:sldMk cId="2054709051" sldId="3441"/>
        </pc:sldMkLst>
      </pc:sldChg>
      <pc:sldChg chg="del">
        <pc:chgData name="Frances Steel" userId="79d46658-80de-4106-bb59-cad1b389c72e" providerId="ADAL" clId="{C9A650DF-FC12-494D-9C76-2639CC59E8C5}" dt="2026-08-13T09:36:14.825" v="0" actId="47"/>
        <pc:sldMkLst>
          <pc:docMk/>
          <pc:sldMk cId="2962587947" sldId="3442"/>
        </pc:sldMkLst>
      </pc:sldChg>
      <pc:sldChg chg="del">
        <pc:chgData name="Frances Steel" userId="79d46658-80de-4106-bb59-cad1b389c72e" providerId="ADAL" clId="{C9A650DF-FC12-494D-9C76-2639CC59E8C5}" dt="2026-08-13T09:36:14.825" v="0" actId="47"/>
        <pc:sldMkLst>
          <pc:docMk/>
          <pc:sldMk cId="3558395744" sldId="3443"/>
        </pc:sldMkLst>
      </pc:sldChg>
      <pc:sldChg chg="del">
        <pc:chgData name="Frances Steel" userId="79d46658-80de-4106-bb59-cad1b389c72e" providerId="ADAL" clId="{C9A650DF-FC12-494D-9C76-2639CC59E8C5}" dt="2026-08-13T09:36:14.825" v="0" actId="47"/>
        <pc:sldMkLst>
          <pc:docMk/>
          <pc:sldMk cId="2974355294" sldId="3444"/>
        </pc:sldMkLst>
      </pc:sldChg>
      <pc:sldChg chg="del">
        <pc:chgData name="Frances Steel" userId="79d46658-80de-4106-bb59-cad1b389c72e" providerId="ADAL" clId="{C9A650DF-FC12-494D-9C76-2639CC59E8C5}" dt="2026-08-13T09:36:14.825" v="0" actId="47"/>
        <pc:sldMkLst>
          <pc:docMk/>
          <pc:sldMk cId="3015514144" sldId="3445"/>
        </pc:sldMkLst>
      </pc:sldChg>
      <pc:sldChg chg="del">
        <pc:chgData name="Frances Steel" userId="79d46658-80de-4106-bb59-cad1b389c72e" providerId="ADAL" clId="{C9A650DF-FC12-494D-9C76-2639CC59E8C5}" dt="2026-08-13T09:36:14.825" v="0" actId="47"/>
        <pc:sldMkLst>
          <pc:docMk/>
          <pc:sldMk cId="562799054" sldId="3446"/>
        </pc:sldMkLst>
      </pc:sldChg>
      <pc:sldChg chg="del">
        <pc:chgData name="Frances Steel" userId="79d46658-80de-4106-bb59-cad1b389c72e" providerId="ADAL" clId="{C9A650DF-FC12-494D-9C76-2639CC59E8C5}" dt="2026-08-13T09:36:14.825" v="0" actId="47"/>
        <pc:sldMkLst>
          <pc:docMk/>
          <pc:sldMk cId="1408167290" sldId="3447"/>
        </pc:sldMkLst>
      </pc:sldChg>
      <pc:sldChg chg="del">
        <pc:chgData name="Frances Steel" userId="79d46658-80de-4106-bb59-cad1b389c72e" providerId="ADAL" clId="{C9A650DF-FC12-494D-9C76-2639CC59E8C5}" dt="2026-08-13T09:36:14.825" v="0" actId="47"/>
        <pc:sldMkLst>
          <pc:docMk/>
          <pc:sldMk cId="451251373" sldId="3448"/>
        </pc:sldMkLst>
      </pc:sldChg>
      <pc:sldChg chg="del">
        <pc:chgData name="Frances Steel" userId="79d46658-80de-4106-bb59-cad1b389c72e" providerId="ADAL" clId="{C9A650DF-FC12-494D-9C76-2639CC59E8C5}" dt="2026-08-13T09:36:14.825" v="0" actId="47"/>
        <pc:sldMkLst>
          <pc:docMk/>
          <pc:sldMk cId="1751069794" sldId="3449"/>
        </pc:sldMkLst>
      </pc:sldChg>
      <pc:sldChg chg="del">
        <pc:chgData name="Frances Steel" userId="79d46658-80de-4106-bb59-cad1b389c72e" providerId="ADAL" clId="{C9A650DF-FC12-494D-9C76-2639CC59E8C5}" dt="2026-08-13T09:36:14.825" v="0" actId="47"/>
        <pc:sldMkLst>
          <pc:docMk/>
          <pc:sldMk cId="3150827541" sldId="3450"/>
        </pc:sldMkLst>
      </pc:sldChg>
      <pc:sldChg chg="del">
        <pc:chgData name="Frances Steel" userId="79d46658-80de-4106-bb59-cad1b389c72e" providerId="ADAL" clId="{C9A650DF-FC12-494D-9C76-2639CC59E8C5}" dt="2026-08-13T09:36:14.825" v="0" actId="47"/>
        <pc:sldMkLst>
          <pc:docMk/>
          <pc:sldMk cId="2307836138" sldId="3451"/>
        </pc:sldMkLst>
      </pc:sldChg>
      <pc:sldChg chg="del">
        <pc:chgData name="Frances Steel" userId="79d46658-80de-4106-bb59-cad1b389c72e" providerId="ADAL" clId="{C9A650DF-FC12-494D-9C76-2639CC59E8C5}" dt="2026-08-13T09:36:14.825" v="0" actId="47"/>
        <pc:sldMkLst>
          <pc:docMk/>
          <pc:sldMk cId="3269978723" sldId="3452"/>
        </pc:sldMkLst>
      </pc:sldChg>
      <pc:sldChg chg="del">
        <pc:chgData name="Frances Steel" userId="79d46658-80de-4106-bb59-cad1b389c72e" providerId="ADAL" clId="{C9A650DF-FC12-494D-9C76-2639CC59E8C5}" dt="2026-08-13T09:36:14.825" v="0" actId="47"/>
        <pc:sldMkLst>
          <pc:docMk/>
          <pc:sldMk cId="1398045960" sldId="3453"/>
        </pc:sldMkLst>
      </pc:sldChg>
      <pc:sldChg chg="del">
        <pc:chgData name="Frances Steel" userId="79d46658-80de-4106-bb59-cad1b389c72e" providerId="ADAL" clId="{C9A650DF-FC12-494D-9C76-2639CC59E8C5}" dt="2026-08-13T09:36:14.825" v="0" actId="47"/>
        <pc:sldMkLst>
          <pc:docMk/>
          <pc:sldMk cId="135208967" sldId="3454"/>
        </pc:sldMkLst>
      </pc:sldChg>
      <pc:sldChg chg="del">
        <pc:chgData name="Frances Steel" userId="79d46658-80de-4106-bb59-cad1b389c72e" providerId="ADAL" clId="{C9A650DF-FC12-494D-9C76-2639CC59E8C5}" dt="2026-08-13T09:36:22.779" v="1" actId="47"/>
        <pc:sldMkLst>
          <pc:docMk/>
          <pc:sldMk cId="1892078471" sldId="3456"/>
        </pc:sldMkLst>
      </pc:sldChg>
      <pc:sldChg chg="del">
        <pc:chgData name="Frances Steel" userId="79d46658-80de-4106-bb59-cad1b389c72e" providerId="ADAL" clId="{C9A650DF-FC12-494D-9C76-2639CC59E8C5}" dt="2026-08-13T09:36:22.779" v="1" actId="47"/>
        <pc:sldMkLst>
          <pc:docMk/>
          <pc:sldMk cId="2802277404" sldId="3457"/>
        </pc:sldMkLst>
      </pc:sldChg>
      <pc:sldChg chg="del">
        <pc:chgData name="Frances Steel" userId="79d46658-80de-4106-bb59-cad1b389c72e" providerId="ADAL" clId="{C9A650DF-FC12-494D-9C76-2639CC59E8C5}" dt="2026-08-13T09:36:22.779" v="1" actId="47"/>
        <pc:sldMkLst>
          <pc:docMk/>
          <pc:sldMk cId="1875161157" sldId="3458"/>
        </pc:sldMkLst>
      </pc:sldChg>
      <pc:sldChg chg="del">
        <pc:chgData name="Frances Steel" userId="79d46658-80de-4106-bb59-cad1b389c72e" providerId="ADAL" clId="{C9A650DF-FC12-494D-9C76-2639CC59E8C5}" dt="2026-08-13T09:36:14.825" v="0" actId="47"/>
        <pc:sldMkLst>
          <pc:docMk/>
          <pc:sldMk cId="1397874623" sldId="3461"/>
        </pc:sldMkLst>
      </pc:sldChg>
      <pc:sldChg chg="del">
        <pc:chgData name="Frances Steel" userId="79d46658-80de-4106-bb59-cad1b389c72e" providerId="ADAL" clId="{C9A650DF-FC12-494D-9C76-2639CC59E8C5}" dt="2026-08-13T09:36:14.825" v="0" actId="47"/>
        <pc:sldMkLst>
          <pc:docMk/>
          <pc:sldMk cId="3990801221" sldId="3462"/>
        </pc:sldMkLst>
      </pc:sldChg>
      <pc:sldChg chg="del">
        <pc:chgData name="Frances Steel" userId="79d46658-80de-4106-bb59-cad1b389c72e" providerId="ADAL" clId="{C9A650DF-FC12-494D-9C76-2639CC59E8C5}" dt="2026-08-13T09:36:14.825" v="0" actId="47"/>
        <pc:sldMkLst>
          <pc:docMk/>
          <pc:sldMk cId="1433606448" sldId="3463"/>
        </pc:sldMkLst>
      </pc:sldChg>
      <pc:sldChg chg="del">
        <pc:chgData name="Frances Steel" userId="79d46658-80de-4106-bb59-cad1b389c72e" providerId="ADAL" clId="{C9A650DF-FC12-494D-9C76-2639CC59E8C5}" dt="2026-08-13T09:36:14.825" v="0" actId="47"/>
        <pc:sldMkLst>
          <pc:docMk/>
          <pc:sldMk cId="1308502466" sldId="3465"/>
        </pc:sldMkLst>
      </pc:sldChg>
      <pc:sldChg chg="del">
        <pc:chgData name="Frances Steel" userId="79d46658-80de-4106-bb59-cad1b389c72e" providerId="ADAL" clId="{C9A650DF-FC12-494D-9C76-2639CC59E8C5}" dt="2026-08-13T09:36:14.825" v="0" actId="47"/>
        <pc:sldMkLst>
          <pc:docMk/>
          <pc:sldMk cId="2771169003" sldId="3466"/>
        </pc:sldMkLst>
      </pc:sldChg>
      <pc:sldChg chg="del">
        <pc:chgData name="Frances Steel" userId="79d46658-80de-4106-bb59-cad1b389c72e" providerId="ADAL" clId="{C9A650DF-FC12-494D-9C76-2639CC59E8C5}" dt="2026-08-13T09:36:14.825" v="0" actId="47"/>
        <pc:sldMkLst>
          <pc:docMk/>
          <pc:sldMk cId="473468100" sldId="3468"/>
        </pc:sldMkLst>
      </pc:sldChg>
      <pc:sldChg chg="del">
        <pc:chgData name="Frances Steel" userId="79d46658-80de-4106-bb59-cad1b389c72e" providerId="ADAL" clId="{C9A650DF-FC12-494D-9C76-2639CC59E8C5}" dt="2026-08-13T09:36:14.825" v="0" actId="47"/>
        <pc:sldMkLst>
          <pc:docMk/>
          <pc:sldMk cId="2708207427" sldId="3469"/>
        </pc:sldMkLst>
      </pc:sldChg>
      <pc:sldChg chg="del">
        <pc:chgData name="Frances Steel" userId="79d46658-80de-4106-bb59-cad1b389c72e" providerId="ADAL" clId="{C9A650DF-FC12-494D-9C76-2639CC59E8C5}" dt="2026-08-13T09:36:14.825" v="0" actId="47"/>
        <pc:sldMkLst>
          <pc:docMk/>
          <pc:sldMk cId="2229494516" sldId="3470"/>
        </pc:sldMkLst>
      </pc:sldChg>
      <pc:sldChg chg="del">
        <pc:chgData name="Frances Steel" userId="79d46658-80de-4106-bb59-cad1b389c72e" providerId="ADAL" clId="{C9A650DF-FC12-494D-9C76-2639CC59E8C5}" dt="2026-08-13T09:36:14.825" v="0" actId="47"/>
        <pc:sldMkLst>
          <pc:docMk/>
          <pc:sldMk cId="1189961926" sldId="3471"/>
        </pc:sldMkLst>
      </pc:sldChg>
      <pc:sldChg chg="del">
        <pc:chgData name="Frances Steel" userId="79d46658-80de-4106-bb59-cad1b389c72e" providerId="ADAL" clId="{C9A650DF-FC12-494D-9C76-2639CC59E8C5}" dt="2026-08-13T09:36:14.825" v="0" actId="47"/>
        <pc:sldMkLst>
          <pc:docMk/>
          <pc:sldMk cId="490836839" sldId="3472"/>
        </pc:sldMkLst>
      </pc:sldChg>
      <pc:sldChg chg="del">
        <pc:chgData name="Frances Steel" userId="79d46658-80de-4106-bb59-cad1b389c72e" providerId="ADAL" clId="{C9A650DF-FC12-494D-9C76-2639CC59E8C5}" dt="2026-08-13T09:36:14.825" v="0" actId="47"/>
        <pc:sldMkLst>
          <pc:docMk/>
          <pc:sldMk cId="2572690167" sldId="3473"/>
        </pc:sldMkLst>
      </pc:sldChg>
      <pc:sldChg chg="del">
        <pc:chgData name="Frances Steel" userId="79d46658-80de-4106-bb59-cad1b389c72e" providerId="ADAL" clId="{C9A650DF-FC12-494D-9C76-2639CC59E8C5}" dt="2026-08-13T09:36:14.825" v="0" actId="47"/>
        <pc:sldMkLst>
          <pc:docMk/>
          <pc:sldMk cId="353951598" sldId="3474"/>
        </pc:sldMkLst>
      </pc:sldChg>
      <pc:sldChg chg="del">
        <pc:chgData name="Frances Steel" userId="79d46658-80de-4106-bb59-cad1b389c72e" providerId="ADAL" clId="{C9A650DF-FC12-494D-9C76-2639CC59E8C5}" dt="2026-08-13T09:36:14.825" v="0" actId="47"/>
        <pc:sldMkLst>
          <pc:docMk/>
          <pc:sldMk cId="416135146" sldId="3475"/>
        </pc:sldMkLst>
      </pc:sldChg>
      <pc:sldChg chg="del">
        <pc:chgData name="Frances Steel" userId="79d46658-80de-4106-bb59-cad1b389c72e" providerId="ADAL" clId="{C9A650DF-FC12-494D-9C76-2639CC59E8C5}" dt="2026-08-13T09:36:14.825" v="0" actId="47"/>
        <pc:sldMkLst>
          <pc:docMk/>
          <pc:sldMk cId="753230931" sldId="3476"/>
        </pc:sldMkLst>
      </pc:sldChg>
      <pc:sldChg chg="del">
        <pc:chgData name="Frances Steel" userId="79d46658-80de-4106-bb59-cad1b389c72e" providerId="ADAL" clId="{C9A650DF-FC12-494D-9C76-2639CC59E8C5}" dt="2026-08-13T09:36:14.825" v="0" actId="47"/>
        <pc:sldMkLst>
          <pc:docMk/>
          <pc:sldMk cId="1241921477" sldId="3477"/>
        </pc:sldMkLst>
      </pc:sldChg>
      <pc:sldChg chg="del">
        <pc:chgData name="Frances Steel" userId="79d46658-80de-4106-bb59-cad1b389c72e" providerId="ADAL" clId="{C9A650DF-FC12-494D-9C76-2639CC59E8C5}" dt="2026-08-13T09:36:14.825" v="0" actId="47"/>
        <pc:sldMkLst>
          <pc:docMk/>
          <pc:sldMk cId="1334669254" sldId="3478"/>
        </pc:sldMkLst>
      </pc:sldChg>
      <pc:sldChg chg="del">
        <pc:chgData name="Frances Steel" userId="79d46658-80de-4106-bb59-cad1b389c72e" providerId="ADAL" clId="{C9A650DF-FC12-494D-9C76-2639CC59E8C5}" dt="2026-08-13T09:36:14.825" v="0" actId="47"/>
        <pc:sldMkLst>
          <pc:docMk/>
          <pc:sldMk cId="2753653064" sldId="3479"/>
        </pc:sldMkLst>
      </pc:sldChg>
      <pc:sldChg chg="del">
        <pc:chgData name="Frances Steel" userId="79d46658-80de-4106-bb59-cad1b389c72e" providerId="ADAL" clId="{C9A650DF-FC12-494D-9C76-2639CC59E8C5}" dt="2026-08-13T09:36:14.825" v="0" actId="47"/>
        <pc:sldMkLst>
          <pc:docMk/>
          <pc:sldMk cId="3144471218" sldId="3480"/>
        </pc:sldMkLst>
      </pc:sldChg>
      <pc:sldChg chg="del">
        <pc:chgData name="Frances Steel" userId="79d46658-80de-4106-bb59-cad1b389c72e" providerId="ADAL" clId="{C9A650DF-FC12-494D-9C76-2639CC59E8C5}" dt="2026-08-13T09:36:14.825" v="0" actId="47"/>
        <pc:sldMkLst>
          <pc:docMk/>
          <pc:sldMk cId="1616419491" sldId="3481"/>
        </pc:sldMkLst>
      </pc:sldChg>
      <pc:sldChg chg="del">
        <pc:chgData name="Frances Steel" userId="79d46658-80de-4106-bb59-cad1b389c72e" providerId="ADAL" clId="{C9A650DF-FC12-494D-9C76-2639CC59E8C5}" dt="2026-08-13T09:36:14.825" v="0" actId="47"/>
        <pc:sldMkLst>
          <pc:docMk/>
          <pc:sldMk cId="1630513365" sldId="3482"/>
        </pc:sldMkLst>
      </pc:sldChg>
      <pc:sldChg chg="del">
        <pc:chgData name="Frances Steel" userId="79d46658-80de-4106-bb59-cad1b389c72e" providerId="ADAL" clId="{C9A650DF-FC12-494D-9C76-2639CC59E8C5}" dt="2026-08-13T09:36:14.825" v="0" actId="47"/>
        <pc:sldMkLst>
          <pc:docMk/>
          <pc:sldMk cId="437441463" sldId="3483"/>
        </pc:sldMkLst>
      </pc:sldChg>
      <pc:sldChg chg="del">
        <pc:chgData name="Frances Steel" userId="79d46658-80de-4106-bb59-cad1b389c72e" providerId="ADAL" clId="{C9A650DF-FC12-494D-9C76-2639CC59E8C5}" dt="2026-08-13T09:36:14.825" v="0" actId="47"/>
        <pc:sldMkLst>
          <pc:docMk/>
          <pc:sldMk cId="2112930976" sldId="3486"/>
        </pc:sldMkLst>
      </pc:sldChg>
      <pc:sldChg chg="del">
        <pc:chgData name="Frances Steel" userId="79d46658-80de-4106-bb59-cad1b389c72e" providerId="ADAL" clId="{C9A650DF-FC12-494D-9C76-2639CC59E8C5}" dt="2026-08-13T09:36:14.825" v="0" actId="47"/>
        <pc:sldMkLst>
          <pc:docMk/>
          <pc:sldMk cId="2086938515" sldId="3487"/>
        </pc:sldMkLst>
      </pc:sldChg>
      <pc:sldChg chg="del">
        <pc:chgData name="Frances Steel" userId="79d46658-80de-4106-bb59-cad1b389c72e" providerId="ADAL" clId="{C9A650DF-FC12-494D-9C76-2639CC59E8C5}" dt="2026-08-13T09:36:14.825" v="0" actId="47"/>
        <pc:sldMkLst>
          <pc:docMk/>
          <pc:sldMk cId="4080006921" sldId="3488"/>
        </pc:sldMkLst>
      </pc:sldChg>
      <pc:sldChg chg="del">
        <pc:chgData name="Frances Steel" userId="79d46658-80de-4106-bb59-cad1b389c72e" providerId="ADAL" clId="{C9A650DF-FC12-494D-9C76-2639CC59E8C5}" dt="2026-08-13T09:36:14.825" v="0" actId="47"/>
        <pc:sldMkLst>
          <pc:docMk/>
          <pc:sldMk cId="2010341970" sldId="3489"/>
        </pc:sldMkLst>
      </pc:sldChg>
      <pc:sldChg chg="del">
        <pc:chgData name="Frances Steel" userId="79d46658-80de-4106-bb59-cad1b389c72e" providerId="ADAL" clId="{C9A650DF-FC12-494D-9C76-2639CC59E8C5}" dt="2026-08-13T09:36:14.825" v="0" actId="47"/>
        <pc:sldMkLst>
          <pc:docMk/>
          <pc:sldMk cId="2413152094" sldId="3490"/>
        </pc:sldMkLst>
      </pc:sldChg>
      <pc:sldChg chg="del">
        <pc:chgData name="Frances Steel" userId="79d46658-80de-4106-bb59-cad1b389c72e" providerId="ADAL" clId="{C9A650DF-FC12-494D-9C76-2639CC59E8C5}" dt="2026-08-13T09:36:14.825" v="0" actId="47"/>
        <pc:sldMkLst>
          <pc:docMk/>
          <pc:sldMk cId="23735505" sldId="3491"/>
        </pc:sldMkLst>
      </pc:sldChg>
      <pc:sldChg chg="del">
        <pc:chgData name="Frances Steel" userId="79d46658-80de-4106-bb59-cad1b389c72e" providerId="ADAL" clId="{C9A650DF-FC12-494D-9C76-2639CC59E8C5}" dt="2026-08-13T09:36:14.825" v="0" actId="47"/>
        <pc:sldMkLst>
          <pc:docMk/>
          <pc:sldMk cId="2853838900" sldId="3492"/>
        </pc:sldMkLst>
      </pc:sldChg>
      <pc:sldChg chg="del">
        <pc:chgData name="Frances Steel" userId="79d46658-80de-4106-bb59-cad1b389c72e" providerId="ADAL" clId="{C9A650DF-FC12-494D-9C76-2639CC59E8C5}" dt="2026-08-13T09:36:14.825" v="0" actId="47"/>
        <pc:sldMkLst>
          <pc:docMk/>
          <pc:sldMk cId="1850173605" sldId="3493"/>
        </pc:sldMkLst>
      </pc:sldChg>
      <pc:sldChg chg="del">
        <pc:chgData name="Frances Steel" userId="79d46658-80de-4106-bb59-cad1b389c72e" providerId="ADAL" clId="{C9A650DF-FC12-494D-9C76-2639CC59E8C5}" dt="2026-08-13T09:36:14.825" v="0" actId="47"/>
        <pc:sldMkLst>
          <pc:docMk/>
          <pc:sldMk cId="2353171162" sldId="3494"/>
        </pc:sldMkLst>
      </pc:sldChg>
      <pc:sldChg chg="del">
        <pc:chgData name="Frances Steel" userId="79d46658-80de-4106-bb59-cad1b389c72e" providerId="ADAL" clId="{C9A650DF-FC12-494D-9C76-2639CC59E8C5}" dt="2026-08-13T09:36:14.825" v="0" actId="47"/>
        <pc:sldMkLst>
          <pc:docMk/>
          <pc:sldMk cId="3421250468" sldId="3495"/>
        </pc:sldMkLst>
      </pc:sldChg>
      <pc:sldChg chg="del">
        <pc:chgData name="Frances Steel" userId="79d46658-80de-4106-bb59-cad1b389c72e" providerId="ADAL" clId="{C9A650DF-FC12-494D-9C76-2639CC59E8C5}" dt="2026-08-13T09:36:14.825" v="0" actId="47"/>
        <pc:sldMkLst>
          <pc:docMk/>
          <pc:sldMk cId="2605559591" sldId="3496"/>
        </pc:sldMkLst>
      </pc:sldChg>
      <pc:sldChg chg="del">
        <pc:chgData name="Frances Steel" userId="79d46658-80de-4106-bb59-cad1b389c72e" providerId="ADAL" clId="{C9A650DF-FC12-494D-9C76-2639CC59E8C5}" dt="2026-08-13T09:36:14.825" v="0" actId="47"/>
        <pc:sldMkLst>
          <pc:docMk/>
          <pc:sldMk cId="3019473682" sldId="3497"/>
        </pc:sldMkLst>
      </pc:sldChg>
      <pc:sldChg chg="del">
        <pc:chgData name="Frances Steel" userId="79d46658-80de-4106-bb59-cad1b389c72e" providerId="ADAL" clId="{C9A650DF-FC12-494D-9C76-2639CC59E8C5}" dt="2026-08-13T09:36:14.825" v="0" actId="47"/>
        <pc:sldMkLst>
          <pc:docMk/>
          <pc:sldMk cId="3430485344" sldId="3498"/>
        </pc:sldMkLst>
      </pc:sldChg>
      <pc:sldChg chg="del">
        <pc:chgData name="Frances Steel" userId="79d46658-80de-4106-bb59-cad1b389c72e" providerId="ADAL" clId="{C9A650DF-FC12-494D-9C76-2639CC59E8C5}" dt="2026-08-13T09:36:14.825" v="0" actId="47"/>
        <pc:sldMkLst>
          <pc:docMk/>
          <pc:sldMk cId="2532119436" sldId="3499"/>
        </pc:sldMkLst>
      </pc:sldChg>
      <pc:sldChg chg="del">
        <pc:chgData name="Frances Steel" userId="79d46658-80de-4106-bb59-cad1b389c72e" providerId="ADAL" clId="{C9A650DF-FC12-494D-9C76-2639CC59E8C5}" dt="2026-08-13T09:36:14.825" v="0" actId="47"/>
        <pc:sldMkLst>
          <pc:docMk/>
          <pc:sldMk cId="704409088" sldId="3500"/>
        </pc:sldMkLst>
      </pc:sldChg>
      <pc:sldChg chg="del">
        <pc:chgData name="Frances Steel" userId="79d46658-80de-4106-bb59-cad1b389c72e" providerId="ADAL" clId="{C9A650DF-FC12-494D-9C76-2639CC59E8C5}" dt="2026-08-13T09:36:14.825" v="0" actId="47"/>
        <pc:sldMkLst>
          <pc:docMk/>
          <pc:sldMk cId="2353131324" sldId="3501"/>
        </pc:sldMkLst>
      </pc:sldChg>
      <pc:sldChg chg="del">
        <pc:chgData name="Frances Steel" userId="79d46658-80de-4106-bb59-cad1b389c72e" providerId="ADAL" clId="{C9A650DF-FC12-494D-9C76-2639CC59E8C5}" dt="2026-08-13T09:36:14.825" v="0" actId="47"/>
        <pc:sldMkLst>
          <pc:docMk/>
          <pc:sldMk cId="3396178178" sldId="3502"/>
        </pc:sldMkLst>
      </pc:sldChg>
      <pc:sldChg chg="del">
        <pc:chgData name="Frances Steel" userId="79d46658-80de-4106-bb59-cad1b389c72e" providerId="ADAL" clId="{C9A650DF-FC12-494D-9C76-2639CC59E8C5}" dt="2026-08-13T09:36:14.825" v="0" actId="47"/>
        <pc:sldMkLst>
          <pc:docMk/>
          <pc:sldMk cId="2709978293" sldId="3503"/>
        </pc:sldMkLst>
      </pc:sldChg>
      <pc:sldChg chg="del">
        <pc:chgData name="Frances Steel" userId="79d46658-80de-4106-bb59-cad1b389c72e" providerId="ADAL" clId="{C9A650DF-FC12-494D-9C76-2639CC59E8C5}" dt="2026-08-13T09:36:14.825" v="0" actId="47"/>
        <pc:sldMkLst>
          <pc:docMk/>
          <pc:sldMk cId="2671953120" sldId="3504"/>
        </pc:sldMkLst>
      </pc:sldChg>
      <pc:sldChg chg="del">
        <pc:chgData name="Frances Steel" userId="79d46658-80de-4106-bb59-cad1b389c72e" providerId="ADAL" clId="{C9A650DF-FC12-494D-9C76-2639CC59E8C5}" dt="2026-08-13T09:36:14.825" v="0" actId="47"/>
        <pc:sldMkLst>
          <pc:docMk/>
          <pc:sldMk cId="1008188172" sldId="3505"/>
        </pc:sldMkLst>
      </pc:sldChg>
      <pc:sldChg chg="del">
        <pc:chgData name="Frances Steel" userId="79d46658-80de-4106-bb59-cad1b389c72e" providerId="ADAL" clId="{C9A650DF-FC12-494D-9C76-2639CC59E8C5}" dt="2026-08-13T09:36:14.825" v="0" actId="47"/>
        <pc:sldMkLst>
          <pc:docMk/>
          <pc:sldMk cId="2843093134" sldId="3506"/>
        </pc:sldMkLst>
      </pc:sldChg>
      <pc:sldChg chg="del">
        <pc:chgData name="Frances Steel" userId="79d46658-80de-4106-bb59-cad1b389c72e" providerId="ADAL" clId="{C9A650DF-FC12-494D-9C76-2639CC59E8C5}" dt="2026-08-13T09:36:14.825" v="0" actId="47"/>
        <pc:sldMkLst>
          <pc:docMk/>
          <pc:sldMk cId="2683176477" sldId="3507"/>
        </pc:sldMkLst>
      </pc:sldChg>
      <pc:sldChg chg="del">
        <pc:chgData name="Frances Steel" userId="79d46658-80de-4106-bb59-cad1b389c72e" providerId="ADAL" clId="{C9A650DF-FC12-494D-9C76-2639CC59E8C5}" dt="2026-08-13T09:36:14.825" v="0" actId="47"/>
        <pc:sldMkLst>
          <pc:docMk/>
          <pc:sldMk cId="3645122337" sldId="3508"/>
        </pc:sldMkLst>
      </pc:sldChg>
      <pc:sldChg chg="del">
        <pc:chgData name="Frances Steel" userId="79d46658-80de-4106-bb59-cad1b389c72e" providerId="ADAL" clId="{C9A650DF-FC12-494D-9C76-2639CC59E8C5}" dt="2026-08-13T09:36:14.825" v="0" actId="47"/>
        <pc:sldMkLst>
          <pc:docMk/>
          <pc:sldMk cId="3399598983" sldId="3509"/>
        </pc:sldMkLst>
      </pc:sldChg>
      <pc:sldChg chg="del">
        <pc:chgData name="Frances Steel" userId="79d46658-80de-4106-bb59-cad1b389c72e" providerId="ADAL" clId="{C9A650DF-FC12-494D-9C76-2639CC59E8C5}" dt="2026-08-13T09:36:14.825" v="0" actId="47"/>
        <pc:sldMkLst>
          <pc:docMk/>
          <pc:sldMk cId="4226723817" sldId="3510"/>
        </pc:sldMkLst>
      </pc:sldChg>
      <pc:sldChg chg="del">
        <pc:chgData name="Frances Steel" userId="79d46658-80de-4106-bb59-cad1b389c72e" providerId="ADAL" clId="{C9A650DF-FC12-494D-9C76-2639CC59E8C5}" dt="2026-08-13T09:36:14.825" v="0" actId="47"/>
        <pc:sldMkLst>
          <pc:docMk/>
          <pc:sldMk cId="4089627902" sldId="3511"/>
        </pc:sldMkLst>
      </pc:sldChg>
      <pc:sldChg chg="del">
        <pc:chgData name="Frances Steel" userId="79d46658-80de-4106-bb59-cad1b389c72e" providerId="ADAL" clId="{C9A650DF-FC12-494D-9C76-2639CC59E8C5}" dt="2026-08-13T09:36:14.825" v="0" actId="47"/>
        <pc:sldMkLst>
          <pc:docMk/>
          <pc:sldMk cId="1383161007" sldId="3512"/>
        </pc:sldMkLst>
      </pc:sldChg>
      <pc:sldChg chg="del">
        <pc:chgData name="Frances Steel" userId="79d46658-80de-4106-bb59-cad1b389c72e" providerId="ADAL" clId="{C9A650DF-FC12-494D-9C76-2639CC59E8C5}" dt="2026-08-13T09:36:14.825" v="0" actId="47"/>
        <pc:sldMkLst>
          <pc:docMk/>
          <pc:sldMk cId="3127091271" sldId="3513"/>
        </pc:sldMkLst>
      </pc:sldChg>
      <pc:sldChg chg="del">
        <pc:chgData name="Frances Steel" userId="79d46658-80de-4106-bb59-cad1b389c72e" providerId="ADAL" clId="{C9A650DF-FC12-494D-9C76-2639CC59E8C5}" dt="2026-08-13T09:36:14.825" v="0" actId="47"/>
        <pc:sldMkLst>
          <pc:docMk/>
          <pc:sldMk cId="4239140734" sldId="3514"/>
        </pc:sldMkLst>
      </pc:sldChg>
      <pc:sldChg chg="del">
        <pc:chgData name="Frances Steel" userId="79d46658-80de-4106-bb59-cad1b389c72e" providerId="ADAL" clId="{C9A650DF-FC12-494D-9C76-2639CC59E8C5}" dt="2026-08-13T09:36:14.825" v="0" actId="47"/>
        <pc:sldMkLst>
          <pc:docMk/>
          <pc:sldMk cId="3229127114" sldId="3515"/>
        </pc:sldMkLst>
      </pc:sldChg>
      <pc:sldChg chg="del">
        <pc:chgData name="Frances Steel" userId="79d46658-80de-4106-bb59-cad1b389c72e" providerId="ADAL" clId="{C9A650DF-FC12-494D-9C76-2639CC59E8C5}" dt="2026-08-13T09:36:14.825" v="0" actId="47"/>
        <pc:sldMkLst>
          <pc:docMk/>
          <pc:sldMk cId="1625996598" sldId="3516"/>
        </pc:sldMkLst>
      </pc:sldChg>
      <pc:sldChg chg="del">
        <pc:chgData name="Frances Steel" userId="79d46658-80de-4106-bb59-cad1b389c72e" providerId="ADAL" clId="{C9A650DF-FC12-494D-9C76-2639CC59E8C5}" dt="2026-08-13T09:36:14.825" v="0" actId="47"/>
        <pc:sldMkLst>
          <pc:docMk/>
          <pc:sldMk cId="34955089" sldId="3517"/>
        </pc:sldMkLst>
      </pc:sldChg>
      <pc:sldChg chg="del">
        <pc:chgData name="Frances Steel" userId="79d46658-80de-4106-bb59-cad1b389c72e" providerId="ADAL" clId="{C9A650DF-FC12-494D-9C76-2639CC59E8C5}" dt="2026-08-13T09:36:14.825" v="0" actId="47"/>
        <pc:sldMkLst>
          <pc:docMk/>
          <pc:sldMk cId="3930742870" sldId="3518"/>
        </pc:sldMkLst>
      </pc:sldChg>
      <pc:sldChg chg="del">
        <pc:chgData name="Frances Steel" userId="79d46658-80de-4106-bb59-cad1b389c72e" providerId="ADAL" clId="{C9A650DF-FC12-494D-9C76-2639CC59E8C5}" dt="2026-08-13T09:36:14.825" v="0" actId="47"/>
        <pc:sldMkLst>
          <pc:docMk/>
          <pc:sldMk cId="1761024289" sldId="3519"/>
        </pc:sldMkLst>
      </pc:sldChg>
      <pc:sldChg chg="del">
        <pc:chgData name="Frances Steel" userId="79d46658-80de-4106-bb59-cad1b389c72e" providerId="ADAL" clId="{C9A650DF-FC12-494D-9C76-2639CC59E8C5}" dt="2026-08-13T09:36:14.825" v="0" actId="47"/>
        <pc:sldMkLst>
          <pc:docMk/>
          <pc:sldMk cId="468020510" sldId="3520"/>
        </pc:sldMkLst>
      </pc:sldChg>
      <pc:sldChg chg="del">
        <pc:chgData name="Frances Steel" userId="79d46658-80de-4106-bb59-cad1b389c72e" providerId="ADAL" clId="{C9A650DF-FC12-494D-9C76-2639CC59E8C5}" dt="2026-08-13T09:36:14.825" v="0" actId="47"/>
        <pc:sldMkLst>
          <pc:docMk/>
          <pc:sldMk cId="1692839814" sldId="3521"/>
        </pc:sldMkLst>
      </pc:sldChg>
      <pc:sldChg chg="del">
        <pc:chgData name="Frances Steel" userId="79d46658-80de-4106-bb59-cad1b389c72e" providerId="ADAL" clId="{C9A650DF-FC12-494D-9C76-2639CC59E8C5}" dt="2026-08-13T09:36:14.825" v="0" actId="47"/>
        <pc:sldMkLst>
          <pc:docMk/>
          <pc:sldMk cId="485105097" sldId="3522"/>
        </pc:sldMkLst>
      </pc:sldChg>
      <pc:sldChg chg="del">
        <pc:chgData name="Frances Steel" userId="79d46658-80de-4106-bb59-cad1b389c72e" providerId="ADAL" clId="{C9A650DF-FC12-494D-9C76-2639CC59E8C5}" dt="2026-08-13T09:36:14.825" v="0" actId="47"/>
        <pc:sldMkLst>
          <pc:docMk/>
          <pc:sldMk cId="274534297" sldId="3523"/>
        </pc:sldMkLst>
      </pc:sldChg>
      <pc:sldChg chg="del">
        <pc:chgData name="Frances Steel" userId="79d46658-80de-4106-bb59-cad1b389c72e" providerId="ADAL" clId="{C9A650DF-FC12-494D-9C76-2639CC59E8C5}" dt="2026-08-13T09:36:14.825" v="0" actId="47"/>
        <pc:sldMkLst>
          <pc:docMk/>
          <pc:sldMk cId="2206756454" sldId="3524"/>
        </pc:sldMkLst>
      </pc:sldChg>
      <pc:sldChg chg="del">
        <pc:chgData name="Frances Steel" userId="79d46658-80de-4106-bb59-cad1b389c72e" providerId="ADAL" clId="{C9A650DF-FC12-494D-9C76-2639CC59E8C5}" dt="2026-08-13T09:36:14.825" v="0" actId="47"/>
        <pc:sldMkLst>
          <pc:docMk/>
          <pc:sldMk cId="1660752254" sldId="3525"/>
        </pc:sldMkLst>
      </pc:sldChg>
      <pc:sldChg chg="del">
        <pc:chgData name="Frances Steel" userId="79d46658-80de-4106-bb59-cad1b389c72e" providerId="ADAL" clId="{C9A650DF-FC12-494D-9C76-2639CC59E8C5}" dt="2026-08-13T09:36:14.825" v="0" actId="47"/>
        <pc:sldMkLst>
          <pc:docMk/>
          <pc:sldMk cId="2533332080" sldId="3526"/>
        </pc:sldMkLst>
      </pc:sldChg>
      <pc:sldChg chg="del">
        <pc:chgData name="Frances Steel" userId="79d46658-80de-4106-bb59-cad1b389c72e" providerId="ADAL" clId="{C9A650DF-FC12-494D-9C76-2639CC59E8C5}" dt="2026-08-13T09:36:14.825" v="0" actId="47"/>
        <pc:sldMkLst>
          <pc:docMk/>
          <pc:sldMk cId="4065841812" sldId="3527"/>
        </pc:sldMkLst>
      </pc:sldChg>
      <pc:sldChg chg="del">
        <pc:chgData name="Frances Steel" userId="79d46658-80de-4106-bb59-cad1b389c72e" providerId="ADAL" clId="{C9A650DF-FC12-494D-9C76-2639CC59E8C5}" dt="2026-08-13T09:36:14.825" v="0" actId="47"/>
        <pc:sldMkLst>
          <pc:docMk/>
          <pc:sldMk cId="589465397" sldId="3528"/>
        </pc:sldMkLst>
      </pc:sldChg>
      <pc:sldChg chg="del">
        <pc:chgData name="Frances Steel" userId="79d46658-80de-4106-bb59-cad1b389c72e" providerId="ADAL" clId="{C9A650DF-FC12-494D-9C76-2639CC59E8C5}" dt="2026-08-13T09:36:14.825" v="0" actId="47"/>
        <pc:sldMkLst>
          <pc:docMk/>
          <pc:sldMk cId="2993787579" sldId="3529"/>
        </pc:sldMkLst>
      </pc:sldChg>
      <pc:sldChg chg="del">
        <pc:chgData name="Frances Steel" userId="79d46658-80de-4106-bb59-cad1b389c72e" providerId="ADAL" clId="{C9A650DF-FC12-494D-9C76-2639CC59E8C5}" dt="2026-08-13T09:36:14.825" v="0" actId="47"/>
        <pc:sldMkLst>
          <pc:docMk/>
          <pc:sldMk cId="371695293" sldId="3530"/>
        </pc:sldMkLst>
      </pc:sldChg>
      <pc:sldChg chg="del">
        <pc:chgData name="Frances Steel" userId="79d46658-80de-4106-bb59-cad1b389c72e" providerId="ADAL" clId="{C9A650DF-FC12-494D-9C76-2639CC59E8C5}" dt="2026-08-13T09:36:14.825" v="0" actId="47"/>
        <pc:sldMkLst>
          <pc:docMk/>
          <pc:sldMk cId="2960759844" sldId="3531"/>
        </pc:sldMkLst>
      </pc:sldChg>
      <pc:sldChg chg="del">
        <pc:chgData name="Frances Steel" userId="79d46658-80de-4106-bb59-cad1b389c72e" providerId="ADAL" clId="{C9A650DF-FC12-494D-9C76-2639CC59E8C5}" dt="2026-08-13T09:36:14.825" v="0" actId="47"/>
        <pc:sldMkLst>
          <pc:docMk/>
          <pc:sldMk cId="1086988512" sldId="3532"/>
        </pc:sldMkLst>
      </pc:sldChg>
      <pc:sldChg chg="del">
        <pc:chgData name="Frances Steel" userId="79d46658-80de-4106-bb59-cad1b389c72e" providerId="ADAL" clId="{C9A650DF-FC12-494D-9C76-2639CC59E8C5}" dt="2026-08-13T09:36:14.825" v="0" actId="47"/>
        <pc:sldMkLst>
          <pc:docMk/>
          <pc:sldMk cId="414757199" sldId="3533"/>
        </pc:sldMkLst>
      </pc:sldChg>
      <pc:sldChg chg="del">
        <pc:chgData name="Frances Steel" userId="79d46658-80de-4106-bb59-cad1b389c72e" providerId="ADAL" clId="{C9A650DF-FC12-494D-9C76-2639CC59E8C5}" dt="2026-08-13T09:36:14.825" v="0" actId="47"/>
        <pc:sldMkLst>
          <pc:docMk/>
          <pc:sldMk cId="3135178155" sldId="3534"/>
        </pc:sldMkLst>
      </pc:sldChg>
      <pc:sldChg chg="del">
        <pc:chgData name="Frances Steel" userId="79d46658-80de-4106-bb59-cad1b389c72e" providerId="ADAL" clId="{C9A650DF-FC12-494D-9C76-2639CC59E8C5}" dt="2026-08-13T09:36:14.825" v="0" actId="47"/>
        <pc:sldMkLst>
          <pc:docMk/>
          <pc:sldMk cId="28073093" sldId="3535"/>
        </pc:sldMkLst>
      </pc:sldChg>
      <pc:sldChg chg="del">
        <pc:chgData name="Frances Steel" userId="79d46658-80de-4106-bb59-cad1b389c72e" providerId="ADAL" clId="{C9A650DF-FC12-494D-9C76-2639CC59E8C5}" dt="2026-08-13T09:36:14.825" v="0" actId="47"/>
        <pc:sldMkLst>
          <pc:docMk/>
          <pc:sldMk cId="1073880402" sldId="3536"/>
        </pc:sldMkLst>
      </pc:sldChg>
      <pc:sldChg chg="del">
        <pc:chgData name="Frances Steel" userId="79d46658-80de-4106-bb59-cad1b389c72e" providerId="ADAL" clId="{C9A650DF-FC12-494D-9C76-2639CC59E8C5}" dt="2026-08-13T09:36:14.825" v="0" actId="47"/>
        <pc:sldMkLst>
          <pc:docMk/>
          <pc:sldMk cId="3388881317" sldId="3537"/>
        </pc:sldMkLst>
      </pc:sldChg>
      <pc:sldChg chg="del">
        <pc:chgData name="Frances Steel" userId="79d46658-80de-4106-bb59-cad1b389c72e" providerId="ADAL" clId="{C9A650DF-FC12-494D-9C76-2639CC59E8C5}" dt="2026-08-13T09:36:14.825" v="0" actId="47"/>
        <pc:sldMkLst>
          <pc:docMk/>
          <pc:sldMk cId="1634473596" sldId="3538"/>
        </pc:sldMkLst>
      </pc:sldChg>
      <pc:sldChg chg="del">
        <pc:chgData name="Frances Steel" userId="79d46658-80de-4106-bb59-cad1b389c72e" providerId="ADAL" clId="{C9A650DF-FC12-494D-9C76-2639CC59E8C5}" dt="2026-08-13T09:36:14.825" v="0" actId="47"/>
        <pc:sldMkLst>
          <pc:docMk/>
          <pc:sldMk cId="771806197" sldId="3539"/>
        </pc:sldMkLst>
      </pc:sldChg>
      <pc:sldChg chg="del">
        <pc:chgData name="Frances Steel" userId="79d46658-80de-4106-bb59-cad1b389c72e" providerId="ADAL" clId="{C9A650DF-FC12-494D-9C76-2639CC59E8C5}" dt="2026-08-13T09:36:14.825" v="0" actId="47"/>
        <pc:sldMkLst>
          <pc:docMk/>
          <pc:sldMk cId="3942614258" sldId="3540"/>
        </pc:sldMkLst>
      </pc:sldChg>
      <pc:sldChg chg="del">
        <pc:chgData name="Frances Steel" userId="79d46658-80de-4106-bb59-cad1b389c72e" providerId="ADAL" clId="{C9A650DF-FC12-494D-9C76-2639CC59E8C5}" dt="2026-08-13T09:36:14.825" v="0" actId="47"/>
        <pc:sldMkLst>
          <pc:docMk/>
          <pc:sldMk cId="1889031152" sldId="3541"/>
        </pc:sldMkLst>
      </pc:sldChg>
      <pc:sldChg chg="del">
        <pc:chgData name="Frances Steel" userId="79d46658-80de-4106-bb59-cad1b389c72e" providerId="ADAL" clId="{C9A650DF-FC12-494D-9C76-2639CC59E8C5}" dt="2026-08-13T09:36:14.825" v="0" actId="47"/>
        <pc:sldMkLst>
          <pc:docMk/>
          <pc:sldMk cId="4284772620" sldId="3542"/>
        </pc:sldMkLst>
      </pc:sldChg>
      <pc:sldChg chg="del">
        <pc:chgData name="Frances Steel" userId="79d46658-80de-4106-bb59-cad1b389c72e" providerId="ADAL" clId="{C9A650DF-FC12-494D-9C76-2639CC59E8C5}" dt="2026-08-13T09:36:14.825" v="0" actId="47"/>
        <pc:sldMkLst>
          <pc:docMk/>
          <pc:sldMk cId="1952090991" sldId="3543"/>
        </pc:sldMkLst>
      </pc:sldChg>
      <pc:sldChg chg="del">
        <pc:chgData name="Frances Steel" userId="79d46658-80de-4106-bb59-cad1b389c72e" providerId="ADAL" clId="{C9A650DF-FC12-494D-9C76-2639CC59E8C5}" dt="2026-08-13T09:36:14.825" v="0" actId="47"/>
        <pc:sldMkLst>
          <pc:docMk/>
          <pc:sldMk cId="340517371" sldId="3544"/>
        </pc:sldMkLst>
      </pc:sldChg>
      <pc:sldChg chg="del">
        <pc:chgData name="Frances Steel" userId="79d46658-80de-4106-bb59-cad1b389c72e" providerId="ADAL" clId="{C9A650DF-FC12-494D-9C76-2639CC59E8C5}" dt="2026-08-13T09:36:14.825" v="0" actId="47"/>
        <pc:sldMkLst>
          <pc:docMk/>
          <pc:sldMk cId="891527419" sldId="3545"/>
        </pc:sldMkLst>
      </pc:sldChg>
      <pc:sldChg chg="del">
        <pc:chgData name="Frances Steel" userId="79d46658-80de-4106-bb59-cad1b389c72e" providerId="ADAL" clId="{C9A650DF-FC12-494D-9C76-2639CC59E8C5}" dt="2026-08-13T09:36:14.825" v="0" actId="47"/>
        <pc:sldMkLst>
          <pc:docMk/>
          <pc:sldMk cId="360682497" sldId="3546"/>
        </pc:sldMkLst>
      </pc:sldChg>
      <pc:sldChg chg="del">
        <pc:chgData name="Frances Steel" userId="79d46658-80de-4106-bb59-cad1b389c72e" providerId="ADAL" clId="{C9A650DF-FC12-494D-9C76-2639CC59E8C5}" dt="2026-08-13T09:36:14.825" v="0" actId="47"/>
        <pc:sldMkLst>
          <pc:docMk/>
          <pc:sldMk cId="3116679550" sldId="3547"/>
        </pc:sldMkLst>
      </pc:sldChg>
      <pc:sldChg chg="del">
        <pc:chgData name="Frances Steel" userId="79d46658-80de-4106-bb59-cad1b389c72e" providerId="ADAL" clId="{C9A650DF-FC12-494D-9C76-2639CC59E8C5}" dt="2026-08-13T09:36:14.825" v="0" actId="47"/>
        <pc:sldMkLst>
          <pc:docMk/>
          <pc:sldMk cId="1269151997" sldId="3548"/>
        </pc:sldMkLst>
      </pc:sldChg>
      <pc:sldChg chg="del">
        <pc:chgData name="Frances Steel" userId="79d46658-80de-4106-bb59-cad1b389c72e" providerId="ADAL" clId="{C9A650DF-FC12-494D-9C76-2639CC59E8C5}" dt="2026-08-13T09:36:14.825" v="0" actId="47"/>
        <pc:sldMkLst>
          <pc:docMk/>
          <pc:sldMk cId="2428663583" sldId="3549"/>
        </pc:sldMkLst>
      </pc:sldChg>
      <pc:sldChg chg="del">
        <pc:chgData name="Frances Steel" userId="79d46658-80de-4106-bb59-cad1b389c72e" providerId="ADAL" clId="{C9A650DF-FC12-494D-9C76-2639CC59E8C5}" dt="2026-08-13T09:36:14.825" v="0" actId="47"/>
        <pc:sldMkLst>
          <pc:docMk/>
          <pc:sldMk cId="2209366147" sldId="3550"/>
        </pc:sldMkLst>
      </pc:sldChg>
      <pc:sldChg chg="del">
        <pc:chgData name="Frances Steel" userId="79d46658-80de-4106-bb59-cad1b389c72e" providerId="ADAL" clId="{C9A650DF-FC12-494D-9C76-2639CC59E8C5}" dt="2026-08-13T09:36:14.825" v="0" actId="47"/>
        <pc:sldMkLst>
          <pc:docMk/>
          <pc:sldMk cId="870760244" sldId="3551"/>
        </pc:sldMkLst>
      </pc:sldChg>
      <pc:sldChg chg="del">
        <pc:chgData name="Frances Steel" userId="79d46658-80de-4106-bb59-cad1b389c72e" providerId="ADAL" clId="{C9A650DF-FC12-494D-9C76-2639CC59E8C5}" dt="2026-08-13T09:36:14.825" v="0" actId="47"/>
        <pc:sldMkLst>
          <pc:docMk/>
          <pc:sldMk cId="604370478" sldId="3552"/>
        </pc:sldMkLst>
      </pc:sldChg>
      <pc:sldChg chg="del">
        <pc:chgData name="Frances Steel" userId="79d46658-80de-4106-bb59-cad1b389c72e" providerId="ADAL" clId="{C9A650DF-FC12-494D-9C76-2639CC59E8C5}" dt="2026-08-13T09:36:14.825" v="0" actId="47"/>
        <pc:sldMkLst>
          <pc:docMk/>
          <pc:sldMk cId="2243130878" sldId="3553"/>
        </pc:sldMkLst>
      </pc:sldChg>
      <pc:sldChg chg="del">
        <pc:chgData name="Frances Steel" userId="79d46658-80de-4106-bb59-cad1b389c72e" providerId="ADAL" clId="{C9A650DF-FC12-494D-9C76-2639CC59E8C5}" dt="2026-08-13T09:36:14.825" v="0" actId="47"/>
        <pc:sldMkLst>
          <pc:docMk/>
          <pc:sldMk cId="620553186" sldId="3554"/>
        </pc:sldMkLst>
      </pc:sldChg>
      <pc:sldChg chg="del">
        <pc:chgData name="Frances Steel" userId="79d46658-80de-4106-bb59-cad1b389c72e" providerId="ADAL" clId="{C9A650DF-FC12-494D-9C76-2639CC59E8C5}" dt="2026-08-13T09:36:22.779" v="1" actId="47"/>
        <pc:sldMkLst>
          <pc:docMk/>
          <pc:sldMk cId="2407289677" sldId="3555"/>
        </pc:sldMkLst>
      </pc:sldChg>
      <pc:sldChg chg="del">
        <pc:chgData name="Frances Steel" userId="79d46658-80de-4106-bb59-cad1b389c72e" providerId="ADAL" clId="{C9A650DF-FC12-494D-9C76-2639CC59E8C5}" dt="2026-08-13T09:36:22.779" v="1" actId="47"/>
        <pc:sldMkLst>
          <pc:docMk/>
          <pc:sldMk cId="3721920874" sldId="3556"/>
        </pc:sldMkLst>
      </pc:sldChg>
      <pc:sldChg chg="del">
        <pc:chgData name="Frances Steel" userId="79d46658-80de-4106-bb59-cad1b389c72e" providerId="ADAL" clId="{C9A650DF-FC12-494D-9C76-2639CC59E8C5}" dt="2026-08-13T09:36:22.779" v="1" actId="47"/>
        <pc:sldMkLst>
          <pc:docMk/>
          <pc:sldMk cId="549278476" sldId="3557"/>
        </pc:sldMkLst>
      </pc:sldChg>
      <pc:sldChg chg="del">
        <pc:chgData name="Frances Steel" userId="79d46658-80de-4106-bb59-cad1b389c72e" providerId="ADAL" clId="{C9A650DF-FC12-494D-9C76-2639CC59E8C5}" dt="2026-08-13T09:36:22.779" v="1" actId="47"/>
        <pc:sldMkLst>
          <pc:docMk/>
          <pc:sldMk cId="3122842810" sldId="3558"/>
        </pc:sldMkLst>
      </pc:sldChg>
      <pc:sldChg chg="del">
        <pc:chgData name="Frances Steel" userId="79d46658-80de-4106-bb59-cad1b389c72e" providerId="ADAL" clId="{C9A650DF-FC12-494D-9C76-2639CC59E8C5}" dt="2026-08-13T09:36:22.779" v="1" actId="47"/>
        <pc:sldMkLst>
          <pc:docMk/>
          <pc:sldMk cId="1430127400" sldId="3559"/>
        </pc:sldMkLst>
      </pc:sldChg>
      <pc:sldChg chg="del">
        <pc:chgData name="Frances Steel" userId="79d46658-80de-4106-bb59-cad1b389c72e" providerId="ADAL" clId="{C9A650DF-FC12-494D-9C76-2639CC59E8C5}" dt="2026-08-13T09:36:22.779" v="1" actId="47"/>
        <pc:sldMkLst>
          <pc:docMk/>
          <pc:sldMk cId="713790187" sldId="3560"/>
        </pc:sldMkLst>
      </pc:sldChg>
      <pc:sldChg chg="del">
        <pc:chgData name="Frances Steel" userId="79d46658-80de-4106-bb59-cad1b389c72e" providerId="ADAL" clId="{C9A650DF-FC12-494D-9C76-2639CC59E8C5}" dt="2026-08-13T09:36:22.779" v="1" actId="47"/>
        <pc:sldMkLst>
          <pc:docMk/>
          <pc:sldMk cId="3676417349" sldId="3561"/>
        </pc:sldMkLst>
      </pc:sldChg>
      <pc:sldChg chg="del">
        <pc:chgData name="Frances Steel" userId="79d46658-80de-4106-bb59-cad1b389c72e" providerId="ADAL" clId="{C9A650DF-FC12-494D-9C76-2639CC59E8C5}" dt="2026-08-13T09:36:22.779" v="1" actId="47"/>
        <pc:sldMkLst>
          <pc:docMk/>
          <pc:sldMk cId="3303511093" sldId="3565"/>
        </pc:sldMkLst>
      </pc:sldChg>
      <pc:sldChg chg="del">
        <pc:chgData name="Frances Steel" userId="79d46658-80de-4106-bb59-cad1b389c72e" providerId="ADAL" clId="{C9A650DF-FC12-494D-9C76-2639CC59E8C5}" dt="2026-08-13T09:36:22.779" v="1" actId="47"/>
        <pc:sldMkLst>
          <pc:docMk/>
          <pc:sldMk cId="2452142336" sldId="3566"/>
        </pc:sldMkLst>
      </pc:sldChg>
      <pc:sldChg chg="del">
        <pc:chgData name="Frances Steel" userId="79d46658-80de-4106-bb59-cad1b389c72e" providerId="ADAL" clId="{C9A650DF-FC12-494D-9C76-2639CC59E8C5}" dt="2026-08-13T09:36:22.779" v="1" actId="47"/>
        <pc:sldMkLst>
          <pc:docMk/>
          <pc:sldMk cId="545092800" sldId="3567"/>
        </pc:sldMkLst>
      </pc:sldChg>
      <pc:sldChg chg="del">
        <pc:chgData name="Frances Steel" userId="79d46658-80de-4106-bb59-cad1b389c72e" providerId="ADAL" clId="{C9A650DF-FC12-494D-9C76-2639CC59E8C5}" dt="2026-08-13T09:36:22.779" v="1" actId="47"/>
        <pc:sldMkLst>
          <pc:docMk/>
          <pc:sldMk cId="4180720052" sldId="3568"/>
        </pc:sldMkLst>
      </pc:sldChg>
      <pc:sldChg chg="del">
        <pc:chgData name="Frances Steel" userId="79d46658-80de-4106-bb59-cad1b389c72e" providerId="ADAL" clId="{C9A650DF-FC12-494D-9C76-2639CC59E8C5}" dt="2026-08-13T09:36:22.779" v="1" actId="47"/>
        <pc:sldMkLst>
          <pc:docMk/>
          <pc:sldMk cId="3309602404" sldId="3569"/>
        </pc:sldMkLst>
      </pc:sldChg>
      <pc:sldChg chg="del">
        <pc:chgData name="Frances Steel" userId="79d46658-80de-4106-bb59-cad1b389c72e" providerId="ADAL" clId="{C9A650DF-FC12-494D-9C76-2639CC59E8C5}" dt="2026-08-13T09:36:22.779" v="1" actId="47"/>
        <pc:sldMkLst>
          <pc:docMk/>
          <pc:sldMk cId="3175223818" sldId="3571"/>
        </pc:sldMkLst>
      </pc:sldChg>
      <pc:sldChg chg="del">
        <pc:chgData name="Frances Steel" userId="79d46658-80de-4106-bb59-cad1b389c72e" providerId="ADAL" clId="{C9A650DF-FC12-494D-9C76-2639CC59E8C5}" dt="2026-08-13T09:36:22.779" v="1" actId="47"/>
        <pc:sldMkLst>
          <pc:docMk/>
          <pc:sldMk cId="2240629409" sldId="3572"/>
        </pc:sldMkLst>
      </pc:sldChg>
      <pc:sldChg chg="del">
        <pc:chgData name="Frances Steel" userId="79d46658-80de-4106-bb59-cad1b389c72e" providerId="ADAL" clId="{C9A650DF-FC12-494D-9C76-2639CC59E8C5}" dt="2026-08-13T09:36:22.779" v="1" actId="47"/>
        <pc:sldMkLst>
          <pc:docMk/>
          <pc:sldMk cId="1444226533" sldId="3573"/>
        </pc:sldMkLst>
      </pc:sldChg>
      <pc:sldChg chg="del">
        <pc:chgData name="Frances Steel" userId="79d46658-80de-4106-bb59-cad1b389c72e" providerId="ADAL" clId="{C9A650DF-FC12-494D-9C76-2639CC59E8C5}" dt="2026-08-13T09:36:22.779" v="1" actId="47"/>
        <pc:sldMkLst>
          <pc:docMk/>
          <pc:sldMk cId="2992094980" sldId="3574"/>
        </pc:sldMkLst>
      </pc:sldChg>
      <pc:sldChg chg="del">
        <pc:chgData name="Frances Steel" userId="79d46658-80de-4106-bb59-cad1b389c72e" providerId="ADAL" clId="{C9A650DF-FC12-494D-9C76-2639CC59E8C5}" dt="2026-08-13T09:36:14.825" v="0" actId="47"/>
        <pc:sldMkLst>
          <pc:docMk/>
          <pc:sldMk cId="3402670211" sldId="3576"/>
        </pc:sldMkLst>
      </pc:sldChg>
      <pc:sldChg chg="del">
        <pc:chgData name="Frances Steel" userId="79d46658-80de-4106-bb59-cad1b389c72e" providerId="ADAL" clId="{C9A650DF-FC12-494D-9C76-2639CC59E8C5}" dt="2026-08-13T09:36:22.779" v="1" actId="47"/>
        <pc:sldMkLst>
          <pc:docMk/>
          <pc:sldMk cId="1087445837" sldId="3583"/>
        </pc:sldMkLst>
      </pc:sldChg>
      <pc:sldChg chg="del">
        <pc:chgData name="Frances Steel" userId="79d46658-80de-4106-bb59-cad1b389c72e" providerId="ADAL" clId="{C9A650DF-FC12-494D-9C76-2639CC59E8C5}" dt="2026-08-13T09:36:14.825" v="0" actId="47"/>
        <pc:sldMkLst>
          <pc:docMk/>
          <pc:sldMk cId="774319632" sldId="3585"/>
        </pc:sldMkLst>
      </pc:sldChg>
      <pc:sldChg chg="del">
        <pc:chgData name="Frances Steel" userId="79d46658-80de-4106-bb59-cad1b389c72e" providerId="ADAL" clId="{C9A650DF-FC12-494D-9C76-2639CC59E8C5}" dt="2026-08-13T09:36:14.825" v="0" actId="47"/>
        <pc:sldMkLst>
          <pc:docMk/>
          <pc:sldMk cId="3021341923" sldId="3586"/>
        </pc:sldMkLst>
      </pc:sldChg>
      <pc:sldChg chg="del">
        <pc:chgData name="Frances Steel" userId="79d46658-80de-4106-bb59-cad1b389c72e" providerId="ADAL" clId="{C9A650DF-FC12-494D-9C76-2639CC59E8C5}" dt="2026-08-13T09:36:22.779" v="1" actId="47"/>
        <pc:sldMkLst>
          <pc:docMk/>
          <pc:sldMk cId="639701333" sldId="3588"/>
        </pc:sldMkLst>
      </pc:sldChg>
      <pc:sldChg chg="del">
        <pc:chgData name="Frances Steel" userId="79d46658-80de-4106-bb59-cad1b389c72e" providerId="ADAL" clId="{C9A650DF-FC12-494D-9C76-2639CC59E8C5}" dt="2026-08-13T09:36:22.779" v="1" actId="47"/>
        <pc:sldMkLst>
          <pc:docMk/>
          <pc:sldMk cId="1546815046" sldId="3589"/>
        </pc:sldMkLst>
      </pc:sldChg>
      <pc:sldChg chg="del">
        <pc:chgData name="Frances Steel" userId="79d46658-80de-4106-bb59-cad1b389c72e" providerId="ADAL" clId="{C9A650DF-FC12-494D-9C76-2639CC59E8C5}" dt="2026-08-13T09:36:22.779" v="1" actId="47"/>
        <pc:sldMkLst>
          <pc:docMk/>
          <pc:sldMk cId="4096960989" sldId="3590"/>
        </pc:sldMkLst>
      </pc:sldChg>
      <pc:sldChg chg="del">
        <pc:chgData name="Frances Steel" userId="79d46658-80de-4106-bb59-cad1b389c72e" providerId="ADAL" clId="{C9A650DF-FC12-494D-9C76-2639CC59E8C5}" dt="2026-08-13T09:36:14.825" v="0" actId="47"/>
        <pc:sldMkLst>
          <pc:docMk/>
          <pc:sldMk cId="488233633" sldId="3591"/>
        </pc:sldMkLst>
      </pc:sldChg>
      <pc:sldChg chg="del">
        <pc:chgData name="Frances Steel" userId="79d46658-80de-4106-bb59-cad1b389c72e" providerId="ADAL" clId="{C9A650DF-FC12-494D-9C76-2639CC59E8C5}" dt="2026-08-13T09:36:14.825" v="0" actId="47"/>
        <pc:sldMkLst>
          <pc:docMk/>
          <pc:sldMk cId="1632537218" sldId="3592"/>
        </pc:sldMkLst>
      </pc:sldChg>
      <pc:sldChg chg="del">
        <pc:chgData name="Frances Steel" userId="79d46658-80de-4106-bb59-cad1b389c72e" providerId="ADAL" clId="{C9A650DF-FC12-494D-9C76-2639CC59E8C5}" dt="2026-08-13T09:36:14.825" v="0" actId="47"/>
        <pc:sldMkLst>
          <pc:docMk/>
          <pc:sldMk cId="85705141" sldId="3593"/>
        </pc:sldMkLst>
      </pc:sldChg>
      <pc:sldChg chg="del">
        <pc:chgData name="Frances Steel" userId="79d46658-80de-4106-bb59-cad1b389c72e" providerId="ADAL" clId="{C9A650DF-FC12-494D-9C76-2639CC59E8C5}" dt="2026-08-13T09:36:14.825" v="0" actId="47"/>
        <pc:sldMkLst>
          <pc:docMk/>
          <pc:sldMk cId="2990844815" sldId="3594"/>
        </pc:sldMkLst>
      </pc:sldChg>
      <pc:sldChg chg="del">
        <pc:chgData name="Frances Steel" userId="79d46658-80de-4106-bb59-cad1b389c72e" providerId="ADAL" clId="{C9A650DF-FC12-494D-9C76-2639CC59E8C5}" dt="2026-08-13T09:36:14.825" v="0" actId="47"/>
        <pc:sldMkLst>
          <pc:docMk/>
          <pc:sldMk cId="3294856732" sldId="3595"/>
        </pc:sldMkLst>
      </pc:sldChg>
      <pc:sldChg chg="del">
        <pc:chgData name="Frances Steel" userId="79d46658-80de-4106-bb59-cad1b389c72e" providerId="ADAL" clId="{C9A650DF-FC12-494D-9C76-2639CC59E8C5}" dt="2026-08-13T09:36:14.825" v="0" actId="47"/>
        <pc:sldMkLst>
          <pc:docMk/>
          <pc:sldMk cId="1621689607" sldId="3596"/>
        </pc:sldMkLst>
      </pc:sldChg>
      <pc:sldChg chg="del">
        <pc:chgData name="Frances Steel" userId="79d46658-80de-4106-bb59-cad1b389c72e" providerId="ADAL" clId="{C9A650DF-FC12-494D-9C76-2639CC59E8C5}" dt="2026-08-13T09:36:14.825" v="0" actId="47"/>
        <pc:sldMkLst>
          <pc:docMk/>
          <pc:sldMk cId="1867903476" sldId="3597"/>
        </pc:sldMkLst>
      </pc:sldChg>
      <pc:sldChg chg="del">
        <pc:chgData name="Frances Steel" userId="79d46658-80de-4106-bb59-cad1b389c72e" providerId="ADAL" clId="{C9A650DF-FC12-494D-9C76-2639CC59E8C5}" dt="2026-08-13T09:36:14.825" v="0" actId="47"/>
        <pc:sldMkLst>
          <pc:docMk/>
          <pc:sldMk cId="4034703726" sldId="3598"/>
        </pc:sldMkLst>
      </pc:sldChg>
      <pc:sldChg chg="del">
        <pc:chgData name="Frances Steel" userId="79d46658-80de-4106-bb59-cad1b389c72e" providerId="ADAL" clId="{C9A650DF-FC12-494D-9C76-2639CC59E8C5}" dt="2026-08-13T09:36:14.825" v="0" actId="47"/>
        <pc:sldMkLst>
          <pc:docMk/>
          <pc:sldMk cId="1056544355" sldId="3599"/>
        </pc:sldMkLst>
      </pc:sldChg>
      <pc:sldChg chg="del">
        <pc:chgData name="Frances Steel" userId="79d46658-80de-4106-bb59-cad1b389c72e" providerId="ADAL" clId="{C9A650DF-FC12-494D-9C76-2639CC59E8C5}" dt="2026-08-13T09:36:14.825" v="0" actId="47"/>
        <pc:sldMkLst>
          <pc:docMk/>
          <pc:sldMk cId="3452992296" sldId="3600"/>
        </pc:sldMkLst>
      </pc:sldChg>
      <pc:sldChg chg="del">
        <pc:chgData name="Frances Steel" userId="79d46658-80de-4106-bb59-cad1b389c72e" providerId="ADAL" clId="{C9A650DF-FC12-494D-9C76-2639CC59E8C5}" dt="2026-08-13T09:36:14.825" v="0" actId="47"/>
        <pc:sldMkLst>
          <pc:docMk/>
          <pc:sldMk cId="1251298828" sldId="3601"/>
        </pc:sldMkLst>
      </pc:sldChg>
      <pc:sldChg chg="del">
        <pc:chgData name="Frances Steel" userId="79d46658-80de-4106-bb59-cad1b389c72e" providerId="ADAL" clId="{C9A650DF-FC12-494D-9C76-2639CC59E8C5}" dt="2026-08-13T09:36:14.825" v="0" actId="47"/>
        <pc:sldMkLst>
          <pc:docMk/>
          <pc:sldMk cId="2846457177" sldId="3602"/>
        </pc:sldMkLst>
      </pc:sldChg>
      <pc:sldChg chg="del">
        <pc:chgData name="Frances Steel" userId="79d46658-80de-4106-bb59-cad1b389c72e" providerId="ADAL" clId="{C9A650DF-FC12-494D-9C76-2639CC59E8C5}" dt="2026-08-13T09:36:14.825" v="0" actId="47"/>
        <pc:sldMkLst>
          <pc:docMk/>
          <pc:sldMk cId="2574039626" sldId="3603"/>
        </pc:sldMkLst>
      </pc:sldChg>
      <pc:sldChg chg="del">
        <pc:chgData name="Frances Steel" userId="79d46658-80de-4106-bb59-cad1b389c72e" providerId="ADAL" clId="{C9A650DF-FC12-494D-9C76-2639CC59E8C5}" dt="2026-08-13T09:36:14.825" v="0" actId="47"/>
        <pc:sldMkLst>
          <pc:docMk/>
          <pc:sldMk cId="1213233620" sldId="3604"/>
        </pc:sldMkLst>
      </pc:sldChg>
      <pc:sldChg chg="del">
        <pc:chgData name="Frances Steel" userId="79d46658-80de-4106-bb59-cad1b389c72e" providerId="ADAL" clId="{C9A650DF-FC12-494D-9C76-2639CC59E8C5}" dt="2026-08-13T09:36:14.825" v="0" actId="47"/>
        <pc:sldMkLst>
          <pc:docMk/>
          <pc:sldMk cId="3740316804" sldId="3605"/>
        </pc:sldMkLst>
      </pc:sldChg>
      <pc:sldChg chg="del">
        <pc:chgData name="Frances Steel" userId="79d46658-80de-4106-bb59-cad1b389c72e" providerId="ADAL" clId="{C9A650DF-FC12-494D-9C76-2639CC59E8C5}" dt="2026-08-13T09:36:14.825" v="0" actId="47"/>
        <pc:sldMkLst>
          <pc:docMk/>
          <pc:sldMk cId="184770298" sldId="3606"/>
        </pc:sldMkLst>
      </pc:sldChg>
      <pc:sldChg chg="del">
        <pc:chgData name="Frances Steel" userId="79d46658-80de-4106-bb59-cad1b389c72e" providerId="ADAL" clId="{C9A650DF-FC12-494D-9C76-2639CC59E8C5}" dt="2026-08-13T09:36:14.825" v="0" actId="47"/>
        <pc:sldMkLst>
          <pc:docMk/>
          <pc:sldMk cId="1093369827" sldId="3607"/>
        </pc:sldMkLst>
      </pc:sldChg>
      <pc:sldChg chg="del">
        <pc:chgData name="Frances Steel" userId="79d46658-80de-4106-bb59-cad1b389c72e" providerId="ADAL" clId="{C9A650DF-FC12-494D-9C76-2639CC59E8C5}" dt="2026-08-13T09:36:14.825" v="0" actId="47"/>
        <pc:sldMkLst>
          <pc:docMk/>
          <pc:sldMk cId="2860019110" sldId="3608"/>
        </pc:sldMkLst>
      </pc:sldChg>
      <pc:sldChg chg="del">
        <pc:chgData name="Frances Steel" userId="79d46658-80de-4106-bb59-cad1b389c72e" providerId="ADAL" clId="{C9A650DF-FC12-494D-9C76-2639CC59E8C5}" dt="2026-08-13T09:36:14.825" v="0" actId="47"/>
        <pc:sldMkLst>
          <pc:docMk/>
          <pc:sldMk cId="1057550712" sldId="3609"/>
        </pc:sldMkLst>
      </pc:sldChg>
      <pc:sldChg chg="del">
        <pc:chgData name="Frances Steel" userId="79d46658-80de-4106-bb59-cad1b389c72e" providerId="ADAL" clId="{C9A650DF-FC12-494D-9C76-2639CC59E8C5}" dt="2026-08-13T09:36:22.779" v="1" actId="47"/>
        <pc:sldMkLst>
          <pc:docMk/>
          <pc:sldMk cId="2064590978" sldId="3611"/>
        </pc:sldMkLst>
      </pc:sldChg>
      <pc:sldChg chg="del">
        <pc:chgData name="Frances Steel" userId="79d46658-80de-4106-bb59-cad1b389c72e" providerId="ADAL" clId="{C9A650DF-FC12-494D-9C76-2639CC59E8C5}" dt="2026-08-13T09:36:22.779" v="1" actId="47"/>
        <pc:sldMkLst>
          <pc:docMk/>
          <pc:sldMk cId="3364598706" sldId="3612"/>
        </pc:sldMkLst>
      </pc:sldChg>
      <pc:sldChg chg="del">
        <pc:chgData name="Frances Steel" userId="79d46658-80de-4106-bb59-cad1b389c72e" providerId="ADAL" clId="{C9A650DF-FC12-494D-9C76-2639CC59E8C5}" dt="2026-08-13T09:36:22.779" v="1" actId="47"/>
        <pc:sldMkLst>
          <pc:docMk/>
          <pc:sldMk cId="2551435383" sldId="3613"/>
        </pc:sldMkLst>
      </pc:sldChg>
      <pc:sldChg chg="del">
        <pc:chgData name="Frances Steel" userId="79d46658-80de-4106-bb59-cad1b389c72e" providerId="ADAL" clId="{C9A650DF-FC12-494D-9C76-2639CC59E8C5}" dt="2026-08-13T09:36:22.779" v="1" actId="47"/>
        <pc:sldMkLst>
          <pc:docMk/>
          <pc:sldMk cId="2672549274" sldId="3614"/>
        </pc:sldMkLst>
      </pc:sldChg>
      <pc:sldMasterChg chg="delSldLayout">
        <pc:chgData name="Frances Steel" userId="79d46658-80de-4106-bb59-cad1b389c72e" providerId="ADAL" clId="{C9A650DF-FC12-494D-9C76-2639CC59E8C5}" dt="2026-08-13T09:36:22.779" v="1" actId="47"/>
        <pc:sldMasterMkLst>
          <pc:docMk/>
          <pc:sldMasterMk cId="2460629482" sldId="2147483744"/>
        </pc:sldMasterMkLst>
        <pc:sldLayoutChg chg="del">
          <pc:chgData name="Frances Steel" userId="79d46658-80de-4106-bb59-cad1b389c72e" providerId="ADAL" clId="{C9A650DF-FC12-494D-9C76-2639CC59E8C5}" dt="2026-08-13T09:36:22.779" v="1"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6:14.825"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6:14.825"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6:14.825"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6:22.779" v="1" actId="47"/>
        <pc:sldMasterMkLst>
          <pc:docMk/>
          <pc:sldMasterMk cId="55287480" sldId="2147483844"/>
        </pc:sldMasterMkLst>
        <pc:sldLayoutChg chg="del">
          <pc:chgData name="Frances Steel" userId="79d46658-80de-4106-bb59-cad1b389c72e" providerId="ADAL" clId="{C9A650DF-FC12-494D-9C76-2639CC59E8C5}" dt="2026-08-13T09:36:22.779" v="1"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6:22.779" v="1"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3936974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F9AB2-48EA-8D45-7B83-7B9AC598E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100CB-BC30-2CE9-198E-9679A27E7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40D17-D001-FFC6-7864-005A0E224115}"/>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7EA70F78-65C0-EFAA-B83D-BAF98351F47C}"/>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218941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F60D3-AA74-BE15-6DE9-AB46FF6C7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C937D5-3066-9A9F-50EA-2E548B9C67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0E0DF0-29B7-2CC3-FCD1-97BCC5466636}"/>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97A96E39-3227-AC05-DFE8-17E2DB538B6A}"/>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361221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INTRODUCE NEW TECHNIQUE: COMMITMENT TO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 NOTE: </a:t>
            </a:r>
            <a:r>
              <a:rPr lang="en-GB" b="0" dirty="0"/>
              <a:t>(Pause a moment to allow people to read the overview of the technique on slide.) </a:t>
            </a:r>
            <a:endParaRPr lang="en-GB" b="1" dirty="0"/>
          </a:p>
          <a:p>
            <a:endParaRPr lang="en-GB" dirty="0"/>
          </a:p>
          <a:p>
            <a:r>
              <a:rPr lang="en-GB" b="1" dirty="0"/>
              <a:t>EXPLAIN</a:t>
            </a:r>
          </a:p>
          <a:p>
            <a:pPr marL="171450" indent="-171450" algn="l"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Everyone has something they would like to be different. It might be eating better, procrastinating less, losing weight, getting on better with family. </a:t>
            </a:r>
          </a:p>
          <a:p>
            <a:pPr marL="171450" indent="-171450" algn="l"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Wishing for change is easy. Going for a run is harder. Getting into the habit of exercising is harder still. </a:t>
            </a:r>
          </a:p>
          <a:p>
            <a:pPr marL="171450" indent="-171450" algn="l"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Yet if prisoners – or any of us – are to make changes, we need to build a commitment to change, with a clear sense of its value, and a detailed plan for how to get there.</a:t>
            </a:r>
          </a:p>
          <a:p>
            <a:pPr marL="171450" indent="-171450">
              <a:buFont typeface="Univers" panose="020B0503020202020204" pitchFamily="34" charset="0"/>
              <a:buChar char="–"/>
            </a:pPr>
            <a:r>
              <a:rPr lang="en-GB" dirty="0">
                <a:solidFill>
                  <a:schemeClr val="tx1"/>
                </a:solidFill>
              </a:rPr>
              <a:t>It is important to mention that it can be easy to ‘other’ prisoners, to judge them and to see them as deficient because of their struggles to make changes (whether that’s anger management, addiction or anything else). </a:t>
            </a:r>
          </a:p>
          <a:p>
            <a:pPr marL="171450" indent="-171450">
              <a:buFont typeface="Univers" panose="020B0503020202020204" pitchFamily="34" charset="0"/>
              <a:buChar char="–"/>
            </a:pPr>
            <a:r>
              <a:rPr lang="en-GB" dirty="0">
                <a:solidFill>
                  <a:schemeClr val="tx1"/>
                </a:solidFill>
              </a:rPr>
              <a:t>It’s human nature to find it difficult to change and to need support with it.</a:t>
            </a:r>
            <a:endParaRPr lang="en-GB" dirty="0">
              <a:effectLst/>
              <a:ea typeface="Calibri" panose="020F0502020204030204" pitchFamily="34" charset="0"/>
              <a:cs typeface="Times New Roman" panose="02020603050405020304" pitchFamily="18" charset="0"/>
            </a:endParaRPr>
          </a:p>
          <a:p>
            <a:pPr marL="171450" indent="-171450" defTabSz="966612">
              <a:buFont typeface="Univers" panose="020B0503020202020204" pitchFamily="34" charset="0"/>
              <a:buChar char="–"/>
              <a:defRPr/>
            </a:pPr>
            <a:r>
              <a:rPr lang="en-GB" dirty="0">
                <a:effectLst/>
                <a:ea typeface="Calibri" panose="020F0502020204030204" pitchFamily="34" charset="0"/>
                <a:cs typeface="Times New Roman" panose="02020603050405020304" pitchFamily="18" charset="0"/>
              </a:rPr>
              <a:t>It takes commitment to move away from criminal behaviour. This technique is about helping people to think about why change is difficult for them, to recognise the benefits of change and the disadvantages of staying as they are.</a:t>
            </a:r>
            <a:endParaRPr lang="en-GB" dirty="0">
              <a:solidFill>
                <a:schemeClr val="tx1"/>
              </a:solidFill>
            </a:endParaRP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624711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STEPS: COMMITMENT TO CHANGE </a:t>
            </a:r>
          </a:p>
          <a:p>
            <a:endParaRPr lang="en-GB" b="1" dirty="0"/>
          </a:p>
          <a:p>
            <a:pPr lvl="0"/>
            <a:r>
              <a:rPr lang="en-GB" sz="1200" b="1" i="0" kern="1200" dirty="0">
                <a:solidFill>
                  <a:schemeClr val="tx1"/>
                </a:solidFill>
                <a:effectLst/>
                <a:latin typeface="Univers" panose="020B0503020202020204" pitchFamily="34" charset="0"/>
                <a:ea typeface="+mn-ea"/>
                <a:cs typeface="+mn-cs"/>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 are now going to go through each of the steps for this technique.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228600" lvl="0" indent="-228600">
              <a:buFont typeface="+mj-lt"/>
              <a:buAutoNum type="alphaUcPeriod"/>
            </a:pPr>
            <a:r>
              <a:rPr lang="en-GB" sz="1200" b="1" dirty="0"/>
              <a:t>Encourage and echo change talk: </a:t>
            </a:r>
            <a:r>
              <a:rPr lang="en-GB" sz="1200" dirty="0"/>
              <a:t>Any talk about change is positive: encourage it.  Cynicism and discouragement achieve nothing.  Making changes takes time, effort and opportunity: your encouragement and support can make a huge difference.  Repeat back what you hear from prisoners: “So you’re saying that you want to come out better than you went in?  That sounds worthwhile.”</a:t>
            </a:r>
          </a:p>
          <a:p>
            <a:pPr marL="228600" lvl="0" indent="-228600">
              <a:buFont typeface="+mj-lt"/>
              <a:buAutoNum type="alphaUcPeriod"/>
            </a:pPr>
            <a:endParaRPr lang="en-GB" sz="1200" dirty="0"/>
          </a:p>
          <a:p>
            <a:pPr marL="228600" lvl="0" indent="-228600">
              <a:buFont typeface="+mj-lt"/>
              <a:buAutoNum type="alphaUcPeriod"/>
            </a:pPr>
            <a:r>
              <a:rPr lang="en-GB" sz="1200" b="1" dirty="0"/>
              <a:t>Build on change talk:  </a:t>
            </a:r>
            <a:r>
              <a:rPr lang="en-GB" sz="1200" dirty="0"/>
              <a:t>Prisoners may start talking about change in limited or half-hearted ways.  They may not want to reveal their hopes and fears initially, for fear of cynicism or mockery.  Listen for hints that they’re ready to change and amplify them.  For example, if a prisoner tells you: “I’d like to get a place on the course – but I’ll probably just get moved again,” focus on what they want and how they can work towards it, not what could go wrong.  “That’s a great idea, let’s get your application done.”</a:t>
            </a:r>
          </a:p>
          <a:p>
            <a:pPr marL="228600" lvl="0" indent="-228600">
              <a:buFont typeface="+mj-lt"/>
              <a:buAutoNum type="alphaUcPeriod"/>
            </a:pPr>
            <a:endParaRPr lang="en-GB" sz="1200" b="1" dirty="0"/>
          </a:p>
          <a:p>
            <a:pPr marL="228600" lvl="0" indent="-228600">
              <a:buFont typeface="+mj-lt"/>
              <a:buAutoNum type="alphaUcPeriod"/>
            </a:pPr>
            <a:r>
              <a:rPr lang="en-GB" sz="1200" b="1" dirty="0"/>
              <a:t>Nudge: </a:t>
            </a:r>
            <a:r>
              <a:rPr lang="en-GB" sz="1200" dirty="0"/>
              <a:t>Help prisoners turn their wishes into goals, their goals into plans, and their plans into action.  If a prisoner tells you they wish things were different, ask them why that matters to them, and whether they think they could make things different.  If a prisoner tells you they are ready to change, ask them what their first step is going to be.</a:t>
            </a:r>
          </a:p>
          <a:p>
            <a:pPr marL="228600" lvl="0" indent="-228600">
              <a:buFont typeface="+mj-lt"/>
              <a:buAutoNum type="alphaUcPeriod"/>
            </a:pPr>
            <a:endParaRPr lang="en-GB" sz="1200" dirty="0"/>
          </a:p>
          <a:p>
            <a:pPr marL="228600" lvl="0" indent="-228600">
              <a:buFont typeface="+mj-lt"/>
              <a:buAutoNum type="alphaUcPeriod"/>
            </a:pPr>
            <a:r>
              <a:rPr lang="en-GB" sz="1200" b="1" dirty="0"/>
              <a:t>Support during setbacks:  </a:t>
            </a:r>
            <a:r>
              <a:rPr lang="en-GB" sz="1200" dirty="0"/>
              <a:t>It takes time to build a trusting relationship in which a prisoner is ready to work with you towards change.  It takes time – and applications, and support – to develop an idea about change into action.  There are almost always setbacks, disappointments and relapses.  Be prepared to go back to a prisoner who’s had a disappointing visit, a loss of privileges, or a failed application.  This is the point at which they will most need encouragement and support to rebuild their goals and plans.  Be ready to talk to them afresh about change, and help them get back on the path they want to follow.</a:t>
            </a:r>
          </a:p>
          <a:p>
            <a:endParaRPr lang="en-GB" b="1"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3073217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7563A-ED93-FDA2-F805-E4F473EAA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96FEE-64A4-552A-27BC-B0F4787FC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A24570-2B62-16FD-922B-3BEE6C615B66}"/>
              </a:ext>
            </a:extLst>
          </p:cNvPr>
          <p:cNvSpPr>
            <a:spLocks noGrp="1"/>
          </p:cNvSpPr>
          <p:nvPr>
            <p:ph type="body" idx="1"/>
          </p:nvPr>
        </p:nvSpPr>
        <p:spPr/>
        <p:txBody>
          <a:bodyPr/>
          <a:lstStyle/>
          <a:p>
            <a:r>
              <a:rPr lang="en-GB" b="1" dirty="0"/>
              <a:t>TURN AND TALK: COMMITMENT TO CHANGE</a:t>
            </a:r>
          </a:p>
          <a:p>
            <a:endParaRPr lang="en-GB" b="1" dirty="0"/>
          </a:p>
          <a:p>
            <a:r>
              <a:rPr lang="en-GB" b="1" dirty="0"/>
              <a:t>PAIRED DISCUSSION </a:t>
            </a:r>
          </a:p>
          <a:p>
            <a:r>
              <a:rPr lang="en-GB" b="0" dirty="0"/>
              <a:t>In pairs I would like you to discuss the following questions using the pocket guide as a reference </a:t>
            </a:r>
            <a:r>
              <a:rPr lang="en-GB" b="1" dirty="0"/>
              <a:t>(p52)</a:t>
            </a:r>
            <a:r>
              <a:rPr lang="en-GB" b="0" dirty="0"/>
              <a:t>:</a:t>
            </a:r>
            <a:r>
              <a:rPr lang="en-GB" b="1" dirty="0"/>
              <a:t> </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b="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Feeling locked into following these change steps as a sequence: </a:t>
            </a:r>
            <a:r>
              <a:rPr lang="en-GB" sz="1200" b="0" i="0" kern="1200" dirty="0">
                <a:solidFill>
                  <a:schemeClr val="tx1"/>
                </a:solidFill>
                <a:latin typeface="Univers" panose="020B0503020202020204" pitchFamily="34" charset="0"/>
                <a:ea typeface="+mn-ea"/>
                <a:cs typeface="+mn-cs"/>
              </a:rPr>
              <a:t>The different kinds of change talk presented above are a way of categorising and thinking about moving towards change. They are not a rigid model, and different people will think about and work towards change differently. For example, if a prisoner feels an intense need to change – “I have to get my life on track” – we may not help by asking their reasons for change. They may be ready to act now. When talking about change, don’t feel you need to move gradually through the steps: “They’ve told me what they desire, next I need to find out if they think they can change.” Instead, try to allow conversation to flow naturally between different kinds of change talk. “They’ve told me what they desire, I wonder if they’ve thought about concrete plans yet… not yet, maybe let’s talk about their reasons for changing first instead.” We can use these types of change talk flexibly to build towards action.</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Getting</a:t>
            </a:r>
            <a:r>
              <a:rPr lang="en-GB" sz="1200" b="0" i="0" kern="1200" dirty="0">
                <a:solidFill>
                  <a:schemeClr val="tx1"/>
                </a:solidFill>
                <a:latin typeface="Univers" panose="020B0503020202020204" pitchFamily="34" charset="0"/>
                <a:ea typeface="+mn-ea"/>
                <a:cs typeface="+mn-cs"/>
              </a:rPr>
              <a:t> </a:t>
            </a:r>
            <a:r>
              <a:rPr lang="en-GB" sz="1200" b="1" i="0" kern="1200" dirty="0">
                <a:solidFill>
                  <a:schemeClr val="tx1"/>
                </a:solidFill>
                <a:effectLst/>
                <a:latin typeface="Univers" panose="020B0503020202020204" pitchFamily="34" charset="0"/>
                <a:ea typeface="+mn-ea"/>
                <a:cs typeface="+mn-cs"/>
              </a:rPr>
              <a:t>too involved:</a:t>
            </a:r>
            <a:r>
              <a:rPr lang="en-GB" sz="1200" b="0" i="0" kern="1200" dirty="0">
                <a:solidFill>
                  <a:schemeClr val="tx1"/>
                </a:solidFill>
                <a:effectLst/>
                <a:latin typeface="Univers" panose="020B0503020202020204" pitchFamily="34" charset="0"/>
                <a:ea typeface="+mn-ea"/>
                <a:cs typeface="+mn-cs"/>
              </a:rPr>
              <a:t> When we are fighting to help a prisoner change, we may become emotionally involved, both in the change, and with them. We might feel excited and proud when they succeed, disappointed and let down when they struggle. This is understandable – but it’s also a sign we should pause, review the situation, and exercise caution. We may become too involved; our professionalism may lapse. Partly, this can be driven by a prison officer’s self-image as a saviour. When we spot ourselves feeling this involvement – or see it in our colleagues – we need to do two things. First, stop and recall that we are playing a professional role, and that our relationship with any given prisoner is temporary. We can make a big difference to them, but there are limits to the role we can, and should, play. Second, report any conversations about which we – or a colleague – might be concerned.</a:t>
            </a:r>
          </a:p>
          <a:p>
            <a:endParaRPr lang="en-GB" b="1" dirty="0"/>
          </a:p>
        </p:txBody>
      </p:sp>
      <p:sp>
        <p:nvSpPr>
          <p:cNvPr id="4" name="Slide Number Placeholder 3">
            <a:extLst>
              <a:ext uri="{FF2B5EF4-FFF2-40B4-BE49-F238E27FC236}">
                <a16:creationId xmlns:a16="http://schemas.microsoft.com/office/drawing/2014/main" id="{CCA1DF2F-CCE2-E021-DA1C-2E6EDCEFA4FC}"/>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93281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COMMITMENT TO CHANGE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endParaRPr lang="en-GB" i="0" dirty="0"/>
          </a:p>
          <a:p>
            <a:r>
              <a:rPr lang="en-GB" b="0" i="0" dirty="0"/>
              <a:t>We are now going to practise using the technique commitment to change: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commitment to change? Think about a prisoner or group of prisoners you are working with when you have needed to, or will need to, use this technique. For example, a prisoner who’s wanting to repair a family relationship, a prisoner mentions a course or workshop they’re interested in, a prisoner wanting to come off drugs, </a:t>
            </a:r>
            <a:r>
              <a:rPr lang="en-GB" i="0" dirty="0"/>
              <a:t>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426944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71CCD-EFBC-E1F6-6401-9269D1FD1B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94A92F-1F61-C4F3-78A2-B69612370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DD58DF-C30C-E07C-7C45-95EDFD3DCE00}"/>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B08EA25C-1E3B-E7B5-34D0-7D4320B1DCED}"/>
              </a:ext>
            </a:extLst>
          </p:cNvPr>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1644101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F82E-B251-91AD-F4B7-8AF51598C71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BB612C3A-F31F-562E-04AD-385F7FEFBC3F}"/>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B01B21F7-EC71-FCC8-38C4-B19945879442}"/>
              </a:ext>
            </a:extLst>
          </p:cNvPr>
          <p:cNvSpPr>
            <a:spLocks noGrp="1"/>
          </p:cNvSpPr>
          <p:nvPr>
            <p:ph type="title"/>
          </p:nvPr>
        </p:nvSpPr>
        <p:spPr>
          <a:xfrm>
            <a:off x="323848" y="1872044"/>
            <a:ext cx="6840000" cy="1136530"/>
          </a:xfrm>
        </p:spPr>
        <p:txBody>
          <a:bodyPr/>
          <a:lstStyle/>
          <a:p>
            <a:r>
              <a:rPr lang="en-US"/>
              <a:t>#20 commitment to change</a:t>
            </a:r>
            <a:endParaRPr lang="en-GB"/>
          </a:p>
        </p:txBody>
      </p:sp>
    </p:spTree>
    <p:extLst>
      <p:ext uri="{BB962C8B-B14F-4D97-AF65-F5344CB8AC3E}">
        <p14:creationId xmlns:p14="http://schemas.microsoft.com/office/powerpoint/2010/main" val="4253187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52DB2-7898-CE2F-4252-F64FD5096EC3}"/>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9185DC84-58C3-F43E-2326-AF8DB166896D}"/>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16212078-F593-0CF1-5D03-6610FB90B8CE}"/>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t>#17 Active listening</a:t>
            </a:r>
          </a:p>
          <a:p>
            <a:r>
              <a:rPr lang="en-US" sz="1600" dirty="0"/>
              <a:t>#18 Socratic questions</a:t>
            </a:r>
          </a:p>
          <a:p>
            <a:r>
              <a:rPr lang="en-US" sz="1600" dirty="0"/>
              <a:t>#19 Negative to positive</a:t>
            </a:r>
          </a:p>
          <a:p>
            <a:r>
              <a:rPr lang="en-US" sz="1600" dirty="0"/>
              <a:t>#20 Commitment to change</a:t>
            </a:r>
          </a:p>
          <a:p>
            <a:r>
              <a:rPr lang="en-US" sz="1600" dirty="0"/>
              <a:t>#21 Setting goals and </a:t>
            </a:r>
            <a:r>
              <a:rPr lang="en-US" sz="1600" dirty="0" err="1"/>
              <a:t>recognising</a:t>
            </a:r>
            <a:r>
              <a:rPr lang="en-US" sz="1600" dirty="0"/>
              <a:t> progress</a:t>
            </a:r>
          </a:p>
          <a:p>
            <a:r>
              <a:rPr lang="en-US" sz="1600" dirty="0"/>
              <a:t>#22 Precise praise</a:t>
            </a:r>
          </a:p>
          <a:p>
            <a:r>
              <a:rPr lang="en-US" sz="1600" dirty="0"/>
              <a:t>#23 Rolling with resistance</a:t>
            </a:r>
            <a:endParaRPr lang="en-GB" sz="1600" dirty="0"/>
          </a:p>
        </p:txBody>
      </p:sp>
      <p:sp>
        <p:nvSpPr>
          <p:cNvPr id="2" name="Rectangle 1">
            <a:extLst>
              <a:ext uri="{FF2B5EF4-FFF2-40B4-BE49-F238E27FC236}">
                <a16:creationId xmlns:a16="http://schemas.microsoft.com/office/drawing/2014/main" id="{07A746AC-9B73-683F-DE01-8D38B8CE2521}"/>
              </a:ext>
            </a:extLst>
          </p:cNvPr>
          <p:cNvSpPr/>
          <p:nvPr/>
        </p:nvSpPr>
        <p:spPr>
          <a:xfrm>
            <a:off x="6012179" y="1477007"/>
            <a:ext cx="227076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04830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44BC8-815B-F415-605F-51A860B5865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003825B-C799-181C-691B-7BA9BDE36FD7}"/>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5EC79992-A98F-8041-D74F-7C8F9F942A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DA8483B8-33D2-6D9B-6178-8F6FADA8C5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395979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F209E-FCB1-3E39-9CE1-CD097DAF01EA}"/>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CCEE227-559E-A3B7-4C4F-450C0DB27E82}"/>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3F4AC140-276C-49B5-F491-DCCA750BB536}"/>
              </a:ext>
            </a:extLst>
          </p:cNvPr>
          <p:cNvSpPr>
            <a:spLocks noGrp="1"/>
          </p:cNvSpPr>
          <p:nvPr>
            <p:ph type="body" sz="quarter" idx="23"/>
          </p:nvPr>
        </p:nvSpPr>
        <p:spPr/>
        <p:txBody>
          <a:bodyPr/>
          <a:lstStyle/>
          <a:p>
            <a:r>
              <a:rPr lang="en-US"/>
              <a:t>#20 Promoting change</a:t>
            </a:r>
          </a:p>
          <a:p>
            <a:pPr lvl="1"/>
            <a:r>
              <a:rPr lang="en-US"/>
              <a:t>COMMITMENT TO CHANGE</a:t>
            </a:r>
          </a:p>
          <a:p>
            <a:pPr lvl="2"/>
            <a:r>
              <a:rPr lang="en-GB"/>
              <a:t>Work with a prisoner to build motivation and concrete plans for change, supporting them with any setbacks.</a:t>
            </a:r>
            <a:endParaRPr lang="en-US"/>
          </a:p>
        </p:txBody>
      </p:sp>
    </p:spTree>
    <p:extLst>
      <p:ext uri="{BB962C8B-B14F-4D97-AF65-F5344CB8AC3E}">
        <p14:creationId xmlns:p14="http://schemas.microsoft.com/office/powerpoint/2010/main" val="390319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E9337-6E26-259B-565F-97DBEC6B326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D1EE043-010D-7353-9B90-E0C786F7ACF4}"/>
              </a:ext>
            </a:extLst>
          </p:cNvPr>
          <p:cNvSpPr>
            <a:spLocks noGrp="1"/>
          </p:cNvSpPr>
          <p:nvPr>
            <p:ph type="body" sz="quarter" idx="17"/>
          </p:nvPr>
        </p:nvSpPr>
        <p:spPr>
          <a:xfrm>
            <a:off x="335599" y="3147814"/>
            <a:ext cx="1930134" cy="802271"/>
          </a:xfrm>
        </p:spPr>
        <p:txBody>
          <a:bodyPr/>
          <a:lstStyle/>
          <a:p>
            <a:r>
              <a:rPr lang="en-US"/>
              <a:t>Encourage and echo change talk</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Repeat back the positive comments the prisoner makes.</a:t>
            </a:r>
            <a:endParaRPr lang="en-US"/>
          </a:p>
        </p:txBody>
      </p:sp>
      <p:sp>
        <p:nvSpPr>
          <p:cNvPr id="11" name="Text Placeholder 10">
            <a:extLst>
              <a:ext uri="{FF2B5EF4-FFF2-40B4-BE49-F238E27FC236}">
                <a16:creationId xmlns:a16="http://schemas.microsoft.com/office/drawing/2014/main" id="{87BE8810-C5E6-F7B7-703E-E98B4DF0BF23}"/>
              </a:ext>
            </a:extLst>
          </p:cNvPr>
          <p:cNvSpPr>
            <a:spLocks noGrp="1"/>
          </p:cNvSpPr>
          <p:nvPr>
            <p:ph type="body" sz="quarter" idx="18"/>
          </p:nvPr>
        </p:nvSpPr>
        <p:spPr>
          <a:xfrm>
            <a:off x="2514175" y="3147814"/>
            <a:ext cx="1937067" cy="1110047"/>
          </a:xfrm>
        </p:spPr>
        <p:txBody>
          <a:bodyPr/>
          <a:lstStyle/>
          <a:p>
            <a:r>
              <a:rPr lang="en-US"/>
              <a:t>Build on change talk</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Listen for hints that a prisoner is ready to change and reinforce these ideas by emphasising what is achievable.</a:t>
            </a:r>
            <a:endParaRPr kumimoji="0" lang="en-US"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endParaRPr>
          </a:p>
          <a:p>
            <a:endParaRPr lang="en-US"/>
          </a:p>
        </p:txBody>
      </p:sp>
      <p:sp>
        <p:nvSpPr>
          <p:cNvPr id="12" name="Text Placeholder 11">
            <a:extLst>
              <a:ext uri="{FF2B5EF4-FFF2-40B4-BE49-F238E27FC236}">
                <a16:creationId xmlns:a16="http://schemas.microsoft.com/office/drawing/2014/main" id="{12BA02EE-5679-4714-9419-646AB002B69F}"/>
              </a:ext>
            </a:extLst>
          </p:cNvPr>
          <p:cNvSpPr>
            <a:spLocks noGrp="1"/>
          </p:cNvSpPr>
          <p:nvPr>
            <p:ph type="body" sz="quarter" idx="19"/>
          </p:nvPr>
        </p:nvSpPr>
        <p:spPr>
          <a:xfrm>
            <a:off x="4706622" y="3147814"/>
            <a:ext cx="1930134" cy="802271"/>
          </a:xfrm>
        </p:spPr>
        <p:txBody>
          <a:bodyPr/>
          <a:lstStyle/>
          <a:p>
            <a:r>
              <a:rPr lang="en-US"/>
              <a:t>Nudge</a:t>
            </a:r>
          </a:p>
          <a:p>
            <a:pPr marL="6350" marR="0" lvl="1" indent="0" algn="l" defTabSz="685800" rtl="0" eaLnBrk="1" fontAlgn="auto" latinLnBrk="0" hangingPunct="1">
              <a:lnSpc>
                <a:spcPct val="100000"/>
              </a:lnSpc>
              <a:spcBef>
                <a:spcPts val="375"/>
              </a:spcBef>
              <a:spcAft>
                <a:spcPts val="0"/>
              </a:spcAft>
              <a:buClr>
                <a:srgbClr val="127A84"/>
              </a:buClr>
              <a:buSzTx/>
              <a:buFont typeface="Univers" panose="020B0503020202020204" pitchFamily="34" charset="0"/>
              <a:buNone/>
              <a:tabLst/>
              <a:defRPr/>
            </a:pPr>
            <a:r>
              <a:rPr kumimoji="0" lang="en-GB"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rPr>
              <a:t>Turn wishes into goals, goals into plans, plans into actions.</a:t>
            </a:r>
            <a:endParaRPr kumimoji="0" lang="en-US" sz="1000" b="0" i="0" u="none" strike="noStrike" kern="1200" cap="none" spc="0" normalizeH="0" baseline="0" noProof="0">
              <a:ln>
                <a:noFill/>
              </a:ln>
              <a:solidFill>
                <a:srgbClr val="2D2D2A"/>
              </a:solidFill>
              <a:effectLst/>
              <a:uLnTx/>
              <a:uFillTx/>
              <a:latin typeface="Univers" panose="020B0503020202020204" pitchFamily="34" charset="0"/>
              <a:ea typeface="+mn-ea"/>
              <a:cs typeface="+mn-cs"/>
            </a:endParaRPr>
          </a:p>
          <a:p>
            <a:endParaRPr lang="en-US"/>
          </a:p>
        </p:txBody>
      </p:sp>
      <p:sp>
        <p:nvSpPr>
          <p:cNvPr id="13" name="Text Placeholder 12">
            <a:extLst>
              <a:ext uri="{FF2B5EF4-FFF2-40B4-BE49-F238E27FC236}">
                <a16:creationId xmlns:a16="http://schemas.microsoft.com/office/drawing/2014/main" id="{DFC464D8-D75A-10B9-D97C-2E8EBCF34867}"/>
              </a:ext>
            </a:extLst>
          </p:cNvPr>
          <p:cNvSpPr>
            <a:spLocks noGrp="1"/>
          </p:cNvSpPr>
          <p:nvPr>
            <p:ph type="body" sz="quarter" idx="20"/>
          </p:nvPr>
        </p:nvSpPr>
        <p:spPr>
          <a:xfrm>
            <a:off x="6890017" y="3147814"/>
            <a:ext cx="1932252" cy="1110047"/>
          </a:xfrm>
        </p:spPr>
        <p:txBody>
          <a:bodyPr/>
          <a:lstStyle/>
          <a:p>
            <a:r>
              <a:rPr lang="en-US"/>
              <a:t>Support during setbacks</a:t>
            </a:r>
          </a:p>
          <a:p>
            <a:pPr lvl="1">
              <a:defRPr/>
            </a:pPr>
            <a:r>
              <a:rPr lang="en-GB"/>
              <a:t>Acknowledge challenges and then focus on getting the prisoner back on the path they want to follow.</a:t>
            </a:r>
            <a:endParaRPr lang="en-US"/>
          </a:p>
        </p:txBody>
      </p:sp>
      <p:pic>
        <p:nvPicPr>
          <p:cNvPr id="3" name="Picture Placeholder 2">
            <a:extLst>
              <a:ext uri="{FF2B5EF4-FFF2-40B4-BE49-F238E27FC236}">
                <a16:creationId xmlns:a16="http://schemas.microsoft.com/office/drawing/2014/main" id="{5BCB7F93-03AF-1363-BDFF-CD2DFC526083}"/>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A36D6816-7246-F691-7A5C-8B789E5284D5}"/>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139A6C57-7CB4-45DF-B41D-11FCF67174B4}"/>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pic>
        <p:nvPicPr>
          <p:cNvPr id="9" name="Picture Placeholder 8">
            <a:extLst>
              <a:ext uri="{FF2B5EF4-FFF2-40B4-BE49-F238E27FC236}">
                <a16:creationId xmlns:a16="http://schemas.microsoft.com/office/drawing/2014/main" id="{61733113-4DE9-E5D7-2A81-3E253297CCF6}"/>
              </a:ext>
            </a:extLst>
          </p:cNvPr>
          <p:cNvPicPr>
            <a:picLocks noGrp="1" noChangeAspect="1"/>
          </p:cNvPicPr>
          <p:nvPr>
            <p:ph type="pic" sz="quarter" idx="24"/>
          </p:nvPr>
        </p:nvPicPr>
        <p:blipFill>
          <a:blip r:embed="rId6"/>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410311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2BB3D-FD2E-D4FA-5EA8-601E3D3DDEC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8F66EB0-83DD-6499-0E6C-6F971506D452}"/>
              </a:ext>
            </a:extLst>
          </p:cNvPr>
          <p:cNvSpPr>
            <a:spLocks noGrp="1"/>
          </p:cNvSpPr>
          <p:nvPr>
            <p:ph type="subTitle" idx="1"/>
          </p:nvPr>
        </p:nvSpPr>
        <p:spPr/>
        <p:txBody>
          <a:bodyPr/>
          <a:lstStyle/>
          <a:p>
            <a:r>
              <a:rPr lang="en-GB"/>
              <a:t>Turn and talk</a:t>
            </a:r>
          </a:p>
        </p:txBody>
      </p:sp>
      <p:sp>
        <p:nvSpPr>
          <p:cNvPr id="6" name="Text Placeholder 2">
            <a:extLst>
              <a:ext uri="{FF2B5EF4-FFF2-40B4-BE49-F238E27FC236}">
                <a16:creationId xmlns:a16="http://schemas.microsoft.com/office/drawing/2014/main" id="{51F016F6-8F46-D018-78A0-09984209CF50}"/>
              </a:ext>
            </a:extLst>
          </p:cNvPr>
          <p:cNvSpPr>
            <a:spLocks noGrp="1"/>
          </p:cNvSpPr>
          <p:nvPr>
            <p:ph type="body" sz="quarter" idx="15"/>
          </p:nvPr>
        </p:nvSpPr>
        <p:spPr>
          <a:xfrm>
            <a:off x="323850" y="1508288"/>
            <a:ext cx="6840000" cy="2783402"/>
          </a:xfrm>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3368464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00AD6-1C43-2DFA-BD91-2956AF334F7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5600173-B696-FB31-879D-13AEAA0AB1E9}"/>
              </a:ext>
            </a:extLst>
          </p:cNvPr>
          <p:cNvSpPr>
            <a:spLocks noGrp="1"/>
          </p:cNvSpPr>
          <p:nvPr>
            <p:ph type="subTitle" idx="1"/>
          </p:nvPr>
        </p:nvSpPr>
        <p:spPr/>
        <p:txBody>
          <a:bodyPr/>
          <a:lstStyle/>
          <a:p>
            <a:r>
              <a:rPr lang="en-US"/>
              <a:t>Practice – commitment to change</a:t>
            </a:r>
          </a:p>
          <a:p>
            <a:endParaRPr lang="en-GB"/>
          </a:p>
        </p:txBody>
      </p:sp>
      <p:sp>
        <p:nvSpPr>
          <p:cNvPr id="4" name="Subtitle 2">
            <a:extLst>
              <a:ext uri="{FF2B5EF4-FFF2-40B4-BE49-F238E27FC236}">
                <a16:creationId xmlns:a16="http://schemas.microsoft.com/office/drawing/2014/main" id="{A3A86A6C-A94A-D84D-4A26-16C39A51BB02}"/>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91101FF4-0236-DBDB-96B1-E6D6664494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186244B6-8EBA-A6B4-8F38-1755CF9D68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7E3412FF-0779-46C6-7933-DA9C193F8F89}"/>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B998378C-DC05-73E0-F11F-7F0904385330}"/>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Encourage and echo change talk</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Reinforce ideas</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Nudge them towards action</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Support during setbacks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9FDAAC0B-8908-5953-5E9B-93D99981A04E}"/>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93CBBF60-DAEA-EA79-A319-68F01294328E}"/>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2DA1EF66-4445-1A28-4F65-54D9CB0AC615}"/>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B7471427-ACEB-1FB6-98E6-BF9200DBFB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D432C01A-C2FF-C7F3-CF44-94967DAB8BF5}"/>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73F0E19C-40FD-148B-0A4D-8BD9C2EEB44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E302B51B-7651-E2FE-8941-BACCE25D801E}"/>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35D0CE1D-136E-D282-F6B5-4C3A388839C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9017597D-4D21-BF86-B7D7-2251DF5DCBA8}"/>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37B500E8-1F47-4B39-4277-B7DDF2F0A8E3}"/>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98630A16-E5C8-2EE5-1C46-96CC823701C7}"/>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1C4463FA-D0E0-F377-40E2-08D0A07D4F1F}"/>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0D1D333A-E7D2-2F67-C25E-2F5967811B93}"/>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525B0E03-3444-0938-A4B7-946D8ABFAEBF}"/>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709258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BD966-C831-61FC-2517-4BBB9277894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6119C2C-0F2A-E788-3EFA-0226AC3BD6E2}"/>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8BD529DF-C60C-FB7B-0EE6-3E9E23AFB9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38C6D3ED-1AA1-40AC-9F7E-AC4B2DBFD0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0E93A55D-43BC-F3BB-2949-00B73A917E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57524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B66A-7670-2635-4C2E-0260EA3E6BA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18ABAEB-1184-77CF-0195-F582551C0D3A}"/>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4290369166"/>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3624F87-3E23-45FA-8DAE-6924EDDEA318}"/>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2026</Words>
  <Application>Microsoft Office PowerPoint</Application>
  <PresentationFormat>On-screen Show (16:9)</PresentationFormat>
  <Paragraphs>147</Paragraphs>
  <Slides>9</Slides>
  <Notes>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Univers LT Std 67 Bold Condense</vt:lpstr>
      <vt:lpstr>Arial</vt:lpstr>
      <vt:lpstr>Univers Condensed</vt:lpstr>
      <vt:lpstr>Univers</vt:lpstr>
      <vt:lpstr>Univers LT Std 47 Cn Lt</vt:lpstr>
      <vt:lpstr>Calibri</vt:lpstr>
      <vt:lpstr>LEADING PRISON LANDINGS - SLIDES</vt:lpstr>
      <vt:lpstr>LEADING PRISON LANDINGS - CONTENT SLIDES</vt:lpstr>
      <vt:lpstr>#20 commitment to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2026-08-13T09:36:23Z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