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5"/>
  </p:notesMasterIdLst>
  <p:handoutMasterIdLst>
    <p:handoutMasterId r:id="rId16"/>
  </p:handoutMasterIdLst>
  <p:sldIdLst>
    <p:sldId id="3433" r:id="rId6"/>
    <p:sldId id="3588" r:id="rId7"/>
    <p:sldId id="3559" r:id="rId8"/>
    <p:sldId id="367" r:id="rId9"/>
    <p:sldId id="373" r:id="rId10"/>
    <p:sldId id="3560" r:id="rId11"/>
    <p:sldId id="3456" r:id="rId12"/>
    <p:sldId id="3561" r:id="rId13"/>
    <p:sldId id="3611" r:id="rId14"/>
  </p:sldIdLst>
  <p:sldSz cx="9144000" cy="5143500" type="screen16x9"/>
  <p:notesSz cx="6889750" cy="10021888"/>
  <p:embeddedFontLst>
    <p:embeddedFont>
      <p:font typeface="Univers" panose="020B0503020202020204" pitchFamily="34" charset="0"/>
      <p:regular r:id="rId17"/>
      <p:bold r:id="rId18"/>
    </p:embeddedFont>
    <p:embeddedFont>
      <p:font typeface="Univers Condensed" panose="020B0506020202050204" pitchFamily="34" charset="0"/>
      <p:regular r:id="rId19"/>
      <p:bold r:id="rId2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33"/>
            <p14:sldId id="3588"/>
            <p14:sldId id="3559"/>
            <p14:sldId id="367"/>
            <p14:sldId id="373"/>
            <p14:sldId id="3560"/>
            <p14:sldId id="3456"/>
            <p14:sldId id="3561"/>
            <p14:sldId id="361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2.fntdata"/><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1.fntdata"/><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37:31.564" v="3" actId="47"/>
      <pc:docMkLst>
        <pc:docMk/>
      </pc:docMkLst>
      <pc:sldChg chg="del">
        <pc:chgData name="Frances Steel" userId="79d46658-80de-4106-bb59-cad1b389c72e" providerId="ADAL" clId="{C9A650DF-FC12-494D-9C76-2639CC59E8C5}" dt="2026-08-13T09:37:18.657" v="0" actId="47"/>
        <pc:sldMkLst>
          <pc:docMk/>
          <pc:sldMk cId="694263448" sldId="256"/>
        </pc:sldMkLst>
      </pc:sldChg>
      <pc:sldChg chg="del">
        <pc:chgData name="Frances Steel" userId="79d46658-80de-4106-bb59-cad1b389c72e" providerId="ADAL" clId="{C9A650DF-FC12-494D-9C76-2639CC59E8C5}" dt="2026-08-13T09:37:31.564" v="3" actId="47"/>
        <pc:sldMkLst>
          <pc:docMk/>
          <pc:sldMk cId="1423451525" sldId="274"/>
        </pc:sldMkLst>
      </pc:sldChg>
      <pc:sldChg chg="del">
        <pc:chgData name="Frances Steel" userId="79d46658-80de-4106-bb59-cad1b389c72e" providerId="ADAL" clId="{C9A650DF-FC12-494D-9C76-2639CC59E8C5}" dt="2026-08-13T09:37:31.564" v="3" actId="47"/>
        <pc:sldMkLst>
          <pc:docMk/>
          <pc:sldMk cId="2434011021" sldId="276"/>
        </pc:sldMkLst>
      </pc:sldChg>
      <pc:sldChg chg="del">
        <pc:chgData name="Frances Steel" userId="79d46658-80de-4106-bb59-cad1b389c72e" providerId="ADAL" clId="{C9A650DF-FC12-494D-9C76-2639CC59E8C5}" dt="2026-08-13T09:37:31.564" v="3" actId="47"/>
        <pc:sldMkLst>
          <pc:docMk/>
          <pc:sldMk cId="3731077328" sldId="277"/>
        </pc:sldMkLst>
      </pc:sldChg>
      <pc:sldChg chg="del">
        <pc:chgData name="Frances Steel" userId="79d46658-80de-4106-bb59-cad1b389c72e" providerId="ADAL" clId="{C9A650DF-FC12-494D-9C76-2639CC59E8C5}" dt="2026-08-13T09:37:31.564" v="3" actId="47"/>
        <pc:sldMkLst>
          <pc:docMk/>
          <pc:sldMk cId="1433864914" sldId="306"/>
        </pc:sldMkLst>
      </pc:sldChg>
      <pc:sldChg chg="del">
        <pc:chgData name="Frances Steel" userId="79d46658-80de-4106-bb59-cad1b389c72e" providerId="ADAL" clId="{C9A650DF-FC12-494D-9C76-2639CC59E8C5}" dt="2026-08-13T09:37:31.564" v="3" actId="47"/>
        <pc:sldMkLst>
          <pc:docMk/>
          <pc:sldMk cId="297875374" sldId="316"/>
        </pc:sldMkLst>
      </pc:sldChg>
      <pc:sldChg chg="del">
        <pc:chgData name="Frances Steel" userId="79d46658-80de-4106-bb59-cad1b389c72e" providerId="ADAL" clId="{C9A650DF-FC12-494D-9C76-2639CC59E8C5}" dt="2026-08-13T09:37:18.657" v="0" actId="47"/>
        <pc:sldMkLst>
          <pc:docMk/>
          <pc:sldMk cId="1830645488" sldId="318"/>
        </pc:sldMkLst>
      </pc:sldChg>
      <pc:sldChg chg="del">
        <pc:chgData name="Frances Steel" userId="79d46658-80de-4106-bb59-cad1b389c72e" providerId="ADAL" clId="{C9A650DF-FC12-494D-9C76-2639CC59E8C5}" dt="2026-08-13T09:37:18.657" v="0" actId="47"/>
        <pc:sldMkLst>
          <pc:docMk/>
          <pc:sldMk cId="1041641628" sldId="319"/>
        </pc:sldMkLst>
      </pc:sldChg>
      <pc:sldChg chg="del">
        <pc:chgData name="Frances Steel" userId="79d46658-80de-4106-bb59-cad1b389c72e" providerId="ADAL" clId="{C9A650DF-FC12-494D-9C76-2639CC59E8C5}" dt="2026-08-13T09:37:31.564" v="3" actId="47"/>
        <pc:sldMkLst>
          <pc:docMk/>
          <pc:sldMk cId="912035029" sldId="320"/>
        </pc:sldMkLst>
      </pc:sldChg>
      <pc:sldChg chg="del">
        <pc:chgData name="Frances Steel" userId="79d46658-80de-4106-bb59-cad1b389c72e" providerId="ADAL" clId="{C9A650DF-FC12-494D-9C76-2639CC59E8C5}" dt="2026-08-13T09:37:31.564" v="3" actId="47"/>
        <pc:sldMkLst>
          <pc:docMk/>
          <pc:sldMk cId="3483101807" sldId="321"/>
        </pc:sldMkLst>
      </pc:sldChg>
      <pc:sldChg chg="del">
        <pc:chgData name="Frances Steel" userId="79d46658-80de-4106-bb59-cad1b389c72e" providerId="ADAL" clId="{C9A650DF-FC12-494D-9C76-2639CC59E8C5}" dt="2026-08-13T09:37:31.564" v="3" actId="47"/>
        <pc:sldMkLst>
          <pc:docMk/>
          <pc:sldMk cId="974053162" sldId="322"/>
        </pc:sldMkLst>
      </pc:sldChg>
      <pc:sldChg chg="del">
        <pc:chgData name="Frances Steel" userId="79d46658-80de-4106-bb59-cad1b389c72e" providerId="ADAL" clId="{C9A650DF-FC12-494D-9C76-2639CC59E8C5}" dt="2026-08-13T09:37:31.564" v="3" actId="47"/>
        <pc:sldMkLst>
          <pc:docMk/>
          <pc:sldMk cId="2530830677" sldId="323"/>
        </pc:sldMkLst>
      </pc:sldChg>
      <pc:sldChg chg="del">
        <pc:chgData name="Frances Steel" userId="79d46658-80de-4106-bb59-cad1b389c72e" providerId="ADAL" clId="{C9A650DF-FC12-494D-9C76-2639CC59E8C5}" dt="2026-08-13T09:37:31.564" v="3" actId="47"/>
        <pc:sldMkLst>
          <pc:docMk/>
          <pc:sldMk cId="385605290" sldId="324"/>
        </pc:sldMkLst>
      </pc:sldChg>
      <pc:sldChg chg="del">
        <pc:chgData name="Frances Steel" userId="79d46658-80de-4106-bb59-cad1b389c72e" providerId="ADAL" clId="{C9A650DF-FC12-494D-9C76-2639CC59E8C5}" dt="2026-08-13T09:37:31.564" v="3" actId="47"/>
        <pc:sldMkLst>
          <pc:docMk/>
          <pc:sldMk cId="1690432780" sldId="325"/>
        </pc:sldMkLst>
      </pc:sldChg>
      <pc:sldChg chg="del">
        <pc:chgData name="Frances Steel" userId="79d46658-80de-4106-bb59-cad1b389c72e" providerId="ADAL" clId="{C9A650DF-FC12-494D-9C76-2639CC59E8C5}" dt="2026-08-13T09:37:31.564" v="3" actId="47"/>
        <pc:sldMkLst>
          <pc:docMk/>
          <pc:sldMk cId="1236071642" sldId="326"/>
        </pc:sldMkLst>
      </pc:sldChg>
      <pc:sldChg chg="del">
        <pc:chgData name="Frances Steel" userId="79d46658-80de-4106-bb59-cad1b389c72e" providerId="ADAL" clId="{C9A650DF-FC12-494D-9C76-2639CC59E8C5}" dt="2026-08-13T09:37:31.564" v="3" actId="47"/>
        <pc:sldMkLst>
          <pc:docMk/>
          <pc:sldMk cId="4250660683" sldId="327"/>
        </pc:sldMkLst>
      </pc:sldChg>
      <pc:sldChg chg="del">
        <pc:chgData name="Frances Steel" userId="79d46658-80de-4106-bb59-cad1b389c72e" providerId="ADAL" clId="{C9A650DF-FC12-494D-9C76-2639CC59E8C5}" dt="2026-08-13T09:37:31.564" v="3" actId="47"/>
        <pc:sldMkLst>
          <pc:docMk/>
          <pc:sldMk cId="1683744745" sldId="328"/>
        </pc:sldMkLst>
      </pc:sldChg>
      <pc:sldChg chg="del">
        <pc:chgData name="Frances Steel" userId="79d46658-80de-4106-bb59-cad1b389c72e" providerId="ADAL" clId="{C9A650DF-FC12-494D-9C76-2639CC59E8C5}" dt="2026-08-13T09:37:31.564" v="3" actId="47"/>
        <pc:sldMkLst>
          <pc:docMk/>
          <pc:sldMk cId="43262511" sldId="329"/>
        </pc:sldMkLst>
      </pc:sldChg>
      <pc:sldChg chg="del">
        <pc:chgData name="Frances Steel" userId="79d46658-80de-4106-bb59-cad1b389c72e" providerId="ADAL" clId="{C9A650DF-FC12-494D-9C76-2639CC59E8C5}" dt="2026-08-13T09:37:31.564" v="3" actId="47"/>
        <pc:sldMkLst>
          <pc:docMk/>
          <pc:sldMk cId="1645059187" sldId="330"/>
        </pc:sldMkLst>
      </pc:sldChg>
      <pc:sldChg chg="del">
        <pc:chgData name="Frances Steel" userId="79d46658-80de-4106-bb59-cad1b389c72e" providerId="ADAL" clId="{C9A650DF-FC12-494D-9C76-2639CC59E8C5}" dt="2026-08-13T09:37:31.564" v="3" actId="47"/>
        <pc:sldMkLst>
          <pc:docMk/>
          <pc:sldMk cId="3434089195" sldId="331"/>
        </pc:sldMkLst>
      </pc:sldChg>
      <pc:sldChg chg="del">
        <pc:chgData name="Frances Steel" userId="79d46658-80de-4106-bb59-cad1b389c72e" providerId="ADAL" clId="{C9A650DF-FC12-494D-9C76-2639CC59E8C5}" dt="2026-08-13T09:37:18.657" v="0" actId="47"/>
        <pc:sldMkLst>
          <pc:docMk/>
          <pc:sldMk cId="403890563" sldId="332"/>
        </pc:sldMkLst>
      </pc:sldChg>
      <pc:sldChg chg="del">
        <pc:chgData name="Frances Steel" userId="79d46658-80de-4106-bb59-cad1b389c72e" providerId="ADAL" clId="{C9A650DF-FC12-494D-9C76-2639CC59E8C5}" dt="2026-08-13T09:37:18.657" v="0" actId="47"/>
        <pc:sldMkLst>
          <pc:docMk/>
          <pc:sldMk cId="929501113" sldId="333"/>
        </pc:sldMkLst>
      </pc:sldChg>
      <pc:sldChg chg="del">
        <pc:chgData name="Frances Steel" userId="79d46658-80de-4106-bb59-cad1b389c72e" providerId="ADAL" clId="{C9A650DF-FC12-494D-9C76-2639CC59E8C5}" dt="2026-08-13T09:37:18.657" v="0" actId="47"/>
        <pc:sldMkLst>
          <pc:docMk/>
          <pc:sldMk cId="4028621635" sldId="334"/>
        </pc:sldMkLst>
      </pc:sldChg>
      <pc:sldChg chg="del">
        <pc:chgData name="Frances Steel" userId="79d46658-80de-4106-bb59-cad1b389c72e" providerId="ADAL" clId="{C9A650DF-FC12-494D-9C76-2639CC59E8C5}" dt="2026-08-13T09:37:18.657" v="0" actId="47"/>
        <pc:sldMkLst>
          <pc:docMk/>
          <pc:sldMk cId="1014295931" sldId="335"/>
        </pc:sldMkLst>
      </pc:sldChg>
      <pc:sldChg chg="del">
        <pc:chgData name="Frances Steel" userId="79d46658-80de-4106-bb59-cad1b389c72e" providerId="ADAL" clId="{C9A650DF-FC12-494D-9C76-2639CC59E8C5}" dt="2026-08-13T09:37:18.657" v="0" actId="47"/>
        <pc:sldMkLst>
          <pc:docMk/>
          <pc:sldMk cId="3138081265" sldId="336"/>
        </pc:sldMkLst>
      </pc:sldChg>
      <pc:sldChg chg="del">
        <pc:chgData name="Frances Steel" userId="79d46658-80de-4106-bb59-cad1b389c72e" providerId="ADAL" clId="{C9A650DF-FC12-494D-9C76-2639CC59E8C5}" dt="2026-08-13T09:37:18.657" v="0" actId="47"/>
        <pc:sldMkLst>
          <pc:docMk/>
          <pc:sldMk cId="1318510914" sldId="337"/>
        </pc:sldMkLst>
      </pc:sldChg>
      <pc:sldChg chg="del">
        <pc:chgData name="Frances Steel" userId="79d46658-80de-4106-bb59-cad1b389c72e" providerId="ADAL" clId="{C9A650DF-FC12-494D-9C76-2639CC59E8C5}" dt="2026-08-13T09:37:18.657" v="0" actId="47"/>
        <pc:sldMkLst>
          <pc:docMk/>
          <pc:sldMk cId="793611396" sldId="338"/>
        </pc:sldMkLst>
      </pc:sldChg>
      <pc:sldChg chg="del">
        <pc:chgData name="Frances Steel" userId="79d46658-80de-4106-bb59-cad1b389c72e" providerId="ADAL" clId="{C9A650DF-FC12-494D-9C76-2639CC59E8C5}" dt="2026-08-13T09:37:18.657" v="0" actId="47"/>
        <pc:sldMkLst>
          <pc:docMk/>
          <pc:sldMk cId="2072881248" sldId="339"/>
        </pc:sldMkLst>
      </pc:sldChg>
      <pc:sldChg chg="del">
        <pc:chgData name="Frances Steel" userId="79d46658-80de-4106-bb59-cad1b389c72e" providerId="ADAL" clId="{C9A650DF-FC12-494D-9C76-2639CC59E8C5}" dt="2026-08-13T09:37:18.657" v="0" actId="47"/>
        <pc:sldMkLst>
          <pc:docMk/>
          <pc:sldMk cId="434111584" sldId="340"/>
        </pc:sldMkLst>
      </pc:sldChg>
      <pc:sldChg chg="del">
        <pc:chgData name="Frances Steel" userId="79d46658-80de-4106-bb59-cad1b389c72e" providerId="ADAL" clId="{C9A650DF-FC12-494D-9C76-2639CC59E8C5}" dt="2026-08-13T09:37:18.657" v="0" actId="47"/>
        <pc:sldMkLst>
          <pc:docMk/>
          <pc:sldMk cId="3165110469" sldId="341"/>
        </pc:sldMkLst>
      </pc:sldChg>
      <pc:sldChg chg="del">
        <pc:chgData name="Frances Steel" userId="79d46658-80de-4106-bb59-cad1b389c72e" providerId="ADAL" clId="{C9A650DF-FC12-494D-9C76-2639CC59E8C5}" dt="2026-08-13T09:37:18.657" v="0" actId="47"/>
        <pc:sldMkLst>
          <pc:docMk/>
          <pc:sldMk cId="1942120227" sldId="342"/>
        </pc:sldMkLst>
      </pc:sldChg>
      <pc:sldChg chg="del">
        <pc:chgData name="Frances Steel" userId="79d46658-80de-4106-bb59-cad1b389c72e" providerId="ADAL" clId="{C9A650DF-FC12-494D-9C76-2639CC59E8C5}" dt="2026-08-13T09:37:18.657" v="0" actId="47"/>
        <pc:sldMkLst>
          <pc:docMk/>
          <pc:sldMk cId="1130502122" sldId="343"/>
        </pc:sldMkLst>
      </pc:sldChg>
      <pc:sldChg chg="del">
        <pc:chgData name="Frances Steel" userId="79d46658-80de-4106-bb59-cad1b389c72e" providerId="ADAL" clId="{C9A650DF-FC12-494D-9C76-2639CC59E8C5}" dt="2026-08-13T09:37:18.657" v="0" actId="47"/>
        <pc:sldMkLst>
          <pc:docMk/>
          <pc:sldMk cId="227241366" sldId="344"/>
        </pc:sldMkLst>
      </pc:sldChg>
      <pc:sldChg chg="del">
        <pc:chgData name="Frances Steel" userId="79d46658-80de-4106-bb59-cad1b389c72e" providerId="ADAL" clId="{C9A650DF-FC12-494D-9C76-2639CC59E8C5}" dt="2026-08-13T09:37:18.657" v="0" actId="47"/>
        <pc:sldMkLst>
          <pc:docMk/>
          <pc:sldMk cId="1359039025" sldId="345"/>
        </pc:sldMkLst>
      </pc:sldChg>
      <pc:sldChg chg="del">
        <pc:chgData name="Frances Steel" userId="79d46658-80de-4106-bb59-cad1b389c72e" providerId="ADAL" clId="{C9A650DF-FC12-494D-9C76-2639CC59E8C5}" dt="2026-08-13T09:37:18.657" v="0" actId="47"/>
        <pc:sldMkLst>
          <pc:docMk/>
          <pc:sldMk cId="1896653241" sldId="346"/>
        </pc:sldMkLst>
      </pc:sldChg>
      <pc:sldChg chg="del">
        <pc:chgData name="Frances Steel" userId="79d46658-80de-4106-bb59-cad1b389c72e" providerId="ADAL" clId="{C9A650DF-FC12-494D-9C76-2639CC59E8C5}" dt="2026-08-13T09:37:18.657" v="0" actId="47"/>
        <pc:sldMkLst>
          <pc:docMk/>
          <pc:sldMk cId="3402514913" sldId="347"/>
        </pc:sldMkLst>
      </pc:sldChg>
      <pc:sldChg chg="del">
        <pc:chgData name="Frances Steel" userId="79d46658-80de-4106-bb59-cad1b389c72e" providerId="ADAL" clId="{C9A650DF-FC12-494D-9C76-2639CC59E8C5}" dt="2026-08-13T09:37:18.657" v="0" actId="47"/>
        <pc:sldMkLst>
          <pc:docMk/>
          <pc:sldMk cId="3176318026" sldId="348"/>
        </pc:sldMkLst>
      </pc:sldChg>
      <pc:sldChg chg="del">
        <pc:chgData name="Frances Steel" userId="79d46658-80de-4106-bb59-cad1b389c72e" providerId="ADAL" clId="{C9A650DF-FC12-494D-9C76-2639CC59E8C5}" dt="2026-08-13T09:37:18.657" v="0" actId="47"/>
        <pc:sldMkLst>
          <pc:docMk/>
          <pc:sldMk cId="1115766580" sldId="349"/>
        </pc:sldMkLst>
      </pc:sldChg>
      <pc:sldChg chg="del">
        <pc:chgData name="Frances Steel" userId="79d46658-80de-4106-bb59-cad1b389c72e" providerId="ADAL" clId="{C9A650DF-FC12-494D-9C76-2639CC59E8C5}" dt="2026-08-13T09:37:18.657" v="0" actId="47"/>
        <pc:sldMkLst>
          <pc:docMk/>
          <pc:sldMk cId="799748722" sldId="350"/>
        </pc:sldMkLst>
      </pc:sldChg>
      <pc:sldChg chg="del">
        <pc:chgData name="Frances Steel" userId="79d46658-80de-4106-bb59-cad1b389c72e" providerId="ADAL" clId="{C9A650DF-FC12-494D-9C76-2639CC59E8C5}" dt="2026-08-13T09:37:18.657" v="0" actId="47"/>
        <pc:sldMkLst>
          <pc:docMk/>
          <pc:sldMk cId="869973807" sldId="351"/>
        </pc:sldMkLst>
      </pc:sldChg>
      <pc:sldChg chg="del">
        <pc:chgData name="Frances Steel" userId="79d46658-80de-4106-bb59-cad1b389c72e" providerId="ADAL" clId="{C9A650DF-FC12-494D-9C76-2639CC59E8C5}" dt="2026-08-13T09:37:18.657" v="0" actId="47"/>
        <pc:sldMkLst>
          <pc:docMk/>
          <pc:sldMk cId="2847549108" sldId="352"/>
        </pc:sldMkLst>
      </pc:sldChg>
      <pc:sldChg chg="del">
        <pc:chgData name="Frances Steel" userId="79d46658-80de-4106-bb59-cad1b389c72e" providerId="ADAL" clId="{C9A650DF-FC12-494D-9C76-2639CC59E8C5}" dt="2026-08-13T09:37:18.657" v="0" actId="47"/>
        <pc:sldMkLst>
          <pc:docMk/>
          <pc:sldMk cId="1409129158" sldId="353"/>
        </pc:sldMkLst>
      </pc:sldChg>
      <pc:sldChg chg="del">
        <pc:chgData name="Frances Steel" userId="79d46658-80de-4106-bb59-cad1b389c72e" providerId="ADAL" clId="{C9A650DF-FC12-494D-9C76-2639CC59E8C5}" dt="2026-08-13T09:37:18.657" v="0" actId="47"/>
        <pc:sldMkLst>
          <pc:docMk/>
          <pc:sldMk cId="3773325632" sldId="354"/>
        </pc:sldMkLst>
      </pc:sldChg>
      <pc:sldChg chg="del">
        <pc:chgData name="Frances Steel" userId="79d46658-80de-4106-bb59-cad1b389c72e" providerId="ADAL" clId="{C9A650DF-FC12-494D-9C76-2639CC59E8C5}" dt="2026-08-13T09:37:18.657" v="0" actId="47"/>
        <pc:sldMkLst>
          <pc:docMk/>
          <pc:sldMk cId="2122377566" sldId="355"/>
        </pc:sldMkLst>
      </pc:sldChg>
      <pc:sldChg chg="del">
        <pc:chgData name="Frances Steel" userId="79d46658-80de-4106-bb59-cad1b389c72e" providerId="ADAL" clId="{C9A650DF-FC12-494D-9C76-2639CC59E8C5}" dt="2026-08-13T09:37:18.657" v="0" actId="47"/>
        <pc:sldMkLst>
          <pc:docMk/>
          <pc:sldMk cId="3950445478" sldId="356"/>
        </pc:sldMkLst>
      </pc:sldChg>
      <pc:sldChg chg="del">
        <pc:chgData name="Frances Steel" userId="79d46658-80de-4106-bb59-cad1b389c72e" providerId="ADAL" clId="{C9A650DF-FC12-494D-9C76-2639CC59E8C5}" dt="2026-08-13T09:37:18.657" v="0" actId="47"/>
        <pc:sldMkLst>
          <pc:docMk/>
          <pc:sldMk cId="3900292432" sldId="357"/>
        </pc:sldMkLst>
      </pc:sldChg>
      <pc:sldChg chg="del">
        <pc:chgData name="Frances Steel" userId="79d46658-80de-4106-bb59-cad1b389c72e" providerId="ADAL" clId="{C9A650DF-FC12-494D-9C76-2639CC59E8C5}" dt="2026-08-13T09:37:18.657" v="0" actId="47"/>
        <pc:sldMkLst>
          <pc:docMk/>
          <pc:sldMk cId="178270253" sldId="358"/>
        </pc:sldMkLst>
      </pc:sldChg>
      <pc:sldChg chg="del">
        <pc:chgData name="Frances Steel" userId="79d46658-80de-4106-bb59-cad1b389c72e" providerId="ADAL" clId="{C9A650DF-FC12-494D-9C76-2639CC59E8C5}" dt="2026-08-13T09:37:18.657" v="0" actId="47"/>
        <pc:sldMkLst>
          <pc:docMk/>
          <pc:sldMk cId="1972560737" sldId="359"/>
        </pc:sldMkLst>
      </pc:sldChg>
      <pc:sldChg chg="del">
        <pc:chgData name="Frances Steel" userId="79d46658-80de-4106-bb59-cad1b389c72e" providerId="ADAL" clId="{C9A650DF-FC12-494D-9C76-2639CC59E8C5}" dt="2026-08-13T09:37:18.657" v="0" actId="47"/>
        <pc:sldMkLst>
          <pc:docMk/>
          <pc:sldMk cId="666957664" sldId="360"/>
        </pc:sldMkLst>
      </pc:sldChg>
      <pc:sldChg chg="del">
        <pc:chgData name="Frances Steel" userId="79d46658-80de-4106-bb59-cad1b389c72e" providerId="ADAL" clId="{C9A650DF-FC12-494D-9C76-2639CC59E8C5}" dt="2026-08-13T09:37:18.657" v="0" actId="47"/>
        <pc:sldMkLst>
          <pc:docMk/>
          <pc:sldMk cId="1375381575" sldId="361"/>
        </pc:sldMkLst>
      </pc:sldChg>
      <pc:sldChg chg="del">
        <pc:chgData name="Frances Steel" userId="79d46658-80de-4106-bb59-cad1b389c72e" providerId="ADAL" clId="{C9A650DF-FC12-494D-9C76-2639CC59E8C5}" dt="2026-08-13T09:37:18.657" v="0" actId="47"/>
        <pc:sldMkLst>
          <pc:docMk/>
          <pc:sldMk cId="3774396332" sldId="362"/>
        </pc:sldMkLst>
      </pc:sldChg>
      <pc:sldChg chg="del">
        <pc:chgData name="Frances Steel" userId="79d46658-80de-4106-bb59-cad1b389c72e" providerId="ADAL" clId="{C9A650DF-FC12-494D-9C76-2639CC59E8C5}" dt="2026-08-13T09:37:18.657" v="0" actId="47"/>
        <pc:sldMkLst>
          <pc:docMk/>
          <pc:sldMk cId="3969832966" sldId="363"/>
        </pc:sldMkLst>
      </pc:sldChg>
      <pc:sldChg chg="del">
        <pc:chgData name="Frances Steel" userId="79d46658-80de-4106-bb59-cad1b389c72e" providerId="ADAL" clId="{C9A650DF-FC12-494D-9C76-2639CC59E8C5}" dt="2026-08-13T09:37:18.657" v="0" actId="47"/>
        <pc:sldMkLst>
          <pc:docMk/>
          <pc:sldMk cId="3929278674" sldId="364"/>
        </pc:sldMkLst>
      </pc:sldChg>
      <pc:sldChg chg="del">
        <pc:chgData name="Frances Steel" userId="79d46658-80de-4106-bb59-cad1b389c72e" providerId="ADAL" clId="{C9A650DF-FC12-494D-9C76-2639CC59E8C5}" dt="2026-08-13T09:37:22.148" v="1" actId="47"/>
        <pc:sldMkLst>
          <pc:docMk/>
          <pc:sldMk cId="285840054" sldId="365"/>
        </pc:sldMkLst>
      </pc:sldChg>
      <pc:sldChg chg="del">
        <pc:chgData name="Frances Steel" userId="79d46658-80de-4106-bb59-cad1b389c72e" providerId="ADAL" clId="{C9A650DF-FC12-494D-9C76-2639CC59E8C5}" dt="2026-08-13T09:37:24.981" v="2" actId="47"/>
        <pc:sldMkLst>
          <pc:docMk/>
          <pc:sldMk cId="3903199392" sldId="366"/>
        </pc:sldMkLst>
      </pc:sldChg>
      <pc:sldChg chg="del">
        <pc:chgData name="Frances Steel" userId="79d46658-80de-4106-bb59-cad1b389c72e" providerId="ADAL" clId="{C9A650DF-FC12-494D-9C76-2639CC59E8C5}" dt="2026-08-13T09:37:31.564" v="3" actId="47"/>
        <pc:sldMkLst>
          <pc:docMk/>
          <pc:sldMk cId="3082684375" sldId="368"/>
        </pc:sldMkLst>
      </pc:sldChg>
      <pc:sldChg chg="del">
        <pc:chgData name="Frances Steel" userId="79d46658-80de-4106-bb59-cad1b389c72e" providerId="ADAL" clId="{C9A650DF-FC12-494D-9C76-2639CC59E8C5}" dt="2026-08-13T09:37:31.564" v="3" actId="47"/>
        <pc:sldMkLst>
          <pc:docMk/>
          <pc:sldMk cId="2785947965" sldId="369"/>
        </pc:sldMkLst>
      </pc:sldChg>
      <pc:sldChg chg="del">
        <pc:chgData name="Frances Steel" userId="79d46658-80de-4106-bb59-cad1b389c72e" providerId="ADAL" clId="{C9A650DF-FC12-494D-9C76-2639CC59E8C5}" dt="2026-08-13T09:37:18.657" v="0" actId="47"/>
        <pc:sldMkLst>
          <pc:docMk/>
          <pc:sldMk cId="4012602982" sldId="370"/>
        </pc:sldMkLst>
      </pc:sldChg>
      <pc:sldChg chg="del">
        <pc:chgData name="Frances Steel" userId="79d46658-80de-4106-bb59-cad1b389c72e" providerId="ADAL" clId="{C9A650DF-FC12-494D-9C76-2639CC59E8C5}" dt="2026-08-13T09:37:22.148" v="1" actId="47"/>
        <pc:sldMkLst>
          <pc:docMk/>
          <pc:sldMk cId="3310866008" sldId="371"/>
        </pc:sldMkLst>
      </pc:sldChg>
      <pc:sldChg chg="del">
        <pc:chgData name="Frances Steel" userId="79d46658-80de-4106-bb59-cad1b389c72e" providerId="ADAL" clId="{C9A650DF-FC12-494D-9C76-2639CC59E8C5}" dt="2026-08-13T09:37:24.981" v="2" actId="47"/>
        <pc:sldMkLst>
          <pc:docMk/>
          <pc:sldMk cId="4103113797" sldId="372"/>
        </pc:sldMkLst>
      </pc:sldChg>
      <pc:sldChg chg="del">
        <pc:chgData name="Frances Steel" userId="79d46658-80de-4106-bb59-cad1b389c72e" providerId="ADAL" clId="{C9A650DF-FC12-494D-9C76-2639CC59E8C5}" dt="2026-08-13T09:37:31.564" v="3" actId="47"/>
        <pc:sldMkLst>
          <pc:docMk/>
          <pc:sldMk cId="2942426247" sldId="374"/>
        </pc:sldMkLst>
      </pc:sldChg>
      <pc:sldChg chg="del">
        <pc:chgData name="Frances Steel" userId="79d46658-80de-4106-bb59-cad1b389c72e" providerId="ADAL" clId="{C9A650DF-FC12-494D-9C76-2639CC59E8C5}" dt="2026-08-13T09:37:18.657" v="0" actId="47"/>
        <pc:sldMkLst>
          <pc:docMk/>
          <pc:sldMk cId="2427575694" sldId="876"/>
        </pc:sldMkLst>
      </pc:sldChg>
      <pc:sldChg chg="del">
        <pc:chgData name="Frances Steel" userId="79d46658-80de-4106-bb59-cad1b389c72e" providerId="ADAL" clId="{C9A650DF-FC12-494D-9C76-2639CC59E8C5}" dt="2026-08-13T09:37:18.657" v="0" actId="47"/>
        <pc:sldMkLst>
          <pc:docMk/>
          <pc:sldMk cId="3980086666" sldId="877"/>
        </pc:sldMkLst>
      </pc:sldChg>
      <pc:sldChg chg="del">
        <pc:chgData name="Frances Steel" userId="79d46658-80de-4106-bb59-cad1b389c72e" providerId="ADAL" clId="{C9A650DF-FC12-494D-9C76-2639CC59E8C5}" dt="2026-08-13T09:37:18.657" v="0" actId="47"/>
        <pc:sldMkLst>
          <pc:docMk/>
          <pc:sldMk cId="3969685628" sldId="3329"/>
        </pc:sldMkLst>
      </pc:sldChg>
      <pc:sldChg chg="del">
        <pc:chgData name="Frances Steel" userId="79d46658-80de-4106-bb59-cad1b389c72e" providerId="ADAL" clId="{C9A650DF-FC12-494D-9C76-2639CC59E8C5}" dt="2026-08-13T09:37:18.657" v="0" actId="47"/>
        <pc:sldMkLst>
          <pc:docMk/>
          <pc:sldMk cId="2141623433" sldId="3332"/>
        </pc:sldMkLst>
      </pc:sldChg>
      <pc:sldChg chg="del">
        <pc:chgData name="Frances Steel" userId="79d46658-80de-4106-bb59-cad1b389c72e" providerId="ADAL" clId="{C9A650DF-FC12-494D-9C76-2639CC59E8C5}" dt="2026-08-13T09:37:18.657" v="0" actId="47"/>
        <pc:sldMkLst>
          <pc:docMk/>
          <pc:sldMk cId="2382823530" sldId="3358"/>
        </pc:sldMkLst>
      </pc:sldChg>
      <pc:sldChg chg="del">
        <pc:chgData name="Frances Steel" userId="79d46658-80de-4106-bb59-cad1b389c72e" providerId="ADAL" clId="{C9A650DF-FC12-494D-9C76-2639CC59E8C5}" dt="2026-08-13T09:37:18.657" v="0" actId="47"/>
        <pc:sldMkLst>
          <pc:docMk/>
          <pc:sldMk cId="3519545674" sldId="3386"/>
        </pc:sldMkLst>
      </pc:sldChg>
      <pc:sldChg chg="del">
        <pc:chgData name="Frances Steel" userId="79d46658-80de-4106-bb59-cad1b389c72e" providerId="ADAL" clId="{C9A650DF-FC12-494D-9C76-2639CC59E8C5}" dt="2026-08-13T09:37:18.657" v="0" actId="47"/>
        <pc:sldMkLst>
          <pc:docMk/>
          <pc:sldMk cId="1262788985" sldId="3387"/>
        </pc:sldMkLst>
      </pc:sldChg>
      <pc:sldChg chg="del">
        <pc:chgData name="Frances Steel" userId="79d46658-80de-4106-bb59-cad1b389c72e" providerId="ADAL" clId="{C9A650DF-FC12-494D-9C76-2639CC59E8C5}" dt="2026-08-13T09:37:18.657" v="0" actId="47"/>
        <pc:sldMkLst>
          <pc:docMk/>
          <pc:sldMk cId="2532067555" sldId="3389"/>
        </pc:sldMkLst>
      </pc:sldChg>
      <pc:sldChg chg="del">
        <pc:chgData name="Frances Steel" userId="79d46658-80de-4106-bb59-cad1b389c72e" providerId="ADAL" clId="{C9A650DF-FC12-494D-9C76-2639CC59E8C5}" dt="2026-08-13T09:37:18.657" v="0" actId="47"/>
        <pc:sldMkLst>
          <pc:docMk/>
          <pc:sldMk cId="1477754103" sldId="3390"/>
        </pc:sldMkLst>
      </pc:sldChg>
      <pc:sldChg chg="del">
        <pc:chgData name="Frances Steel" userId="79d46658-80de-4106-bb59-cad1b389c72e" providerId="ADAL" clId="{C9A650DF-FC12-494D-9C76-2639CC59E8C5}" dt="2026-08-13T09:37:18.657" v="0" actId="47"/>
        <pc:sldMkLst>
          <pc:docMk/>
          <pc:sldMk cId="3338066366" sldId="3391"/>
        </pc:sldMkLst>
      </pc:sldChg>
      <pc:sldChg chg="del">
        <pc:chgData name="Frances Steel" userId="79d46658-80de-4106-bb59-cad1b389c72e" providerId="ADAL" clId="{C9A650DF-FC12-494D-9C76-2639CC59E8C5}" dt="2026-08-13T09:37:18.657" v="0" actId="47"/>
        <pc:sldMkLst>
          <pc:docMk/>
          <pc:sldMk cId="1342595668" sldId="3392"/>
        </pc:sldMkLst>
      </pc:sldChg>
      <pc:sldChg chg="del">
        <pc:chgData name="Frances Steel" userId="79d46658-80de-4106-bb59-cad1b389c72e" providerId="ADAL" clId="{C9A650DF-FC12-494D-9C76-2639CC59E8C5}" dt="2026-08-13T09:37:18.657" v="0" actId="47"/>
        <pc:sldMkLst>
          <pc:docMk/>
          <pc:sldMk cId="2666447488" sldId="3393"/>
        </pc:sldMkLst>
      </pc:sldChg>
      <pc:sldChg chg="del">
        <pc:chgData name="Frances Steel" userId="79d46658-80de-4106-bb59-cad1b389c72e" providerId="ADAL" clId="{C9A650DF-FC12-494D-9C76-2639CC59E8C5}" dt="2026-08-13T09:37:31.564" v="3" actId="47"/>
        <pc:sldMkLst>
          <pc:docMk/>
          <pc:sldMk cId="3092657117" sldId="3394"/>
        </pc:sldMkLst>
      </pc:sldChg>
      <pc:sldChg chg="del">
        <pc:chgData name="Frances Steel" userId="79d46658-80de-4106-bb59-cad1b389c72e" providerId="ADAL" clId="{C9A650DF-FC12-494D-9C76-2639CC59E8C5}" dt="2026-08-13T09:37:31.564" v="3" actId="47"/>
        <pc:sldMkLst>
          <pc:docMk/>
          <pc:sldMk cId="2156946705" sldId="3395"/>
        </pc:sldMkLst>
      </pc:sldChg>
      <pc:sldChg chg="del">
        <pc:chgData name="Frances Steel" userId="79d46658-80de-4106-bb59-cad1b389c72e" providerId="ADAL" clId="{C9A650DF-FC12-494D-9C76-2639CC59E8C5}" dt="2026-08-13T09:37:31.564" v="3" actId="47"/>
        <pc:sldMkLst>
          <pc:docMk/>
          <pc:sldMk cId="2707613481" sldId="3396"/>
        </pc:sldMkLst>
      </pc:sldChg>
      <pc:sldChg chg="del">
        <pc:chgData name="Frances Steel" userId="79d46658-80de-4106-bb59-cad1b389c72e" providerId="ADAL" clId="{C9A650DF-FC12-494D-9C76-2639CC59E8C5}" dt="2026-08-13T09:37:18.657" v="0" actId="47"/>
        <pc:sldMkLst>
          <pc:docMk/>
          <pc:sldMk cId="1442663243" sldId="3408"/>
        </pc:sldMkLst>
      </pc:sldChg>
      <pc:sldChg chg="del">
        <pc:chgData name="Frances Steel" userId="79d46658-80de-4106-bb59-cad1b389c72e" providerId="ADAL" clId="{C9A650DF-FC12-494D-9C76-2639CC59E8C5}" dt="2026-08-13T09:37:18.657" v="0" actId="47"/>
        <pc:sldMkLst>
          <pc:docMk/>
          <pc:sldMk cId="1622485376" sldId="3411"/>
        </pc:sldMkLst>
      </pc:sldChg>
      <pc:sldChg chg="del">
        <pc:chgData name="Frances Steel" userId="79d46658-80de-4106-bb59-cad1b389c72e" providerId="ADAL" clId="{C9A650DF-FC12-494D-9C76-2639CC59E8C5}" dt="2026-08-13T09:37:18.657" v="0" actId="47"/>
        <pc:sldMkLst>
          <pc:docMk/>
          <pc:sldMk cId="3731085038" sldId="3412"/>
        </pc:sldMkLst>
      </pc:sldChg>
      <pc:sldChg chg="del">
        <pc:chgData name="Frances Steel" userId="79d46658-80de-4106-bb59-cad1b389c72e" providerId="ADAL" clId="{C9A650DF-FC12-494D-9C76-2639CC59E8C5}" dt="2026-08-13T09:37:18.657" v="0" actId="47"/>
        <pc:sldMkLst>
          <pc:docMk/>
          <pc:sldMk cId="1375777329" sldId="3413"/>
        </pc:sldMkLst>
      </pc:sldChg>
      <pc:sldChg chg="del">
        <pc:chgData name="Frances Steel" userId="79d46658-80de-4106-bb59-cad1b389c72e" providerId="ADAL" clId="{C9A650DF-FC12-494D-9C76-2639CC59E8C5}" dt="2026-08-13T09:37:18.657" v="0" actId="47"/>
        <pc:sldMkLst>
          <pc:docMk/>
          <pc:sldMk cId="1281320042" sldId="3414"/>
        </pc:sldMkLst>
      </pc:sldChg>
      <pc:sldChg chg="del">
        <pc:chgData name="Frances Steel" userId="79d46658-80de-4106-bb59-cad1b389c72e" providerId="ADAL" clId="{C9A650DF-FC12-494D-9C76-2639CC59E8C5}" dt="2026-08-13T09:37:18.657" v="0" actId="47"/>
        <pc:sldMkLst>
          <pc:docMk/>
          <pc:sldMk cId="4019393009" sldId="3415"/>
        </pc:sldMkLst>
      </pc:sldChg>
      <pc:sldChg chg="del">
        <pc:chgData name="Frances Steel" userId="79d46658-80de-4106-bb59-cad1b389c72e" providerId="ADAL" clId="{C9A650DF-FC12-494D-9C76-2639CC59E8C5}" dt="2026-08-13T09:37:18.657" v="0" actId="47"/>
        <pc:sldMkLst>
          <pc:docMk/>
          <pc:sldMk cId="2425874984" sldId="3416"/>
        </pc:sldMkLst>
      </pc:sldChg>
      <pc:sldChg chg="del">
        <pc:chgData name="Frances Steel" userId="79d46658-80de-4106-bb59-cad1b389c72e" providerId="ADAL" clId="{C9A650DF-FC12-494D-9C76-2639CC59E8C5}" dt="2026-08-13T09:37:18.657" v="0" actId="47"/>
        <pc:sldMkLst>
          <pc:docMk/>
          <pc:sldMk cId="3348936492" sldId="3417"/>
        </pc:sldMkLst>
      </pc:sldChg>
      <pc:sldChg chg="del">
        <pc:chgData name="Frances Steel" userId="79d46658-80de-4106-bb59-cad1b389c72e" providerId="ADAL" clId="{C9A650DF-FC12-494D-9C76-2639CC59E8C5}" dt="2026-08-13T09:37:18.657" v="0" actId="47"/>
        <pc:sldMkLst>
          <pc:docMk/>
          <pc:sldMk cId="732575021" sldId="3418"/>
        </pc:sldMkLst>
      </pc:sldChg>
      <pc:sldChg chg="del">
        <pc:chgData name="Frances Steel" userId="79d46658-80de-4106-bb59-cad1b389c72e" providerId="ADAL" clId="{C9A650DF-FC12-494D-9C76-2639CC59E8C5}" dt="2026-08-13T09:37:18.657" v="0" actId="47"/>
        <pc:sldMkLst>
          <pc:docMk/>
          <pc:sldMk cId="3027048397" sldId="3419"/>
        </pc:sldMkLst>
      </pc:sldChg>
      <pc:sldChg chg="del">
        <pc:chgData name="Frances Steel" userId="79d46658-80de-4106-bb59-cad1b389c72e" providerId="ADAL" clId="{C9A650DF-FC12-494D-9C76-2639CC59E8C5}" dt="2026-08-13T09:37:18.657" v="0" actId="47"/>
        <pc:sldMkLst>
          <pc:docMk/>
          <pc:sldMk cId="4263646275" sldId="3420"/>
        </pc:sldMkLst>
      </pc:sldChg>
      <pc:sldChg chg="del">
        <pc:chgData name="Frances Steel" userId="79d46658-80de-4106-bb59-cad1b389c72e" providerId="ADAL" clId="{C9A650DF-FC12-494D-9C76-2639CC59E8C5}" dt="2026-08-13T09:37:18.657" v="0" actId="47"/>
        <pc:sldMkLst>
          <pc:docMk/>
          <pc:sldMk cId="3666104551" sldId="3421"/>
        </pc:sldMkLst>
      </pc:sldChg>
      <pc:sldChg chg="del">
        <pc:chgData name="Frances Steel" userId="79d46658-80de-4106-bb59-cad1b389c72e" providerId="ADAL" clId="{C9A650DF-FC12-494D-9C76-2639CC59E8C5}" dt="2026-08-13T09:37:18.657" v="0" actId="47"/>
        <pc:sldMkLst>
          <pc:docMk/>
          <pc:sldMk cId="3152392390" sldId="3422"/>
        </pc:sldMkLst>
      </pc:sldChg>
      <pc:sldChg chg="del">
        <pc:chgData name="Frances Steel" userId="79d46658-80de-4106-bb59-cad1b389c72e" providerId="ADAL" clId="{C9A650DF-FC12-494D-9C76-2639CC59E8C5}" dt="2026-08-13T09:37:18.657" v="0" actId="47"/>
        <pc:sldMkLst>
          <pc:docMk/>
          <pc:sldMk cId="2231678948" sldId="3423"/>
        </pc:sldMkLst>
      </pc:sldChg>
      <pc:sldChg chg="del">
        <pc:chgData name="Frances Steel" userId="79d46658-80de-4106-bb59-cad1b389c72e" providerId="ADAL" clId="{C9A650DF-FC12-494D-9C76-2639CC59E8C5}" dt="2026-08-13T09:37:18.657" v="0" actId="47"/>
        <pc:sldMkLst>
          <pc:docMk/>
          <pc:sldMk cId="701240817" sldId="3424"/>
        </pc:sldMkLst>
      </pc:sldChg>
      <pc:sldChg chg="del">
        <pc:chgData name="Frances Steel" userId="79d46658-80de-4106-bb59-cad1b389c72e" providerId="ADAL" clId="{C9A650DF-FC12-494D-9C76-2639CC59E8C5}" dt="2026-08-13T09:37:18.657" v="0" actId="47"/>
        <pc:sldMkLst>
          <pc:docMk/>
          <pc:sldMk cId="3653745888" sldId="3425"/>
        </pc:sldMkLst>
      </pc:sldChg>
      <pc:sldChg chg="del">
        <pc:chgData name="Frances Steel" userId="79d46658-80de-4106-bb59-cad1b389c72e" providerId="ADAL" clId="{C9A650DF-FC12-494D-9C76-2639CC59E8C5}" dt="2026-08-13T09:37:18.657" v="0" actId="47"/>
        <pc:sldMkLst>
          <pc:docMk/>
          <pc:sldMk cId="3754624934" sldId="3426"/>
        </pc:sldMkLst>
      </pc:sldChg>
      <pc:sldChg chg="del">
        <pc:chgData name="Frances Steel" userId="79d46658-80de-4106-bb59-cad1b389c72e" providerId="ADAL" clId="{C9A650DF-FC12-494D-9C76-2639CC59E8C5}" dt="2026-08-13T09:37:18.657" v="0" actId="47"/>
        <pc:sldMkLst>
          <pc:docMk/>
          <pc:sldMk cId="996894215" sldId="3427"/>
        </pc:sldMkLst>
      </pc:sldChg>
      <pc:sldChg chg="del">
        <pc:chgData name="Frances Steel" userId="79d46658-80de-4106-bb59-cad1b389c72e" providerId="ADAL" clId="{C9A650DF-FC12-494D-9C76-2639CC59E8C5}" dt="2026-08-13T09:37:18.657" v="0" actId="47"/>
        <pc:sldMkLst>
          <pc:docMk/>
          <pc:sldMk cId="2514051786" sldId="3428"/>
        </pc:sldMkLst>
      </pc:sldChg>
      <pc:sldChg chg="del">
        <pc:chgData name="Frances Steel" userId="79d46658-80de-4106-bb59-cad1b389c72e" providerId="ADAL" clId="{C9A650DF-FC12-494D-9C76-2639CC59E8C5}" dt="2026-08-13T09:37:18.657" v="0" actId="47"/>
        <pc:sldMkLst>
          <pc:docMk/>
          <pc:sldMk cId="732343090" sldId="3429"/>
        </pc:sldMkLst>
      </pc:sldChg>
      <pc:sldChg chg="del">
        <pc:chgData name="Frances Steel" userId="79d46658-80de-4106-bb59-cad1b389c72e" providerId="ADAL" clId="{C9A650DF-FC12-494D-9C76-2639CC59E8C5}" dt="2026-08-13T09:37:18.657" v="0" actId="47"/>
        <pc:sldMkLst>
          <pc:docMk/>
          <pc:sldMk cId="196501381" sldId="3430"/>
        </pc:sldMkLst>
      </pc:sldChg>
      <pc:sldChg chg="del">
        <pc:chgData name="Frances Steel" userId="79d46658-80de-4106-bb59-cad1b389c72e" providerId="ADAL" clId="{C9A650DF-FC12-494D-9C76-2639CC59E8C5}" dt="2026-08-13T09:37:22.148" v="1" actId="47"/>
        <pc:sldMkLst>
          <pc:docMk/>
          <pc:sldMk cId="1970930798" sldId="3431"/>
        </pc:sldMkLst>
      </pc:sldChg>
      <pc:sldChg chg="del">
        <pc:chgData name="Frances Steel" userId="79d46658-80de-4106-bb59-cad1b389c72e" providerId="ADAL" clId="{C9A650DF-FC12-494D-9C76-2639CC59E8C5}" dt="2026-08-13T09:37:24.981" v="2" actId="47"/>
        <pc:sldMkLst>
          <pc:docMk/>
          <pc:sldMk cId="4253187682" sldId="3432"/>
        </pc:sldMkLst>
      </pc:sldChg>
      <pc:sldChg chg="del">
        <pc:chgData name="Frances Steel" userId="79d46658-80de-4106-bb59-cad1b389c72e" providerId="ADAL" clId="{C9A650DF-FC12-494D-9C76-2639CC59E8C5}" dt="2026-08-13T09:37:31.564" v="3" actId="47"/>
        <pc:sldMkLst>
          <pc:docMk/>
          <pc:sldMk cId="2013113174" sldId="3434"/>
        </pc:sldMkLst>
      </pc:sldChg>
      <pc:sldChg chg="del">
        <pc:chgData name="Frances Steel" userId="79d46658-80de-4106-bb59-cad1b389c72e" providerId="ADAL" clId="{C9A650DF-FC12-494D-9C76-2639CC59E8C5}" dt="2026-08-13T09:37:31.564" v="3" actId="47"/>
        <pc:sldMkLst>
          <pc:docMk/>
          <pc:sldMk cId="2456157581" sldId="3435"/>
        </pc:sldMkLst>
      </pc:sldChg>
      <pc:sldChg chg="del">
        <pc:chgData name="Frances Steel" userId="79d46658-80de-4106-bb59-cad1b389c72e" providerId="ADAL" clId="{C9A650DF-FC12-494D-9C76-2639CC59E8C5}" dt="2026-08-13T09:37:31.564" v="3" actId="47"/>
        <pc:sldMkLst>
          <pc:docMk/>
          <pc:sldMk cId="2774960457" sldId="3436"/>
        </pc:sldMkLst>
      </pc:sldChg>
      <pc:sldChg chg="del">
        <pc:chgData name="Frances Steel" userId="79d46658-80de-4106-bb59-cad1b389c72e" providerId="ADAL" clId="{C9A650DF-FC12-494D-9C76-2639CC59E8C5}" dt="2026-08-13T09:37:18.657" v="0" actId="47"/>
        <pc:sldMkLst>
          <pc:docMk/>
          <pc:sldMk cId="2963010713" sldId="3437"/>
        </pc:sldMkLst>
      </pc:sldChg>
      <pc:sldChg chg="del">
        <pc:chgData name="Frances Steel" userId="79d46658-80de-4106-bb59-cad1b389c72e" providerId="ADAL" clId="{C9A650DF-FC12-494D-9C76-2639CC59E8C5}" dt="2026-08-13T09:37:18.657" v="0" actId="47"/>
        <pc:sldMkLst>
          <pc:docMk/>
          <pc:sldMk cId="2817255563" sldId="3438"/>
        </pc:sldMkLst>
      </pc:sldChg>
      <pc:sldChg chg="del">
        <pc:chgData name="Frances Steel" userId="79d46658-80de-4106-bb59-cad1b389c72e" providerId="ADAL" clId="{C9A650DF-FC12-494D-9C76-2639CC59E8C5}" dt="2026-08-13T09:37:18.657" v="0" actId="47"/>
        <pc:sldMkLst>
          <pc:docMk/>
          <pc:sldMk cId="629913557" sldId="3439"/>
        </pc:sldMkLst>
      </pc:sldChg>
      <pc:sldChg chg="del">
        <pc:chgData name="Frances Steel" userId="79d46658-80de-4106-bb59-cad1b389c72e" providerId="ADAL" clId="{C9A650DF-FC12-494D-9C76-2639CC59E8C5}" dt="2026-08-13T09:37:18.657" v="0" actId="47"/>
        <pc:sldMkLst>
          <pc:docMk/>
          <pc:sldMk cId="2523091378" sldId="3440"/>
        </pc:sldMkLst>
      </pc:sldChg>
      <pc:sldChg chg="del">
        <pc:chgData name="Frances Steel" userId="79d46658-80de-4106-bb59-cad1b389c72e" providerId="ADAL" clId="{C9A650DF-FC12-494D-9C76-2639CC59E8C5}" dt="2026-08-13T09:37:18.657" v="0" actId="47"/>
        <pc:sldMkLst>
          <pc:docMk/>
          <pc:sldMk cId="2054709051" sldId="3441"/>
        </pc:sldMkLst>
      </pc:sldChg>
      <pc:sldChg chg="del">
        <pc:chgData name="Frances Steel" userId="79d46658-80de-4106-bb59-cad1b389c72e" providerId="ADAL" clId="{C9A650DF-FC12-494D-9C76-2639CC59E8C5}" dt="2026-08-13T09:37:18.657" v="0" actId="47"/>
        <pc:sldMkLst>
          <pc:docMk/>
          <pc:sldMk cId="2962587947" sldId="3442"/>
        </pc:sldMkLst>
      </pc:sldChg>
      <pc:sldChg chg="del">
        <pc:chgData name="Frances Steel" userId="79d46658-80de-4106-bb59-cad1b389c72e" providerId="ADAL" clId="{C9A650DF-FC12-494D-9C76-2639CC59E8C5}" dt="2026-08-13T09:37:18.657" v="0" actId="47"/>
        <pc:sldMkLst>
          <pc:docMk/>
          <pc:sldMk cId="3558395744" sldId="3443"/>
        </pc:sldMkLst>
      </pc:sldChg>
      <pc:sldChg chg="del">
        <pc:chgData name="Frances Steel" userId="79d46658-80de-4106-bb59-cad1b389c72e" providerId="ADAL" clId="{C9A650DF-FC12-494D-9C76-2639CC59E8C5}" dt="2026-08-13T09:37:18.657" v="0" actId="47"/>
        <pc:sldMkLst>
          <pc:docMk/>
          <pc:sldMk cId="2974355294" sldId="3444"/>
        </pc:sldMkLst>
      </pc:sldChg>
      <pc:sldChg chg="del">
        <pc:chgData name="Frances Steel" userId="79d46658-80de-4106-bb59-cad1b389c72e" providerId="ADAL" clId="{C9A650DF-FC12-494D-9C76-2639CC59E8C5}" dt="2026-08-13T09:37:18.657" v="0" actId="47"/>
        <pc:sldMkLst>
          <pc:docMk/>
          <pc:sldMk cId="3015514144" sldId="3445"/>
        </pc:sldMkLst>
      </pc:sldChg>
      <pc:sldChg chg="del">
        <pc:chgData name="Frances Steel" userId="79d46658-80de-4106-bb59-cad1b389c72e" providerId="ADAL" clId="{C9A650DF-FC12-494D-9C76-2639CC59E8C5}" dt="2026-08-13T09:37:18.657" v="0" actId="47"/>
        <pc:sldMkLst>
          <pc:docMk/>
          <pc:sldMk cId="562799054" sldId="3446"/>
        </pc:sldMkLst>
      </pc:sldChg>
      <pc:sldChg chg="del">
        <pc:chgData name="Frances Steel" userId="79d46658-80de-4106-bb59-cad1b389c72e" providerId="ADAL" clId="{C9A650DF-FC12-494D-9C76-2639CC59E8C5}" dt="2026-08-13T09:37:18.657" v="0" actId="47"/>
        <pc:sldMkLst>
          <pc:docMk/>
          <pc:sldMk cId="1408167290" sldId="3447"/>
        </pc:sldMkLst>
      </pc:sldChg>
      <pc:sldChg chg="del">
        <pc:chgData name="Frances Steel" userId="79d46658-80de-4106-bb59-cad1b389c72e" providerId="ADAL" clId="{C9A650DF-FC12-494D-9C76-2639CC59E8C5}" dt="2026-08-13T09:37:18.657" v="0" actId="47"/>
        <pc:sldMkLst>
          <pc:docMk/>
          <pc:sldMk cId="451251373" sldId="3448"/>
        </pc:sldMkLst>
      </pc:sldChg>
      <pc:sldChg chg="del">
        <pc:chgData name="Frances Steel" userId="79d46658-80de-4106-bb59-cad1b389c72e" providerId="ADAL" clId="{C9A650DF-FC12-494D-9C76-2639CC59E8C5}" dt="2026-08-13T09:37:18.657" v="0" actId="47"/>
        <pc:sldMkLst>
          <pc:docMk/>
          <pc:sldMk cId="1751069794" sldId="3449"/>
        </pc:sldMkLst>
      </pc:sldChg>
      <pc:sldChg chg="del">
        <pc:chgData name="Frances Steel" userId="79d46658-80de-4106-bb59-cad1b389c72e" providerId="ADAL" clId="{C9A650DF-FC12-494D-9C76-2639CC59E8C5}" dt="2026-08-13T09:37:18.657" v="0" actId="47"/>
        <pc:sldMkLst>
          <pc:docMk/>
          <pc:sldMk cId="3150827541" sldId="3450"/>
        </pc:sldMkLst>
      </pc:sldChg>
      <pc:sldChg chg="del">
        <pc:chgData name="Frances Steel" userId="79d46658-80de-4106-bb59-cad1b389c72e" providerId="ADAL" clId="{C9A650DF-FC12-494D-9C76-2639CC59E8C5}" dt="2026-08-13T09:37:18.657" v="0" actId="47"/>
        <pc:sldMkLst>
          <pc:docMk/>
          <pc:sldMk cId="2307836138" sldId="3451"/>
        </pc:sldMkLst>
      </pc:sldChg>
      <pc:sldChg chg="del">
        <pc:chgData name="Frances Steel" userId="79d46658-80de-4106-bb59-cad1b389c72e" providerId="ADAL" clId="{C9A650DF-FC12-494D-9C76-2639CC59E8C5}" dt="2026-08-13T09:37:18.657" v="0" actId="47"/>
        <pc:sldMkLst>
          <pc:docMk/>
          <pc:sldMk cId="3269978723" sldId="3452"/>
        </pc:sldMkLst>
      </pc:sldChg>
      <pc:sldChg chg="del">
        <pc:chgData name="Frances Steel" userId="79d46658-80de-4106-bb59-cad1b389c72e" providerId="ADAL" clId="{C9A650DF-FC12-494D-9C76-2639CC59E8C5}" dt="2026-08-13T09:37:18.657" v="0" actId="47"/>
        <pc:sldMkLst>
          <pc:docMk/>
          <pc:sldMk cId="1398045960" sldId="3453"/>
        </pc:sldMkLst>
      </pc:sldChg>
      <pc:sldChg chg="del">
        <pc:chgData name="Frances Steel" userId="79d46658-80de-4106-bb59-cad1b389c72e" providerId="ADAL" clId="{C9A650DF-FC12-494D-9C76-2639CC59E8C5}" dt="2026-08-13T09:37:22.148" v="1" actId="47"/>
        <pc:sldMkLst>
          <pc:docMk/>
          <pc:sldMk cId="135208967" sldId="3454"/>
        </pc:sldMkLst>
      </pc:sldChg>
      <pc:sldChg chg="del">
        <pc:chgData name="Frances Steel" userId="79d46658-80de-4106-bb59-cad1b389c72e" providerId="ADAL" clId="{C9A650DF-FC12-494D-9C76-2639CC59E8C5}" dt="2026-08-13T09:37:24.981" v="2" actId="47"/>
        <pc:sldMkLst>
          <pc:docMk/>
          <pc:sldMk cId="709258493" sldId="3455"/>
        </pc:sldMkLst>
      </pc:sldChg>
      <pc:sldChg chg="del">
        <pc:chgData name="Frances Steel" userId="79d46658-80de-4106-bb59-cad1b389c72e" providerId="ADAL" clId="{C9A650DF-FC12-494D-9C76-2639CC59E8C5}" dt="2026-08-13T09:37:31.564" v="3" actId="47"/>
        <pc:sldMkLst>
          <pc:docMk/>
          <pc:sldMk cId="2802277404" sldId="3457"/>
        </pc:sldMkLst>
      </pc:sldChg>
      <pc:sldChg chg="del">
        <pc:chgData name="Frances Steel" userId="79d46658-80de-4106-bb59-cad1b389c72e" providerId="ADAL" clId="{C9A650DF-FC12-494D-9C76-2639CC59E8C5}" dt="2026-08-13T09:37:31.564" v="3" actId="47"/>
        <pc:sldMkLst>
          <pc:docMk/>
          <pc:sldMk cId="1875161157" sldId="3458"/>
        </pc:sldMkLst>
      </pc:sldChg>
      <pc:sldChg chg="del">
        <pc:chgData name="Frances Steel" userId="79d46658-80de-4106-bb59-cad1b389c72e" providerId="ADAL" clId="{C9A650DF-FC12-494D-9C76-2639CC59E8C5}" dt="2026-08-13T09:37:18.657" v="0" actId="47"/>
        <pc:sldMkLst>
          <pc:docMk/>
          <pc:sldMk cId="1397874623" sldId="3461"/>
        </pc:sldMkLst>
      </pc:sldChg>
      <pc:sldChg chg="del">
        <pc:chgData name="Frances Steel" userId="79d46658-80de-4106-bb59-cad1b389c72e" providerId="ADAL" clId="{C9A650DF-FC12-494D-9C76-2639CC59E8C5}" dt="2026-08-13T09:37:18.657" v="0" actId="47"/>
        <pc:sldMkLst>
          <pc:docMk/>
          <pc:sldMk cId="3990801221" sldId="3462"/>
        </pc:sldMkLst>
      </pc:sldChg>
      <pc:sldChg chg="del">
        <pc:chgData name="Frances Steel" userId="79d46658-80de-4106-bb59-cad1b389c72e" providerId="ADAL" clId="{C9A650DF-FC12-494D-9C76-2639CC59E8C5}" dt="2026-08-13T09:37:18.657" v="0" actId="47"/>
        <pc:sldMkLst>
          <pc:docMk/>
          <pc:sldMk cId="1433606448" sldId="3463"/>
        </pc:sldMkLst>
      </pc:sldChg>
      <pc:sldChg chg="del">
        <pc:chgData name="Frances Steel" userId="79d46658-80de-4106-bb59-cad1b389c72e" providerId="ADAL" clId="{C9A650DF-FC12-494D-9C76-2639CC59E8C5}" dt="2026-08-13T09:37:18.657" v="0" actId="47"/>
        <pc:sldMkLst>
          <pc:docMk/>
          <pc:sldMk cId="1308502466" sldId="3465"/>
        </pc:sldMkLst>
      </pc:sldChg>
      <pc:sldChg chg="del">
        <pc:chgData name="Frances Steel" userId="79d46658-80de-4106-bb59-cad1b389c72e" providerId="ADAL" clId="{C9A650DF-FC12-494D-9C76-2639CC59E8C5}" dt="2026-08-13T09:37:18.657" v="0" actId="47"/>
        <pc:sldMkLst>
          <pc:docMk/>
          <pc:sldMk cId="2771169003" sldId="3466"/>
        </pc:sldMkLst>
      </pc:sldChg>
      <pc:sldChg chg="del">
        <pc:chgData name="Frances Steel" userId="79d46658-80de-4106-bb59-cad1b389c72e" providerId="ADAL" clId="{C9A650DF-FC12-494D-9C76-2639CC59E8C5}" dt="2026-08-13T09:37:18.657" v="0" actId="47"/>
        <pc:sldMkLst>
          <pc:docMk/>
          <pc:sldMk cId="473468100" sldId="3468"/>
        </pc:sldMkLst>
      </pc:sldChg>
      <pc:sldChg chg="del">
        <pc:chgData name="Frances Steel" userId="79d46658-80de-4106-bb59-cad1b389c72e" providerId="ADAL" clId="{C9A650DF-FC12-494D-9C76-2639CC59E8C5}" dt="2026-08-13T09:37:18.657" v="0" actId="47"/>
        <pc:sldMkLst>
          <pc:docMk/>
          <pc:sldMk cId="2708207427" sldId="3469"/>
        </pc:sldMkLst>
      </pc:sldChg>
      <pc:sldChg chg="del">
        <pc:chgData name="Frances Steel" userId="79d46658-80de-4106-bb59-cad1b389c72e" providerId="ADAL" clId="{C9A650DF-FC12-494D-9C76-2639CC59E8C5}" dt="2026-08-13T09:37:18.657" v="0" actId="47"/>
        <pc:sldMkLst>
          <pc:docMk/>
          <pc:sldMk cId="2229494516" sldId="3470"/>
        </pc:sldMkLst>
      </pc:sldChg>
      <pc:sldChg chg="del">
        <pc:chgData name="Frances Steel" userId="79d46658-80de-4106-bb59-cad1b389c72e" providerId="ADAL" clId="{C9A650DF-FC12-494D-9C76-2639CC59E8C5}" dt="2026-08-13T09:37:18.657" v="0" actId="47"/>
        <pc:sldMkLst>
          <pc:docMk/>
          <pc:sldMk cId="1189961926" sldId="3471"/>
        </pc:sldMkLst>
      </pc:sldChg>
      <pc:sldChg chg="del">
        <pc:chgData name="Frances Steel" userId="79d46658-80de-4106-bb59-cad1b389c72e" providerId="ADAL" clId="{C9A650DF-FC12-494D-9C76-2639CC59E8C5}" dt="2026-08-13T09:37:18.657" v="0" actId="47"/>
        <pc:sldMkLst>
          <pc:docMk/>
          <pc:sldMk cId="490836839" sldId="3472"/>
        </pc:sldMkLst>
      </pc:sldChg>
      <pc:sldChg chg="del">
        <pc:chgData name="Frances Steel" userId="79d46658-80de-4106-bb59-cad1b389c72e" providerId="ADAL" clId="{C9A650DF-FC12-494D-9C76-2639CC59E8C5}" dt="2026-08-13T09:37:18.657" v="0" actId="47"/>
        <pc:sldMkLst>
          <pc:docMk/>
          <pc:sldMk cId="2572690167" sldId="3473"/>
        </pc:sldMkLst>
      </pc:sldChg>
      <pc:sldChg chg="del">
        <pc:chgData name="Frances Steel" userId="79d46658-80de-4106-bb59-cad1b389c72e" providerId="ADAL" clId="{C9A650DF-FC12-494D-9C76-2639CC59E8C5}" dt="2026-08-13T09:37:18.657" v="0" actId="47"/>
        <pc:sldMkLst>
          <pc:docMk/>
          <pc:sldMk cId="353951598" sldId="3474"/>
        </pc:sldMkLst>
      </pc:sldChg>
      <pc:sldChg chg="del">
        <pc:chgData name="Frances Steel" userId="79d46658-80de-4106-bb59-cad1b389c72e" providerId="ADAL" clId="{C9A650DF-FC12-494D-9C76-2639CC59E8C5}" dt="2026-08-13T09:37:18.657" v="0" actId="47"/>
        <pc:sldMkLst>
          <pc:docMk/>
          <pc:sldMk cId="416135146" sldId="3475"/>
        </pc:sldMkLst>
      </pc:sldChg>
      <pc:sldChg chg="del">
        <pc:chgData name="Frances Steel" userId="79d46658-80de-4106-bb59-cad1b389c72e" providerId="ADAL" clId="{C9A650DF-FC12-494D-9C76-2639CC59E8C5}" dt="2026-08-13T09:37:18.657" v="0" actId="47"/>
        <pc:sldMkLst>
          <pc:docMk/>
          <pc:sldMk cId="753230931" sldId="3476"/>
        </pc:sldMkLst>
      </pc:sldChg>
      <pc:sldChg chg="del">
        <pc:chgData name="Frances Steel" userId="79d46658-80de-4106-bb59-cad1b389c72e" providerId="ADAL" clId="{C9A650DF-FC12-494D-9C76-2639CC59E8C5}" dt="2026-08-13T09:37:18.657" v="0" actId="47"/>
        <pc:sldMkLst>
          <pc:docMk/>
          <pc:sldMk cId="1241921477" sldId="3477"/>
        </pc:sldMkLst>
      </pc:sldChg>
      <pc:sldChg chg="del">
        <pc:chgData name="Frances Steel" userId="79d46658-80de-4106-bb59-cad1b389c72e" providerId="ADAL" clId="{C9A650DF-FC12-494D-9C76-2639CC59E8C5}" dt="2026-08-13T09:37:18.657" v="0" actId="47"/>
        <pc:sldMkLst>
          <pc:docMk/>
          <pc:sldMk cId="1334669254" sldId="3478"/>
        </pc:sldMkLst>
      </pc:sldChg>
      <pc:sldChg chg="del">
        <pc:chgData name="Frances Steel" userId="79d46658-80de-4106-bb59-cad1b389c72e" providerId="ADAL" clId="{C9A650DF-FC12-494D-9C76-2639CC59E8C5}" dt="2026-08-13T09:37:18.657" v="0" actId="47"/>
        <pc:sldMkLst>
          <pc:docMk/>
          <pc:sldMk cId="2753653064" sldId="3479"/>
        </pc:sldMkLst>
      </pc:sldChg>
      <pc:sldChg chg="del">
        <pc:chgData name="Frances Steel" userId="79d46658-80de-4106-bb59-cad1b389c72e" providerId="ADAL" clId="{C9A650DF-FC12-494D-9C76-2639CC59E8C5}" dt="2026-08-13T09:37:18.657" v="0" actId="47"/>
        <pc:sldMkLst>
          <pc:docMk/>
          <pc:sldMk cId="3144471218" sldId="3480"/>
        </pc:sldMkLst>
      </pc:sldChg>
      <pc:sldChg chg="del">
        <pc:chgData name="Frances Steel" userId="79d46658-80de-4106-bb59-cad1b389c72e" providerId="ADAL" clId="{C9A650DF-FC12-494D-9C76-2639CC59E8C5}" dt="2026-08-13T09:37:18.657" v="0" actId="47"/>
        <pc:sldMkLst>
          <pc:docMk/>
          <pc:sldMk cId="1616419491" sldId="3481"/>
        </pc:sldMkLst>
      </pc:sldChg>
      <pc:sldChg chg="del">
        <pc:chgData name="Frances Steel" userId="79d46658-80de-4106-bb59-cad1b389c72e" providerId="ADAL" clId="{C9A650DF-FC12-494D-9C76-2639CC59E8C5}" dt="2026-08-13T09:37:18.657" v="0" actId="47"/>
        <pc:sldMkLst>
          <pc:docMk/>
          <pc:sldMk cId="1630513365" sldId="3482"/>
        </pc:sldMkLst>
      </pc:sldChg>
      <pc:sldChg chg="del">
        <pc:chgData name="Frances Steel" userId="79d46658-80de-4106-bb59-cad1b389c72e" providerId="ADAL" clId="{C9A650DF-FC12-494D-9C76-2639CC59E8C5}" dt="2026-08-13T09:37:18.657" v="0" actId="47"/>
        <pc:sldMkLst>
          <pc:docMk/>
          <pc:sldMk cId="437441463" sldId="3483"/>
        </pc:sldMkLst>
      </pc:sldChg>
      <pc:sldChg chg="del">
        <pc:chgData name="Frances Steel" userId="79d46658-80de-4106-bb59-cad1b389c72e" providerId="ADAL" clId="{C9A650DF-FC12-494D-9C76-2639CC59E8C5}" dt="2026-08-13T09:37:18.657" v="0" actId="47"/>
        <pc:sldMkLst>
          <pc:docMk/>
          <pc:sldMk cId="2112930976" sldId="3486"/>
        </pc:sldMkLst>
      </pc:sldChg>
      <pc:sldChg chg="del">
        <pc:chgData name="Frances Steel" userId="79d46658-80de-4106-bb59-cad1b389c72e" providerId="ADAL" clId="{C9A650DF-FC12-494D-9C76-2639CC59E8C5}" dt="2026-08-13T09:37:18.657" v="0" actId="47"/>
        <pc:sldMkLst>
          <pc:docMk/>
          <pc:sldMk cId="2086938515" sldId="3487"/>
        </pc:sldMkLst>
      </pc:sldChg>
      <pc:sldChg chg="del">
        <pc:chgData name="Frances Steel" userId="79d46658-80de-4106-bb59-cad1b389c72e" providerId="ADAL" clId="{C9A650DF-FC12-494D-9C76-2639CC59E8C5}" dt="2026-08-13T09:37:18.657" v="0" actId="47"/>
        <pc:sldMkLst>
          <pc:docMk/>
          <pc:sldMk cId="4080006921" sldId="3488"/>
        </pc:sldMkLst>
      </pc:sldChg>
      <pc:sldChg chg="del">
        <pc:chgData name="Frances Steel" userId="79d46658-80de-4106-bb59-cad1b389c72e" providerId="ADAL" clId="{C9A650DF-FC12-494D-9C76-2639CC59E8C5}" dt="2026-08-13T09:37:18.657" v="0" actId="47"/>
        <pc:sldMkLst>
          <pc:docMk/>
          <pc:sldMk cId="2010341970" sldId="3489"/>
        </pc:sldMkLst>
      </pc:sldChg>
      <pc:sldChg chg="del">
        <pc:chgData name="Frances Steel" userId="79d46658-80de-4106-bb59-cad1b389c72e" providerId="ADAL" clId="{C9A650DF-FC12-494D-9C76-2639CC59E8C5}" dt="2026-08-13T09:37:18.657" v="0" actId="47"/>
        <pc:sldMkLst>
          <pc:docMk/>
          <pc:sldMk cId="2413152094" sldId="3490"/>
        </pc:sldMkLst>
      </pc:sldChg>
      <pc:sldChg chg="del">
        <pc:chgData name="Frances Steel" userId="79d46658-80de-4106-bb59-cad1b389c72e" providerId="ADAL" clId="{C9A650DF-FC12-494D-9C76-2639CC59E8C5}" dt="2026-08-13T09:37:18.657" v="0" actId="47"/>
        <pc:sldMkLst>
          <pc:docMk/>
          <pc:sldMk cId="23735505" sldId="3491"/>
        </pc:sldMkLst>
      </pc:sldChg>
      <pc:sldChg chg="del">
        <pc:chgData name="Frances Steel" userId="79d46658-80de-4106-bb59-cad1b389c72e" providerId="ADAL" clId="{C9A650DF-FC12-494D-9C76-2639CC59E8C5}" dt="2026-08-13T09:37:18.657" v="0" actId="47"/>
        <pc:sldMkLst>
          <pc:docMk/>
          <pc:sldMk cId="2853838900" sldId="3492"/>
        </pc:sldMkLst>
      </pc:sldChg>
      <pc:sldChg chg="del">
        <pc:chgData name="Frances Steel" userId="79d46658-80de-4106-bb59-cad1b389c72e" providerId="ADAL" clId="{C9A650DF-FC12-494D-9C76-2639CC59E8C5}" dt="2026-08-13T09:37:18.657" v="0" actId="47"/>
        <pc:sldMkLst>
          <pc:docMk/>
          <pc:sldMk cId="1850173605" sldId="3493"/>
        </pc:sldMkLst>
      </pc:sldChg>
      <pc:sldChg chg="del">
        <pc:chgData name="Frances Steel" userId="79d46658-80de-4106-bb59-cad1b389c72e" providerId="ADAL" clId="{C9A650DF-FC12-494D-9C76-2639CC59E8C5}" dt="2026-08-13T09:37:18.657" v="0" actId="47"/>
        <pc:sldMkLst>
          <pc:docMk/>
          <pc:sldMk cId="2353171162" sldId="3494"/>
        </pc:sldMkLst>
      </pc:sldChg>
      <pc:sldChg chg="del">
        <pc:chgData name="Frances Steel" userId="79d46658-80de-4106-bb59-cad1b389c72e" providerId="ADAL" clId="{C9A650DF-FC12-494D-9C76-2639CC59E8C5}" dt="2026-08-13T09:37:18.657" v="0" actId="47"/>
        <pc:sldMkLst>
          <pc:docMk/>
          <pc:sldMk cId="3421250468" sldId="3495"/>
        </pc:sldMkLst>
      </pc:sldChg>
      <pc:sldChg chg="del">
        <pc:chgData name="Frances Steel" userId="79d46658-80de-4106-bb59-cad1b389c72e" providerId="ADAL" clId="{C9A650DF-FC12-494D-9C76-2639CC59E8C5}" dt="2026-08-13T09:37:18.657" v="0" actId="47"/>
        <pc:sldMkLst>
          <pc:docMk/>
          <pc:sldMk cId="2605559591" sldId="3496"/>
        </pc:sldMkLst>
      </pc:sldChg>
      <pc:sldChg chg="del">
        <pc:chgData name="Frances Steel" userId="79d46658-80de-4106-bb59-cad1b389c72e" providerId="ADAL" clId="{C9A650DF-FC12-494D-9C76-2639CC59E8C5}" dt="2026-08-13T09:37:18.657" v="0" actId="47"/>
        <pc:sldMkLst>
          <pc:docMk/>
          <pc:sldMk cId="3019473682" sldId="3497"/>
        </pc:sldMkLst>
      </pc:sldChg>
      <pc:sldChg chg="del">
        <pc:chgData name="Frances Steel" userId="79d46658-80de-4106-bb59-cad1b389c72e" providerId="ADAL" clId="{C9A650DF-FC12-494D-9C76-2639CC59E8C5}" dt="2026-08-13T09:37:18.657" v="0" actId="47"/>
        <pc:sldMkLst>
          <pc:docMk/>
          <pc:sldMk cId="3430485344" sldId="3498"/>
        </pc:sldMkLst>
      </pc:sldChg>
      <pc:sldChg chg="del">
        <pc:chgData name="Frances Steel" userId="79d46658-80de-4106-bb59-cad1b389c72e" providerId="ADAL" clId="{C9A650DF-FC12-494D-9C76-2639CC59E8C5}" dt="2026-08-13T09:37:18.657" v="0" actId="47"/>
        <pc:sldMkLst>
          <pc:docMk/>
          <pc:sldMk cId="2532119436" sldId="3499"/>
        </pc:sldMkLst>
      </pc:sldChg>
      <pc:sldChg chg="del">
        <pc:chgData name="Frances Steel" userId="79d46658-80de-4106-bb59-cad1b389c72e" providerId="ADAL" clId="{C9A650DF-FC12-494D-9C76-2639CC59E8C5}" dt="2026-08-13T09:37:18.657" v="0" actId="47"/>
        <pc:sldMkLst>
          <pc:docMk/>
          <pc:sldMk cId="704409088" sldId="3500"/>
        </pc:sldMkLst>
      </pc:sldChg>
      <pc:sldChg chg="del">
        <pc:chgData name="Frances Steel" userId="79d46658-80de-4106-bb59-cad1b389c72e" providerId="ADAL" clId="{C9A650DF-FC12-494D-9C76-2639CC59E8C5}" dt="2026-08-13T09:37:18.657" v="0" actId="47"/>
        <pc:sldMkLst>
          <pc:docMk/>
          <pc:sldMk cId="2353131324" sldId="3501"/>
        </pc:sldMkLst>
      </pc:sldChg>
      <pc:sldChg chg="del">
        <pc:chgData name="Frances Steel" userId="79d46658-80de-4106-bb59-cad1b389c72e" providerId="ADAL" clId="{C9A650DF-FC12-494D-9C76-2639CC59E8C5}" dt="2026-08-13T09:37:18.657" v="0" actId="47"/>
        <pc:sldMkLst>
          <pc:docMk/>
          <pc:sldMk cId="3396178178" sldId="3502"/>
        </pc:sldMkLst>
      </pc:sldChg>
      <pc:sldChg chg="del">
        <pc:chgData name="Frances Steel" userId="79d46658-80de-4106-bb59-cad1b389c72e" providerId="ADAL" clId="{C9A650DF-FC12-494D-9C76-2639CC59E8C5}" dt="2026-08-13T09:37:18.657" v="0" actId="47"/>
        <pc:sldMkLst>
          <pc:docMk/>
          <pc:sldMk cId="2709978293" sldId="3503"/>
        </pc:sldMkLst>
      </pc:sldChg>
      <pc:sldChg chg="del">
        <pc:chgData name="Frances Steel" userId="79d46658-80de-4106-bb59-cad1b389c72e" providerId="ADAL" clId="{C9A650DF-FC12-494D-9C76-2639CC59E8C5}" dt="2026-08-13T09:37:18.657" v="0" actId="47"/>
        <pc:sldMkLst>
          <pc:docMk/>
          <pc:sldMk cId="2671953120" sldId="3504"/>
        </pc:sldMkLst>
      </pc:sldChg>
      <pc:sldChg chg="del">
        <pc:chgData name="Frances Steel" userId="79d46658-80de-4106-bb59-cad1b389c72e" providerId="ADAL" clId="{C9A650DF-FC12-494D-9C76-2639CC59E8C5}" dt="2026-08-13T09:37:18.657" v="0" actId="47"/>
        <pc:sldMkLst>
          <pc:docMk/>
          <pc:sldMk cId="1008188172" sldId="3505"/>
        </pc:sldMkLst>
      </pc:sldChg>
      <pc:sldChg chg="del">
        <pc:chgData name="Frances Steel" userId="79d46658-80de-4106-bb59-cad1b389c72e" providerId="ADAL" clId="{C9A650DF-FC12-494D-9C76-2639CC59E8C5}" dt="2026-08-13T09:37:18.657" v="0" actId="47"/>
        <pc:sldMkLst>
          <pc:docMk/>
          <pc:sldMk cId="2843093134" sldId="3506"/>
        </pc:sldMkLst>
      </pc:sldChg>
      <pc:sldChg chg="del">
        <pc:chgData name="Frances Steel" userId="79d46658-80de-4106-bb59-cad1b389c72e" providerId="ADAL" clId="{C9A650DF-FC12-494D-9C76-2639CC59E8C5}" dt="2026-08-13T09:37:18.657" v="0" actId="47"/>
        <pc:sldMkLst>
          <pc:docMk/>
          <pc:sldMk cId="2683176477" sldId="3507"/>
        </pc:sldMkLst>
      </pc:sldChg>
      <pc:sldChg chg="del">
        <pc:chgData name="Frances Steel" userId="79d46658-80de-4106-bb59-cad1b389c72e" providerId="ADAL" clId="{C9A650DF-FC12-494D-9C76-2639CC59E8C5}" dt="2026-08-13T09:37:18.657" v="0" actId="47"/>
        <pc:sldMkLst>
          <pc:docMk/>
          <pc:sldMk cId="3645122337" sldId="3508"/>
        </pc:sldMkLst>
      </pc:sldChg>
      <pc:sldChg chg="del">
        <pc:chgData name="Frances Steel" userId="79d46658-80de-4106-bb59-cad1b389c72e" providerId="ADAL" clId="{C9A650DF-FC12-494D-9C76-2639CC59E8C5}" dt="2026-08-13T09:37:18.657" v="0" actId="47"/>
        <pc:sldMkLst>
          <pc:docMk/>
          <pc:sldMk cId="3399598983" sldId="3509"/>
        </pc:sldMkLst>
      </pc:sldChg>
      <pc:sldChg chg="del">
        <pc:chgData name="Frances Steel" userId="79d46658-80de-4106-bb59-cad1b389c72e" providerId="ADAL" clId="{C9A650DF-FC12-494D-9C76-2639CC59E8C5}" dt="2026-08-13T09:37:18.657" v="0" actId="47"/>
        <pc:sldMkLst>
          <pc:docMk/>
          <pc:sldMk cId="4226723817" sldId="3510"/>
        </pc:sldMkLst>
      </pc:sldChg>
      <pc:sldChg chg="del">
        <pc:chgData name="Frances Steel" userId="79d46658-80de-4106-bb59-cad1b389c72e" providerId="ADAL" clId="{C9A650DF-FC12-494D-9C76-2639CC59E8C5}" dt="2026-08-13T09:37:18.657" v="0" actId="47"/>
        <pc:sldMkLst>
          <pc:docMk/>
          <pc:sldMk cId="4089627902" sldId="3511"/>
        </pc:sldMkLst>
      </pc:sldChg>
      <pc:sldChg chg="del">
        <pc:chgData name="Frances Steel" userId="79d46658-80de-4106-bb59-cad1b389c72e" providerId="ADAL" clId="{C9A650DF-FC12-494D-9C76-2639CC59E8C5}" dt="2026-08-13T09:37:18.657" v="0" actId="47"/>
        <pc:sldMkLst>
          <pc:docMk/>
          <pc:sldMk cId="1383161007" sldId="3512"/>
        </pc:sldMkLst>
      </pc:sldChg>
      <pc:sldChg chg="del">
        <pc:chgData name="Frances Steel" userId="79d46658-80de-4106-bb59-cad1b389c72e" providerId="ADAL" clId="{C9A650DF-FC12-494D-9C76-2639CC59E8C5}" dt="2026-08-13T09:37:18.657" v="0" actId="47"/>
        <pc:sldMkLst>
          <pc:docMk/>
          <pc:sldMk cId="3127091271" sldId="3513"/>
        </pc:sldMkLst>
      </pc:sldChg>
      <pc:sldChg chg="del">
        <pc:chgData name="Frances Steel" userId="79d46658-80de-4106-bb59-cad1b389c72e" providerId="ADAL" clId="{C9A650DF-FC12-494D-9C76-2639CC59E8C5}" dt="2026-08-13T09:37:18.657" v="0" actId="47"/>
        <pc:sldMkLst>
          <pc:docMk/>
          <pc:sldMk cId="4239140734" sldId="3514"/>
        </pc:sldMkLst>
      </pc:sldChg>
      <pc:sldChg chg="del">
        <pc:chgData name="Frances Steel" userId="79d46658-80de-4106-bb59-cad1b389c72e" providerId="ADAL" clId="{C9A650DF-FC12-494D-9C76-2639CC59E8C5}" dt="2026-08-13T09:37:18.657" v="0" actId="47"/>
        <pc:sldMkLst>
          <pc:docMk/>
          <pc:sldMk cId="3229127114" sldId="3515"/>
        </pc:sldMkLst>
      </pc:sldChg>
      <pc:sldChg chg="del">
        <pc:chgData name="Frances Steel" userId="79d46658-80de-4106-bb59-cad1b389c72e" providerId="ADAL" clId="{C9A650DF-FC12-494D-9C76-2639CC59E8C5}" dt="2026-08-13T09:37:18.657" v="0" actId="47"/>
        <pc:sldMkLst>
          <pc:docMk/>
          <pc:sldMk cId="1625996598" sldId="3516"/>
        </pc:sldMkLst>
      </pc:sldChg>
      <pc:sldChg chg="del">
        <pc:chgData name="Frances Steel" userId="79d46658-80de-4106-bb59-cad1b389c72e" providerId="ADAL" clId="{C9A650DF-FC12-494D-9C76-2639CC59E8C5}" dt="2026-08-13T09:37:18.657" v="0" actId="47"/>
        <pc:sldMkLst>
          <pc:docMk/>
          <pc:sldMk cId="34955089" sldId="3517"/>
        </pc:sldMkLst>
      </pc:sldChg>
      <pc:sldChg chg="del">
        <pc:chgData name="Frances Steel" userId="79d46658-80de-4106-bb59-cad1b389c72e" providerId="ADAL" clId="{C9A650DF-FC12-494D-9C76-2639CC59E8C5}" dt="2026-08-13T09:37:18.657" v="0" actId="47"/>
        <pc:sldMkLst>
          <pc:docMk/>
          <pc:sldMk cId="3930742870" sldId="3518"/>
        </pc:sldMkLst>
      </pc:sldChg>
      <pc:sldChg chg="del">
        <pc:chgData name="Frances Steel" userId="79d46658-80de-4106-bb59-cad1b389c72e" providerId="ADAL" clId="{C9A650DF-FC12-494D-9C76-2639CC59E8C5}" dt="2026-08-13T09:37:18.657" v="0" actId="47"/>
        <pc:sldMkLst>
          <pc:docMk/>
          <pc:sldMk cId="1761024289" sldId="3519"/>
        </pc:sldMkLst>
      </pc:sldChg>
      <pc:sldChg chg="del">
        <pc:chgData name="Frances Steel" userId="79d46658-80de-4106-bb59-cad1b389c72e" providerId="ADAL" clId="{C9A650DF-FC12-494D-9C76-2639CC59E8C5}" dt="2026-08-13T09:37:18.657" v="0" actId="47"/>
        <pc:sldMkLst>
          <pc:docMk/>
          <pc:sldMk cId="468020510" sldId="3520"/>
        </pc:sldMkLst>
      </pc:sldChg>
      <pc:sldChg chg="del">
        <pc:chgData name="Frances Steel" userId="79d46658-80de-4106-bb59-cad1b389c72e" providerId="ADAL" clId="{C9A650DF-FC12-494D-9C76-2639CC59E8C5}" dt="2026-08-13T09:37:18.657" v="0" actId="47"/>
        <pc:sldMkLst>
          <pc:docMk/>
          <pc:sldMk cId="1692839814" sldId="3521"/>
        </pc:sldMkLst>
      </pc:sldChg>
      <pc:sldChg chg="del">
        <pc:chgData name="Frances Steel" userId="79d46658-80de-4106-bb59-cad1b389c72e" providerId="ADAL" clId="{C9A650DF-FC12-494D-9C76-2639CC59E8C5}" dt="2026-08-13T09:37:18.657" v="0" actId="47"/>
        <pc:sldMkLst>
          <pc:docMk/>
          <pc:sldMk cId="485105097" sldId="3522"/>
        </pc:sldMkLst>
      </pc:sldChg>
      <pc:sldChg chg="del">
        <pc:chgData name="Frances Steel" userId="79d46658-80de-4106-bb59-cad1b389c72e" providerId="ADAL" clId="{C9A650DF-FC12-494D-9C76-2639CC59E8C5}" dt="2026-08-13T09:37:18.657" v="0" actId="47"/>
        <pc:sldMkLst>
          <pc:docMk/>
          <pc:sldMk cId="274534297" sldId="3523"/>
        </pc:sldMkLst>
      </pc:sldChg>
      <pc:sldChg chg="del">
        <pc:chgData name="Frances Steel" userId="79d46658-80de-4106-bb59-cad1b389c72e" providerId="ADAL" clId="{C9A650DF-FC12-494D-9C76-2639CC59E8C5}" dt="2026-08-13T09:37:18.657" v="0" actId="47"/>
        <pc:sldMkLst>
          <pc:docMk/>
          <pc:sldMk cId="2206756454" sldId="3524"/>
        </pc:sldMkLst>
      </pc:sldChg>
      <pc:sldChg chg="del">
        <pc:chgData name="Frances Steel" userId="79d46658-80de-4106-bb59-cad1b389c72e" providerId="ADAL" clId="{C9A650DF-FC12-494D-9C76-2639CC59E8C5}" dt="2026-08-13T09:37:18.657" v="0" actId="47"/>
        <pc:sldMkLst>
          <pc:docMk/>
          <pc:sldMk cId="1660752254" sldId="3525"/>
        </pc:sldMkLst>
      </pc:sldChg>
      <pc:sldChg chg="del">
        <pc:chgData name="Frances Steel" userId="79d46658-80de-4106-bb59-cad1b389c72e" providerId="ADAL" clId="{C9A650DF-FC12-494D-9C76-2639CC59E8C5}" dt="2026-08-13T09:37:18.657" v="0" actId="47"/>
        <pc:sldMkLst>
          <pc:docMk/>
          <pc:sldMk cId="2533332080" sldId="3526"/>
        </pc:sldMkLst>
      </pc:sldChg>
      <pc:sldChg chg="del">
        <pc:chgData name="Frances Steel" userId="79d46658-80de-4106-bb59-cad1b389c72e" providerId="ADAL" clId="{C9A650DF-FC12-494D-9C76-2639CC59E8C5}" dt="2026-08-13T09:37:18.657" v="0" actId="47"/>
        <pc:sldMkLst>
          <pc:docMk/>
          <pc:sldMk cId="4065841812" sldId="3527"/>
        </pc:sldMkLst>
      </pc:sldChg>
      <pc:sldChg chg="del">
        <pc:chgData name="Frances Steel" userId="79d46658-80de-4106-bb59-cad1b389c72e" providerId="ADAL" clId="{C9A650DF-FC12-494D-9C76-2639CC59E8C5}" dt="2026-08-13T09:37:18.657" v="0" actId="47"/>
        <pc:sldMkLst>
          <pc:docMk/>
          <pc:sldMk cId="589465397" sldId="3528"/>
        </pc:sldMkLst>
      </pc:sldChg>
      <pc:sldChg chg="del">
        <pc:chgData name="Frances Steel" userId="79d46658-80de-4106-bb59-cad1b389c72e" providerId="ADAL" clId="{C9A650DF-FC12-494D-9C76-2639CC59E8C5}" dt="2026-08-13T09:37:18.657" v="0" actId="47"/>
        <pc:sldMkLst>
          <pc:docMk/>
          <pc:sldMk cId="2993787579" sldId="3529"/>
        </pc:sldMkLst>
      </pc:sldChg>
      <pc:sldChg chg="del">
        <pc:chgData name="Frances Steel" userId="79d46658-80de-4106-bb59-cad1b389c72e" providerId="ADAL" clId="{C9A650DF-FC12-494D-9C76-2639CC59E8C5}" dt="2026-08-13T09:37:18.657" v="0" actId="47"/>
        <pc:sldMkLst>
          <pc:docMk/>
          <pc:sldMk cId="371695293" sldId="3530"/>
        </pc:sldMkLst>
      </pc:sldChg>
      <pc:sldChg chg="del">
        <pc:chgData name="Frances Steel" userId="79d46658-80de-4106-bb59-cad1b389c72e" providerId="ADAL" clId="{C9A650DF-FC12-494D-9C76-2639CC59E8C5}" dt="2026-08-13T09:37:18.657" v="0" actId="47"/>
        <pc:sldMkLst>
          <pc:docMk/>
          <pc:sldMk cId="2960759844" sldId="3531"/>
        </pc:sldMkLst>
      </pc:sldChg>
      <pc:sldChg chg="del">
        <pc:chgData name="Frances Steel" userId="79d46658-80de-4106-bb59-cad1b389c72e" providerId="ADAL" clId="{C9A650DF-FC12-494D-9C76-2639CC59E8C5}" dt="2026-08-13T09:37:18.657" v="0" actId="47"/>
        <pc:sldMkLst>
          <pc:docMk/>
          <pc:sldMk cId="1086988512" sldId="3532"/>
        </pc:sldMkLst>
      </pc:sldChg>
      <pc:sldChg chg="del">
        <pc:chgData name="Frances Steel" userId="79d46658-80de-4106-bb59-cad1b389c72e" providerId="ADAL" clId="{C9A650DF-FC12-494D-9C76-2639CC59E8C5}" dt="2026-08-13T09:37:18.657" v="0" actId="47"/>
        <pc:sldMkLst>
          <pc:docMk/>
          <pc:sldMk cId="414757199" sldId="3533"/>
        </pc:sldMkLst>
      </pc:sldChg>
      <pc:sldChg chg="del">
        <pc:chgData name="Frances Steel" userId="79d46658-80de-4106-bb59-cad1b389c72e" providerId="ADAL" clId="{C9A650DF-FC12-494D-9C76-2639CC59E8C5}" dt="2026-08-13T09:37:18.657" v="0" actId="47"/>
        <pc:sldMkLst>
          <pc:docMk/>
          <pc:sldMk cId="3135178155" sldId="3534"/>
        </pc:sldMkLst>
      </pc:sldChg>
      <pc:sldChg chg="del">
        <pc:chgData name="Frances Steel" userId="79d46658-80de-4106-bb59-cad1b389c72e" providerId="ADAL" clId="{C9A650DF-FC12-494D-9C76-2639CC59E8C5}" dt="2026-08-13T09:37:18.657" v="0" actId="47"/>
        <pc:sldMkLst>
          <pc:docMk/>
          <pc:sldMk cId="28073093" sldId="3535"/>
        </pc:sldMkLst>
      </pc:sldChg>
      <pc:sldChg chg="del">
        <pc:chgData name="Frances Steel" userId="79d46658-80de-4106-bb59-cad1b389c72e" providerId="ADAL" clId="{C9A650DF-FC12-494D-9C76-2639CC59E8C5}" dt="2026-08-13T09:37:18.657" v="0" actId="47"/>
        <pc:sldMkLst>
          <pc:docMk/>
          <pc:sldMk cId="1073880402" sldId="3536"/>
        </pc:sldMkLst>
      </pc:sldChg>
      <pc:sldChg chg="del">
        <pc:chgData name="Frances Steel" userId="79d46658-80de-4106-bb59-cad1b389c72e" providerId="ADAL" clId="{C9A650DF-FC12-494D-9C76-2639CC59E8C5}" dt="2026-08-13T09:37:18.657" v="0" actId="47"/>
        <pc:sldMkLst>
          <pc:docMk/>
          <pc:sldMk cId="3388881317" sldId="3537"/>
        </pc:sldMkLst>
      </pc:sldChg>
      <pc:sldChg chg="del">
        <pc:chgData name="Frances Steel" userId="79d46658-80de-4106-bb59-cad1b389c72e" providerId="ADAL" clId="{C9A650DF-FC12-494D-9C76-2639CC59E8C5}" dt="2026-08-13T09:37:18.657" v="0" actId="47"/>
        <pc:sldMkLst>
          <pc:docMk/>
          <pc:sldMk cId="1634473596" sldId="3538"/>
        </pc:sldMkLst>
      </pc:sldChg>
      <pc:sldChg chg="del">
        <pc:chgData name="Frances Steel" userId="79d46658-80de-4106-bb59-cad1b389c72e" providerId="ADAL" clId="{C9A650DF-FC12-494D-9C76-2639CC59E8C5}" dt="2026-08-13T09:37:18.657" v="0" actId="47"/>
        <pc:sldMkLst>
          <pc:docMk/>
          <pc:sldMk cId="771806197" sldId="3539"/>
        </pc:sldMkLst>
      </pc:sldChg>
      <pc:sldChg chg="del">
        <pc:chgData name="Frances Steel" userId="79d46658-80de-4106-bb59-cad1b389c72e" providerId="ADAL" clId="{C9A650DF-FC12-494D-9C76-2639CC59E8C5}" dt="2026-08-13T09:37:18.657" v="0" actId="47"/>
        <pc:sldMkLst>
          <pc:docMk/>
          <pc:sldMk cId="3942614258" sldId="3540"/>
        </pc:sldMkLst>
      </pc:sldChg>
      <pc:sldChg chg="del">
        <pc:chgData name="Frances Steel" userId="79d46658-80de-4106-bb59-cad1b389c72e" providerId="ADAL" clId="{C9A650DF-FC12-494D-9C76-2639CC59E8C5}" dt="2026-08-13T09:37:18.657" v="0" actId="47"/>
        <pc:sldMkLst>
          <pc:docMk/>
          <pc:sldMk cId="1889031152" sldId="3541"/>
        </pc:sldMkLst>
      </pc:sldChg>
      <pc:sldChg chg="del">
        <pc:chgData name="Frances Steel" userId="79d46658-80de-4106-bb59-cad1b389c72e" providerId="ADAL" clId="{C9A650DF-FC12-494D-9C76-2639CC59E8C5}" dt="2026-08-13T09:37:18.657" v="0" actId="47"/>
        <pc:sldMkLst>
          <pc:docMk/>
          <pc:sldMk cId="4284772620" sldId="3542"/>
        </pc:sldMkLst>
      </pc:sldChg>
      <pc:sldChg chg="del">
        <pc:chgData name="Frances Steel" userId="79d46658-80de-4106-bb59-cad1b389c72e" providerId="ADAL" clId="{C9A650DF-FC12-494D-9C76-2639CC59E8C5}" dt="2026-08-13T09:37:18.657" v="0" actId="47"/>
        <pc:sldMkLst>
          <pc:docMk/>
          <pc:sldMk cId="1952090991" sldId="3543"/>
        </pc:sldMkLst>
      </pc:sldChg>
      <pc:sldChg chg="del">
        <pc:chgData name="Frances Steel" userId="79d46658-80de-4106-bb59-cad1b389c72e" providerId="ADAL" clId="{C9A650DF-FC12-494D-9C76-2639CC59E8C5}" dt="2026-08-13T09:37:18.657" v="0" actId="47"/>
        <pc:sldMkLst>
          <pc:docMk/>
          <pc:sldMk cId="340517371" sldId="3544"/>
        </pc:sldMkLst>
      </pc:sldChg>
      <pc:sldChg chg="del">
        <pc:chgData name="Frances Steel" userId="79d46658-80de-4106-bb59-cad1b389c72e" providerId="ADAL" clId="{C9A650DF-FC12-494D-9C76-2639CC59E8C5}" dt="2026-08-13T09:37:18.657" v="0" actId="47"/>
        <pc:sldMkLst>
          <pc:docMk/>
          <pc:sldMk cId="891527419" sldId="3545"/>
        </pc:sldMkLst>
      </pc:sldChg>
      <pc:sldChg chg="del">
        <pc:chgData name="Frances Steel" userId="79d46658-80de-4106-bb59-cad1b389c72e" providerId="ADAL" clId="{C9A650DF-FC12-494D-9C76-2639CC59E8C5}" dt="2026-08-13T09:37:18.657" v="0" actId="47"/>
        <pc:sldMkLst>
          <pc:docMk/>
          <pc:sldMk cId="360682497" sldId="3546"/>
        </pc:sldMkLst>
      </pc:sldChg>
      <pc:sldChg chg="del">
        <pc:chgData name="Frances Steel" userId="79d46658-80de-4106-bb59-cad1b389c72e" providerId="ADAL" clId="{C9A650DF-FC12-494D-9C76-2639CC59E8C5}" dt="2026-08-13T09:37:18.657" v="0" actId="47"/>
        <pc:sldMkLst>
          <pc:docMk/>
          <pc:sldMk cId="3116679550" sldId="3547"/>
        </pc:sldMkLst>
      </pc:sldChg>
      <pc:sldChg chg="del">
        <pc:chgData name="Frances Steel" userId="79d46658-80de-4106-bb59-cad1b389c72e" providerId="ADAL" clId="{C9A650DF-FC12-494D-9C76-2639CC59E8C5}" dt="2026-08-13T09:37:18.657" v="0" actId="47"/>
        <pc:sldMkLst>
          <pc:docMk/>
          <pc:sldMk cId="1269151997" sldId="3548"/>
        </pc:sldMkLst>
      </pc:sldChg>
      <pc:sldChg chg="del">
        <pc:chgData name="Frances Steel" userId="79d46658-80de-4106-bb59-cad1b389c72e" providerId="ADAL" clId="{C9A650DF-FC12-494D-9C76-2639CC59E8C5}" dt="2026-08-13T09:37:18.657" v="0" actId="47"/>
        <pc:sldMkLst>
          <pc:docMk/>
          <pc:sldMk cId="2428663583" sldId="3549"/>
        </pc:sldMkLst>
      </pc:sldChg>
      <pc:sldChg chg="del">
        <pc:chgData name="Frances Steel" userId="79d46658-80de-4106-bb59-cad1b389c72e" providerId="ADAL" clId="{C9A650DF-FC12-494D-9C76-2639CC59E8C5}" dt="2026-08-13T09:37:18.657" v="0" actId="47"/>
        <pc:sldMkLst>
          <pc:docMk/>
          <pc:sldMk cId="2209366147" sldId="3550"/>
        </pc:sldMkLst>
      </pc:sldChg>
      <pc:sldChg chg="del">
        <pc:chgData name="Frances Steel" userId="79d46658-80de-4106-bb59-cad1b389c72e" providerId="ADAL" clId="{C9A650DF-FC12-494D-9C76-2639CC59E8C5}" dt="2026-08-13T09:37:22.148" v="1" actId="47"/>
        <pc:sldMkLst>
          <pc:docMk/>
          <pc:sldMk cId="870760244" sldId="3551"/>
        </pc:sldMkLst>
      </pc:sldChg>
      <pc:sldChg chg="del">
        <pc:chgData name="Frances Steel" userId="79d46658-80de-4106-bb59-cad1b389c72e" providerId="ADAL" clId="{C9A650DF-FC12-494D-9C76-2639CC59E8C5}" dt="2026-08-13T09:37:22.148" v="1" actId="47"/>
        <pc:sldMkLst>
          <pc:docMk/>
          <pc:sldMk cId="604370478" sldId="3552"/>
        </pc:sldMkLst>
      </pc:sldChg>
      <pc:sldChg chg="del">
        <pc:chgData name="Frances Steel" userId="79d46658-80de-4106-bb59-cad1b389c72e" providerId="ADAL" clId="{C9A650DF-FC12-494D-9C76-2639CC59E8C5}" dt="2026-08-13T09:37:22.148" v="1" actId="47"/>
        <pc:sldMkLst>
          <pc:docMk/>
          <pc:sldMk cId="2243130878" sldId="3553"/>
        </pc:sldMkLst>
      </pc:sldChg>
      <pc:sldChg chg="del">
        <pc:chgData name="Frances Steel" userId="79d46658-80de-4106-bb59-cad1b389c72e" providerId="ADAL" clId="{C9A650DF-FC12-494D-9C76-2639CC59E8C5}" dt="2026-08-13T09:37:22.148" v="1" actId="47"/>
        <pc:sldMkLst>
          <pc:docMk/>
          <pc:sldMk cId="620553186" sldId="3554"/>
        </pc:sldMkLst>
      </pc:sldChg>
      <pc:sldChg chg="del">
        <pc:chgData name="Frances Steel" userId="79d46658-80de-4106-bb59-cad1b389c72e" providerId="ADAL" clId="{C9A650DF-FC12-494D-9C76-2639CC59E8C5}" dt="2026-08-13T09:37:31.564" v="3" actId="47"/>
        <pc:sldMkLst>
          <pc:docMk/>
          <pc:sldMk cId="2407289677" sldId="3555"/>
        </pc:sldMkLst>
      </pc:sldChg>
      <pc:sldChg chg="del">
        <pc:chgData name="Frances Steel" userId="79d46658-80de-4106-bb59-cad1b389c72e" providerId="ADAL" clId="{C9A650DF-FC12-494D-9C76-2639CC59E8C5}" dt="2026-08-13T09:37:31.564" v="3" actId="47"/>
        <pc:sldMkLst>
          <pc:docMk/>
          <pc:sldMk cId="3721920874" sldId="3556"/>
        </pc:sldMkLst>
      </pc:sldChg>
      <pc:sldChg chg="del">
        <pc:chgData name="Frances Steel" userId="79d46658-80de-4106-bb59-cad1b389c72e" providerId="ADAL" clId="{C9A650DF-FC12-494D-9C76-2639CC59E8C5}" dt="2026-08-13T09:37:31.564" v="3" actId="47"/>
        <pc:sldMkLst>
          <pc:docMk/>
          <pc:sldMk cId="549278476" sldId="3557"/>
        </pc:sldMkLst>
      </pc:sldChg>
      <pc:sldChg chg="del">
        <pc:chgData name="Frances Steel" userId="79d46658-80de-4106-bb59-cad1b389c72e" providerId="ADAL" clId="{C9A650DF-FC12-494D-9C76-2639CC59E8C5}" dt="2026-08-13T09:37:31.564" v="3" actId="47"/>
        <pc:sldMkLst>
          <pc:docMk/>
          <pc:sldMk cId="3122842810" sldId="3558"/>
        </pc:sldMkLst>
      </pc:sldChg>
      <pc:sldChg chg="del">
        <pc:chgData name="Frances Steel" userId="79d46658-80de-4106-bb59-cad1b389c72e" providerId="ADAL" clId="{C9A650DF-FC12-494D-9C76-2639CC59E8C5}" dt="2026-08-13T09:37:24.981" v="2" actId="47"/>
        <pc:sldMkLst>
          <pc:docMk/>
          <pc:sldMk cId="1395979418" sldId="3562"/>
        </pc:sldMkLst>
      </pc:sldChg>
      <pc:sldChg chg="del">
        <pc:chgData name="Frances Steel" userId="79d46658-80de-4106-bb59-cad1b389c72e" providerId="ADAL" clId="{C9A650DF-FC12-494D-9C76-2639CC59E8C5}" dt="2026-08-13T09:37:24.981" v="2" actId="47"/>
        <pc:sldMkLst>
          <pc:docMk/>
          <pc:sldMk cId="3368464879" sldId="3563"/>
        </pc:sldMkLst>
      </pc:sldChg>
      <pc:sldChg chg="del">
        <pc:chgData name="Frances Steel" userId="79d46658-80de-4106-bb59-cad1b389c72e" providerId="ADAL" clId="{C9A650DF-FC12-494D-9C76-2639CC59E8C5}" dt="2026-08-13T09:37:24.981" v="2" actId="47"/>
        <pc:sldMkLst>
          <pc:docMk/>
          <pc:sldMk cId="1575245538" sldId="3564"/>
        </pc:sldMkLst>
      </pc:sldChg>
      <pc:sldChg chg="del">
        <pc:chgData name="Frances Steel" userId="79d46658-80de-4106-bb59-cad1b389c72e" providerId="ADAL" clId="{C9A650DF-FC12-494D-9C76-2639CC59E8C5}" dt="2026-08-13T09:37:31.564" v="3" actId="47"/>
        <pc:sldMkLst>
          <pc:docMk/>
          <pc:sldMk cId="3303511093" sldId="3565"/>
        </pc:sldMkLst>
      </pc:sldChg>
      <pc:sldChg chg="del">
        <pc:chgData name="Frances Steel" userId="79d46658-80de-4106-bb59-cad1b389c72e" providerId="ADAL" clId="{C9A650DF-FC12-494D-9C76-2639CC59E8C5}" dt="2026-08-13T09:37:31.564" v="3" actId="47"/>
        <pc:sldMkLst>
          <pc:docMk/>
          <pc:sldMk cId="2452142336" sldId="3566"/>
        </pc:sldMkLst>
      </pc:sldChg>
      <pc:sldChg chg="del">
        <pc:chgData name="Frances Steel" userId="79d46658-80de-4106-bb59-cad1b389c72e" providerId="ADAL" clId="{C9A650DF-FC12-494D-9C76-2639CC59E8C5}" dt="2026-08-13T09:37:31.564" v="3" actId="47"/>
        <pc:sldMkLst>
          <pc:docMk/>
          <pc:sldMk cId="545092800" sldId="3567"/>
        </pc:sldMkLst>
      </pc:sldChg>
      <pc:sldChg chg="del">
        <pc:chgData name="Frances Steel" userId="79d46658-80de-4106-bb59-cad1b389c72e" providerId="ADAL" clId="{C9A650DF-FC12-494D-9C76-2639CC59E8C5}" dt="2026-08-13T09:37:31.564" v="3" actId="47"/>
        <pc:sldMkLst>
          <pc:docMk/>
          <pc:sldMk cId="4180720052" sldId="3568"/>
        </pc:sldMkLst>
      </pc:sldChg>
      <pc:sldChg chg="del">
        <pc:chgData name="Frances Steel" userId="79d46658-80de-4106-bb59-cad1b389c72e" providerId="ADAL" clId="{C9A650DF-FC12-494D-9C76-2639CC59E8C5}" dt="2026-08-13T09:37:31.564" v="3" actId="47"/>
        <pc:sldMkLst>
          <pc:docMk/>
          <pc:sldMk cId="3309602404" sldId="3569"/>
        </pc:sldMkLst>
      </pc:sldChg>
      <pc:sldChg chg="del">
        <pc:chgData name="Frances Steel" userId="79d46658-80de-4106-bb59-cad1b389c72e" providerId="ADAL" clId="{C9A650DF-FC12-494D-9C76-2639CC59E8C5}" dt="2026-08-13T09:37:31.564" v="3" actId="47"/>
        <pc:sldMkLst>
          <pc:docMk/>
          <pc:sldMk cId="3175223818" sldId="3571"/>
        </pc:sldMkLst>
      </pc:sldChg>
      <pc:sldChg chg="del">
        <pc:chgData name="Frances Steel" userId="79d46658-80de-4106-bb59-cad1b389c72e" providerId="ADAL" clId="{C9A650DF-FC12-494D-9C76-2639CC59E8C5}" dt="2026-08-13T09:37:31.564" v="3" actId="47"/>
        <pc:sldMkLst>
          <pc:docMk/>
          <pc:sldMk cId="2240629409" sldId="3572"/>
        </pc:sldMkLst>
      </pc:sldChg>
      <pc:sldChg chg="del">
        <pc:chgData name="Frances Steel" userId="79d46658-80de-4106-bb59-cad1b389c72e" providerId="ADAL" clId="{C9A650DF-FC12-494D-9C76-2639CC59E8C5}" dt="2026-08-13T09:37:31.564" v="3" actId="47"/>
        <pc:sldMkLst>
          <pc:docMk/>
          <pc:sldMk cId="1444226533" sldId="3573"/>
        </pc:sldMkLst>
      </pc:sldChg>
      <pc:sldChg chg="del">
        <pc:chgData name="Frances Steel" userId="79d46658-80de-4106-bb59-cad1b389c72e" providerId="ADAL" clId="{C9A650DF-FC12-494D-9C76-2639CC59E8C5}" dt="2026-08-13T09:37:31.564" v="3" actId="47"/>
        <pc:sldMkLst>
          <pc:docMk/>
          <pc:sldMk cId="2992094980" sldId="3574"/>
        </pc:sldMkLst>
      </pc:sldChg>
      <pc:sldChg chg="del">
        <pc:chgData name="Frances Steel" userId="79d46658-80de-4106-bb59-cad1b389c72e" providerId="ADAL" clId="{C9A650DF-FC12-494D-9C76-2639CC59E8C5}" dt="2026-08-13T09:37:18.657" v="0" actId="47"/>
        <pc:sldMkLst>
          <pc:docMk/>
          <pc:sldMk cId="3402670211" sldId="3576"/>
        </pc:sldMkLst>
      </pc:sldChg>
      <pc:sldChg chg="del">
        <pc:chgData name="Frances Steel" userId="79d46658-80de-4106-bb59-cad1b389c72e" providerId="ADAL" clId="{C9A650DF-FC12-494D-9C76-2639CC59E8C5}" dt="2026-08-13T09:37:31.564" v="3" actId="47"/>
        <pc:sldMkLst>
          <pc:docMk/>
          <pc:sldMk cId="1087445837" sldId="3583"/>
        </pc:sldMkLst>
      </pc:sldChg>
      <pc:sldChg chg="del">
        <pc:chgData name="Frances Steel" userId="79d46658-80de-4106-bb59-cad1b389c72e" providerId="ADAL" clId="{C9A650DF-FC12-494D-9C76-2639CC59E8C5}" dt="2026-08-13T09:37:18.657" v="0" actId="47"/>
        <pc:sldMkLst>
          <pc:docMk/>
          <pc:sldMk cId="774319632" sldId="3585"/>
        </pc:sldMkLst>
      </pc:sldChg>
      <pc:sldChg chg="del">
        <pc:chgData name="Frances Steel" userId="79d46658-80de-4106-bb59-cad1b389c72e" providerId="ADAL" clId="{C9A650DF-FC12-494D-9C76-2639CC59E8C5}" dt="2026-08-13T09:37:22.148" v="1" actId="47"/>
        <pc:sldMkLst>
          <pc:docMk/>
          <pc:sldMk cId="3021341923" sldId="3586"/>
        </pc:sldMkLst>
      </pc:sldChg>
      <pc:sldChg chg="del">
        <pc:chgData name="Frances Steel" userId="79d46658-80de-4106-bb59-cad1b389c72e" providerId="ADAL" clId="{C9A650DF-FC12-494D-9C76-2639CC59E8C5}" dt="2026-08-13T09:37:24.981" v="2" actId="47"/>
        <pc:sldMkLst>
          <pc:docMk/>
          <pc:sldMk cId="3404830875" sldId="3587"/>
        </pc:sldMkLst>
      </pc:sldChg>
      <pc:sldChg chg="del">
        <pc:chgData name="Frances Steel" userId="79d46658-80de-4106-bb59-cad1b389c72e" providerId="ADAL" clId="{C9A650DF-FC12-494D-9C76-2639CC59E8C5}" dt="2026-08-13T09:37:31.564" v="3" actId="47"/>
        <pc:sldMkLst>
          <pc:docMk/>
          <pc:sldMk cId="1546815046" sldId="3589"/>
        </pc:sldMkLst>
      </pc:sldChg>
      <pc:sldChg chg="del">
        <pc:chgData name="Frances Steel" userId="79d46658-80de-4106-bb59-cad1b389c72e" providerId="ADAL" clId="{C9A650DF-FC12-494D-9C76-2639CC59E8C5}" dt="2026-08-13T09:37:31.564" v="3" actId="47"/>
        <pc:sldMkLst>
          <pc:docMk/>
          <pc:sldMk cId="4096960989" sldId="3590"/>
        </pc:sldMkLst>
      </pc:sldChg>
      <pc:sldChg chg="del">
        <pc:chgData name="Frances Steel" userId="79d46658-80de-4106-bb59-cad1b389c72e" providerId="ADAL" clId="{C9A650DF-FC12-494D-9C76-2639CC59E8C5}" dt="2026-08-13T09:37:18.657" v="0" actId="47"/>
        <pc:sldMkLst>
          <pc:docMk/>
          <pc:sldMk cId="488233633" sldId="3591"/>
        </pc:sldMkLst>
      </pc:sldChg>
      <pc:sldChg chg="del">
        <pc:chgData name="Frances Steel" userId="79d46658-80de-4106-bb59-cad1b389c72e" providerId="ADAL" clId="{C9A650DF-FC12-494D-9C76-2639CC59E8C5}" dt="2026-08-13T09:37:18.657" v="0" actId="47"/>
        <pc:sldMkLst>
          <pc:docMk/>
          <pc:sldMk cId="1632537218" sldId="3592"/>
        </pc:sldMkLst>
      </pc:sldChg>
      <pc:sldChg chg="del">
        <pc:chgData name="Frances Steel" userId="79d46658-80de-4106-bb59-cad1b389c72e" providerId="ADAL" clId="{C9A650DF-FC12-494D-9C76-2639CC59E8C5}" dt="2026-08-13T09:37:18.657" v="0" actId="47"/>
        <pc:sldMkLst>
          <pc:docMk/>
          <pc:sldMk cId="85705141" sldId="3593"/>
        </pc:sldMkLst>
      </pc:sldChg>
      <pc:sldChg chg="del">
        <pc:chgData name="Frances Steel" userId="79d46658-80de-4106-bb59-cad1b389c72e" providerId="ADAL" clId="{C9A650DF-FC12-494D-9C76-2639CC59E8C5}" dt="2026-08-13T09:37:18.657" v="0" actId="47"/>
        <pc:sldMkLst>
          <pc:docMk/>
          <pc:sldMk cId="2990844815" sldId="3594"/>
        </pc:sldMkLst>
      </pc:sldChg>
      <pc:sldChg chg="del">
        <pc:chgData name="Frances Steel" userId="79d46658-80de-4106-bb59-cad1b389c72e" providerId="ADAL" clId="{C9A650DF-FC12-494D-9C76-2639CC59E8C5}" dt="2026-08-13T09:37:18.657" v="0" actId="47"/>
        <pc:sldMkLst>
          <pc:docMk/>
          <pc:sldMk cId="3294856732" sldId="3595"/>
        </pc:sldMkLst>
      </pc:sldChg>
      <pc:sldChg chg="del">
        <pc:chgData name="Frances Steel" userId="79d46658-80de-4106-bb59-cad1b389c72e" providerId="ADAL" clId="{C9A650DF-FC12-494D-9C76-2639CC59E8C5}" dt="2026-08-13T09:37:18.657" v="0" actId="47"/>
        <pc:sldMkLst>
          <pc:docMk/>
          <pc:sldMk cId="1621689607" sldId="3596"/>
        </pc:sldMkLst>
      </pc:sldChg>
      <pc:sldChg chg="del">
        <pc:chgData name="Frances Steel" userId="79d46658-80de-4106-bb59-cad1b389c72e" providerId="ADAL" clId="{C9A650DF-FC12-494D-9C76-2639CC59E8C5}" dt="2026-08-13T09:37:18.657" v="0" actId="47"/>
        <pc:sldMkLst>
          <pc:docMk/>
          <pc:sldMk cId="1867903476" sldId="3597"/>
        </pc:sldMkLst>
      </pc:sldChg>
      <pc:sldChg chg="del">
        <pc:chgData name="Frances Steel" userId="79d46658-80de-4106-bb59-cad1b389c72e" providerId="ADAL" clId="{C9A650DF-FC12-494D-9C76-2639CC59E8C5}" dt="2026-08-13T09:37:18.657" v="0" actId="47"/>
        <pc:sldMkLst>
          <pc:docMk/>
          <pc:sldMk cId="4034703726" sldId="3598"/>
        </pc:sldMkLst>
      </pc:sldChg>
      <pc:sldChg chg="del">
        <pc:chgData name="Frances Steel" userId="79d46658-80de-4106-bb59-cad1b389c72e" providerId="ADAL" clId="{C9A650DF-FC12-494D-9C76-2639CC59E8C5}" dt="2026-08-13T09:37:18.657" v="0" actId="47"/>
        <pc:sldMkLst>
          <pc:docMk/>
          <pc:sldMk cId="1056544355" sldId="3599"/>
        </pc:sldMkLst>
      </pc:sldChg>
      <pc:sldChg chg="del">
        <pc:chgData name="Frances Steel" userId="79d46658-80de-4106-bb59-cad1b389c72e" providerId="ADAL" clId="{C9A650DF-FC12-494D-9C76-2639CC59E8C5}" dt="2026-08-13T09:37:18.657" v="0" actId="47"/>
        <pc:sldMkLst>
          <pc:docMk/>
          <pc:sldMk cId="3452992296" sldId="3600"/>
        </pc:sldMkLst>
      </pc:sldChg>
      <pc:sldChg chg="del">
        <pc:chgData name="Frances Steel" userId="79d46658-80de-4106-bb59-cad1b389c72e" providerId="ADAL" clId="{C9A650DF-FC12-494D-9C76-2639CC59E8C5}" dt="2026-08-13T09:37:18.657" v="0" actId="47"/>
        <pc:sldMkLst>
          <pc:docMk/>
          <pc:sldMk cId="1251298828" sldId="3601"/>
        </pc:sldMkLst>
      </pc:sldChg>
      <pc:sldChg chg="del">
        <pc:chgData name="Frances Steel" userId="79d46658-80de-4106-bb59-cad1b389c72e" providerId="ADAL" clId="{C9A650DF-FC12-494D-9C76-2639CC59E8C5}" dt="2026-08-13T09:37:18.657" v="0" actId="47"/>
        <pc:sldMkLst>
          <pc:docMk/>
          <pc:sldMk cId="2846457177" sldId="3602"/>
        </pc:sldMkLst>
      </pc:sldChg>
      <pc:sldChg chg="del">
        <pc:chgData name="Frances Steel" userId="79d46658-80de-4106-bb59-cad1b389c72e" providerId="ADAL" clId="{C9A650DF-FC12-494D-9C76-2639CC59E8C5}" dt="2026-08-13T09:37:18.657" v="0" actId="47"/>
        <pc:sldMkLst>
          <pc:docMk/>
          <pc:sldMk cId="2574039626" sldId="3603"/>
        </pc:sldMkLst>
      </pc:sldChg>
      <pc:sldChg chg="del">
        <pc:chgData name="Frances Steel" userId="79d46658-80de-4106-bb59-cad1b389c72e" providerId="ADAL" clId="{C9A650DF-FC12-494D-9C76-2639CC59E8C5}" dt="2026-08-13T09:37:18.657" v="0" actId="47"/>
        <pc:sldMkLst>
          <pc:docMk/>
          <pc:sldMk cId="1213233620" sldId="3604"/>
        </pc:sldMkLst>
      </pc:sldChg>
      <pc:sldChg chg="del">
        <pc:chgData name="Frances Steel" userId="79d46658-80de-4106-bb59-cad1b389c72e" providerId="ADAL" clId="{C9A650DF-FC12-494D-9C76-2639CC59E8C5}" dt="2026-08-13T09:37:18.657" v="0" actId="47"/>
        <pc:sldMkLst>
          <pc:docMk/>
          <pc:sldMk cId="3740316804" sldId="3605"/>
        </pc:sldMkLst>
      </pc:sldChg>
      <pc:sldChg chg="del">
        <pc:chgData name="Frances Steel" userId="79d46658-80de-4106-bb59-cad1b389c72e" providerId="ADAL" clId="{C9A650DF-FC12-494D-9C76-2639CC59E8C5}" dt="2026-08-13T09:37:18.657" v="0" actId="47"/>
        <pc:sldMkLst>
          <pc:docMk/>
          <pc:sldMk cId="184770298" sldId="3606"/>
        </pc:sldMkLst>
      </pc:sldChg>
      <pc:sldChg chg="del">
        <pc:chgData name="Frances Steel" userId="79d46658-80de-4106-bb59-cad1b389c72e" providerId="ADAL" clId="{C9A650DF-FC12-494D-9C76-2639CC59E8C5}" dt="2026-08-13T09:37:18.657" v="0" actId="47"/>
        <pc:sldMkLst>
          <pc:docMk/>
          <pc:sldMk cId="1093369827" sldId="3607"/>
        </pc:sldMkLst>
      </pc:sldChg>
      <pc:sldChg chg="del">
        <pc:chgData name="Frances Steel" userId="79d46658-80de-4106-bb59-cad1b389c72e" providerId="ADAL" clId="{C9A650DF-FC12-494D-9C76-2639CC59E8C5}" dt="2026-08-13T09:37:18.657" v="0" actId="47"/>
        <pc:sldMkLst>
          <pc:docMk/>
          <pc:sldMk cId="2860019110" sldId="3608"/>
        </pc:sldMkLst>
      </pc:sldChg>
      <pc:sldChg chg="del">
        <pc:chgData name="Frances Steel" userId="79d46658-80de-4106-bb59-cad1b389c72e" providerId="ADAL" clId="{C9A650DF-FC12-494D-9C76-2639CC59E8C5}" dt="2026-08-13T09:37:22.148" v="1" actId="47"/>
        <pc:sldMkLst>
          <pc:docMk/>
          <pc:sldMk cId="1057550712" sldId="3609"/>
        </pc:sldMkLst>
      </pc:sldChg>
      <pc:sldChg chg="del">
        <pc:chgData name="Frances Steel" userId="79d46658-80de-4106-bb59-cad1b389c72e" providerId="ADAL" clId="{C9A650DF-FC12-494D-9C76-2639CC59E8C5}" dt="2026-08-13T09:37:24.981" v="2" actId="47"/>
        <pc:sldMkLst>
          <pc:docMk/>
          <pc:sldMk cId="4290369166" sldId="3610"/>
        </pc:sldMkLst>
      </pc:sldChg>
      <pc:sldChg chg="del">
        <pc:chgData name="Frances Steel" userId="79d46658-80de-4106-bb59-cad1b389c72e" providerId="ADAL" clId="{C9A650DF-FC12-494D-9C76-2639CC59E8C5}" dt="2026-08-13T09:37:31.564" v="3" actId="47"/>
        <pc:sldMkLst>
          <pc:docMk/>
          <pc:sldMk cId="3364598706" sldId="3612"/>
        </pc:sldMkLst>
      </pc:sldChg>
      <pc:sldChg chg="del">
        <pc:chgData name="Frances Steel" userId="79d46658-80de-4106-bb59-cad1b389c72e" providerId="ADAL" clId="{C9A650DF-FC12-494D-9C76-2639CC59E8C5}" dt="2026-08-13T09:37:31.564" v="3" actId="47"/>
        <pc:sldMkLst>
          <pc:docMk/>
          <pc:sldMk cId="2551435383" sldId="3613"/>
        </pc:sldMkLst>
      </pc:sldChg>
      <pc:sldChg chg="del">
        <pc:chgData name="Frances Steel" userId="79d46658-80de-4106-bb59-cad1b389c72e" providerId="ADAL" clId="{C9A650DF-FC12-494D-9C76-2639CC59E8C5}" dt="2026-08-13T09:37:31.564" v="3" actId="47"/>
        <pc:sldMkLst>
          <pc:docMk/>
          <pc:sldMk cId="2672549274" sldId="3614"/>
        </pc:sldMkLst>
      </pc:sldChg>
      <pc:sldMasterChg chg="delSldLayout">
        <pc:chgData name="Frances Steel" userId="79d46658-80de-4106-bb59-cad1b389c72e" providerId="ADAL" clId="{C9A650DF-FC12-494D-9C76-2639CC59E8C5}" dt="2026-08-13T09:37:31.564" v="3" actId="47"/>
        <pc:sldMasterMkLst>
          <pc:docMk/>
          <pc:sldMasterMk cId="2460629482" sldId="2147483744"/>
        </pc:sldMasterMkLst>
        <pc:sldLayoutChg chg="del">
          <pc:chgData name="Frances Steel" userId="79d46658-80de-4106-bb59-cad1b389c72e" providerId="ADAL" clId="{C9A650DF-FC12-494D-9C76-2639CC59E8C5}" dt="2026-08-13T09:37:31.564" v="3"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37:18.657"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37:18.657"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37:18.657"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37:31.564" v="3" actId="47"/>
        <pc:sldMasterMkLst>
          <pc:docMk/>
          <pc:sldMasterMk cId="55287480" sldId="2147483844"/>
        </pc:sldMasterMkLst>
        <pc:sldLayoutChg chg="del">
          <pc:chgData name="Frances Steel" userId="79d46658-80de-4106-bb59-cad1b389c72e" providerId="ADAL" clId="{C9A650DF-FC12-494D-9C76-2639CC59E8C5}" dt="2026-08-13T09:37:31.564" v="3"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37:31.564" v="3"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506098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5329C-83BD-889B-67FE-8BF221305B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1E40D3-DDB7-83EA-7AD9-6A8705B71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19D41C-EB15-9AFF-EA5A-BC3FFD7452BB}"/>
              </a:ext>
            </a:extLst>
          </p:cNvPr>
          <p:cNvSpPr>
            <a:spLocks noGrp="1"/>
          </p:cNvSpPr>
          <p:nvPr>
            <p:ph type="body" idx="1"/>
          </p:nvPr>
        </p:nvSpPr>
        <p:spPr/>
        <p:txBody>
          <a:bodyPr/>
          <a:lstStyle/>
          <a:p>
            <a:r>
              <a:rPr lang="en-GB" b="1" dirty="0"/>
              <a:t>PROMOTING CHANGE</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final seven techniques are the promoting change techniques. </a:t>
            </a:r>
            <a:r>
              <a:rPr lang="en-GB" sz="1200" b="0" i="0" kern="1200" dirty="0">
                <a:solidFill>
                  <a:schemeClr val="tx1"/>
                </a:solidFill>
                <a:effectLst/>
                <a:latin typeface="Univers" panose="020B0503020202020204" pitchFamily="34" charset="0"/>
                <a:ea typeface="+mn-ea"/>
                <a:cs typeface="+mn-cs"/>
              </a:rPr>
              <a:t>They equip officers with practical skills to encourage and support prisoners in making positive changes, no matter how big or small. By helping officers build strong relationships, explore and develop prisoners' goals, and provide ongoing support, these techniques can play a key role in fostering lasting change. Used effectively, they can influence the decisions prisoners make and contribute to more positive outcomes both in custody and beyond.</a:t>
            </a:r>
          </a:p>
          <a:p>
            <a:endParaRPr lang="en-GB" b="1" dirty="0"/>
          </a:p>
        </p:txBody>
      </p:sp>
      <p:sp>
        <p:nvSpPr>
          <p:cNvPr id="4" name="Slide Number Placeholder 3">
            <a:extLst>
              <a:ext uri="{FF2B5EF4-FFF2-40B4-BE49-F238E27FC236}">
                <a16:creationId xmlns:a16="http://schemas.microsoft.com/office/drawing/2014/main" id="{C6E86690-7C8F-EB4E-C59A-EA7F4A929288}"/>
              </a:ext>
            </a:extLst>
          </p:cNvPr>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431131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16252-B50D-880E-FDA6-FE3F2CA912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2390F5-628A-CF1F-BEB7-3A2D3F1221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A35B34-5077-B354-A8F9-40473D788F6C}"/>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464C3EA9-4E5A-677C-8717-7257498ECE9F}"/>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4204065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INTRODUCE NEW TECHNIQUE: SETTING GOALS AND RECOGNISING PROGRESS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TRAINER NOTE: </a:t>
            </a:r>
            <a:r>
              <a:rPr lang="en-GB" b="0" dirty="0"/>
              <a:t>(Pause a moment to allow people to read the overview of the technique on slide.) </a:t>
            </a: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r>
              <a:rPr lang="en-GB" sz="1200" b="1" dirty="0"/>
              <a:t>EXPLAIN </a:t>
            </a:r>
          </a:p>
          <a:p>
            <a:pPr marL="171450" indent="-171450">
              <a:buFont typeface="Univers" panose="020B0503020202020204" pitchFamily="34" charset="0"/>
              <a:buChar char="–"/>
            </a:pPr>
            <a:r>
              <a:rPr lang="en-GB" sz="1200" dirty="0"/>
              <a:t>To make lasting changes to their lives, prisoners need to believe they can grow, improve, and change. But it's hard for prisoners to believe this until they see it happening. </a:t>
            </a:r>
          </a:p>
          <a:p>
            <a:pPr marL="171450" indent="-171450">
              <a:buFont typeface="Univers" panose="020B0503020202020204" pitchFamily="34" charset="0"/>
              <a:buChar char="–"/>
            </a:pPr>
            <a:r>
              <a:rPr lang="en-GB" sz="1200" dirty="0"/>
              <a:t>A prisoner who feels they keep failing – that they are a failure – won’t change their mind after a pep talk or a few days stuck in their cell. </a:t>
            </a:r>
          </a:p>
          <a:p>
            <a:pPr marL="171450" indent="-171450">
              <a:buFont typeface="Univers" panose="020B0503020202020204" pitchFamily="34" charset="0"/>
              <a:buChar char="–"/>
            </a:pPr>
            <a:r>
              <a:rPr lang="en-GB" sz="1200" dirty="0"/>
              <a:t>They need to make progress: they need to set goals and see themselves succeed. </a:t>
            </a:r>
          </a:p>
          <a:p>
            <a:pPr marL="171450" indent="-171450">
              <a:buFont typeface="Univers" panose="020B0503020202020204" pitchFamily="34" charset="0"/>
              <a:buChar char="–"/>
            </a:pPr>
            <a:r>
              <a:rPr lang="en-GB" sz="1200" dirty="0"/>
              <a:t>When people set goals, they’re much more likely to act. </a:t>
            </a:r>
          </a:p>
          <a:p>
            <a:pPr marL="171450" indent="-171450">
              <a:buFont typeface="Univers" panose="020B0503020202020204" pitchFamily="34" charset="0"/>
              <a:buChar char="–"/>
            </a:pPr>
            <a:r>
              <a:rPr lang="en-GB" sz="1200" dirty="0"/>
              <a:t>Action leads towards success. Success builds belief that they can succeed and change. Belief allows them to pursue bigger changes. Continued success and growing belief allows them to see themselves differently: to take on a new identity.</a:t>
            </a:r>
          </a:p>
          <a:p>
            <a:pPr marL="171450" indent="-171450">
              <a:buFont typeface="Univers" panose="020B0503020202020204" pitchFamily="34" charset="0"/>
              <a:buChar char="–"/>
            </a:pPr>
            <a:r>
              <a:rPr lang="en-GB" sz="1200" dirty="0"/>
              <a:t>This technique allows you to set meaningful and achievable goals with prisoners and gives you a blueprint for celebrating prisoner’s successes. </a:t>
            </a:r>
          </a:p>
          <a:p>
            <a:pPr marL="171450" indent="-171450">
              <a:buFont typeface="Univers" panose="020B0503020202020204" pitchFamily="34" charset="0"/>
              <a:buChar char="–"/>
            </a:pPr>
            <a:endParaRPr lang="en-GB" sz="120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1047548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INTRODUCE STEPS: SETTING GOALS AND RECOGNISING PROGRESS</a:t>
            </a:r>
          </a:p>
          <a:p>
            <a:endParaRPr lang="en-GB" b="1" dirty="0"/>
          </a:p>
          <a:p>
            <a:pPr lvl="0"/>
            <a:r>
              <a:rPr lang="en-GB" sz="1200" b="1" i="0" kern="1200" dirty="0">
                <a:solidFill>
                  <a:schemeClr val="tx1"/>
                </a:solidFill>
                <a:effectLst/>
                <a:latin typeface="Univers" panose="020B0503020202020204" pitchFamily="34" charset="0"/>
                <a:ea typeface="+mn-ea"/>
                <a:cs typeface="+mn-cs"/>
              </a:rPr>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We are now going to go through each of the steps for this technique. </a:t>
            </a:r>
          </a:p>
          <a:p>
            <a:endParaRPr lang="en-GB" b="1" dirty="0"/>
          </a:p>
          <a:p>
            <a:pPr marL="228600" lvl="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Setting meaningful goals: </a:t>
            </a:r>
            <a:r>
              <a:rPr lang="en-GB" sz="1200" b="0" i="0" kern="1200" dirty="0">
                <a:solidFill>
                  <a:schemeClr val="tx1"/>
                </a:solidFill>
                <a:effectLst/>
                <a:latin typeface="Univers" panose="020B0503020202020204" pitchFamily="34" charset="0"/>
                <a:ea typeface="+mn-ea"/>
                <a:cs typeface="+mn-cs"/>
              </a:rPr>
              <a:t>A goal must be ambitious enough to be worth pursuing, but achievable enough to seem doable.  Big goals are great, but they don’t guide next steps.  A prisoner may want a settled life, a decent job, and a home: they need immediately achievable goals which work towards this.  Similarly, vague goals don’t help much, because they don’t guide action.  A prisoner may want to “turn things around:” we need to help them work out how to do this.  So we want to help prisoners set goals which are specific, immediate and achievable.  For example, we might encourage them to pick an immediate target: “What do you want to be able to do next week?”  We might also help to make the goal more specific: “How will you know you’ve succeeded?”  Creating a concrete goal, which the prisoner can meet, encourages them to act.</a:t>
            </a:r>
          </a:p>
          <a:p>
            <a:pPr marL="228600" lvl="0" indent="-228600">
              <a:buFont typeface="+mj-lt"/>
              <a:buAutoNum type="alphaUcPeriod"/>
            </a:pPr>
            <a:endParaRPr lang="en-GB" sz="1200" b="0" i="0" kern="1200" dirty="0">
              <a:solidFill>
                <a:schemeClr val="tx1"/>
              </a:solidFill>
              <a:effectLst/>
              <a:latin typeface="Univers" panose="020B0503020202020204" pitchFamily="34" charset="0"/>
              <a:ea typeface="+mn-ea"/>
              <a:cs typeface="+mn-cs"/>
            </a:endParaRPr>
          </a:p>
          <a:p>
            <a:pPr marL="228600" lvl="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Support progress: </a:t>
            </a:r>
            <a:r>
              <a:rPr lang="en-GB" sz="1200" b="0" i="0" kern="1200" dirty="0">
                <a:solidFill>
                  <a:schemeClr val="tx1"/>
                </a:solidFill>
                <a:effectLst/>
                <a:latin typeface="Univers" panose="020B0503020202020204" pitchFamily="34" charset="0"/>
                <a:ea typeface="+mn-ea"/>
                <a:cs typeface="+mn-cs"/>
              </a:rPr>
              <a:t>We can give prisoners the support, encouragement and guidance they need to pursue the goal.  They might need practical help or encouragement, like support in writing an application or preparing for a conversation.  We can also simply ask about progress next time we see them.  This shows we care and may encourage or remind them to act. </a:t>
            </a:r>
          </a:p>
          <a:p>
            <a:pPr marL="228600" lvl="0" indent="-228600">
              <a:buFont typeface="+mj-lt"/>
              <a:buAutoNum type="alphaUcPeriod"/>
            </a:pPr>
            <a:endParaRPr lang="en-GB" sz="1200" b="0" i="0" kern="1200" dirty="0">
              <a:solidFill>
                <a:schemeClr val="tx1"/>
              </a:solidFill>
              <a:effectLst/>
              <a:latin typeface="Univers" panose="020B0503020202020204" pitchFamily="34" charset="0"/>
              <a:ea typeface="+mn-ea"/>
              <a:cs typeface="+mn-cs"/>
            </a:endParaRPr>
          </a:p>
          <a:p>
            <a:pPr marL="228600" lvl="0" indent="-228600">
              <a:buFont typeface="+mj-lt"/>
              <a:buAutoNum type="alphaUcPeriod"/>
            </a:pPr>
            <a:r>
              <a:rPr lang="en-GB" sz="1200" b="1" i="0" kern="1200" dirty="0">
                <a:solidFill>
                  <a:schemeClr val="tx1"/>
                </a:solidFill>
                <a:effectLst/>
                <a:latin typeface="Univers" panose="020B0503020202020204" pitchFamily="34" charset="0"/>
                <a:ea typeface="+mn-ea"/>
                <a:cs typeface="+mn-cs"/>
              </a:rPr>
              <a:t>Recognise and build on progress: </a:t>
            </a:r>
            <a:r>
              <a:rPr lang="en-GB" sz="1200" b="0" i="0" kern="1200" dirty="0">
                <a:solidFill>
                  <a:schemeClr val="tx1"/>
                </a:solidFill>
                <a:effectLst/>
                <a:latin typeface="Univers" panose="020B0503020202020204" pitchFamily="34" charset="0"/>
                <a:ea typeface="+mn-ea"/>
                <a:cs typeface="+mn-cs"/>
              </a:rPr>
              <a:t>When a prisoner meets a goal, we can offer them encouragement and validation: “I knew you could do it,” or “well done.”  It’s their success, and we want them to feel that, so it’s important we keep the focus on what they’ve done.  We might ask “How do you feel now you’ve done that?” or “What did you do that helped you make this work?”  Success is a great platform for further action: when a prisoner has successfully completed one goal, we can encourage them to set the next, slightly more challenging goal.</a:t>
            </a:r>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2254781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C8489-D380-484F-B2FF-B7A785FE45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4156B-28B5-58C5-A3E1-B982E298F5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DF221D-40D7-909A-23B2-2F62638AE357}"/>
              </a:ext>
            </a:extLst>
          </p:cNvPr>
          <p:cNvSpPr>
            <a:spLocks noGrp="1"/>
          </p:cNvSpPr>
          <p:nvPr>
            <p:ph type="body" idx="1"/>
          </p:nvPr>
        </p:nvSpPr>
        <p:spPr/>
        <p:txBody>
          <a:bodyPr/>
          <a:lstStyle/>
          <a:p>
            <a:r>
              <a:rPr lang="en-GB" b="1" dirty="0"/>
              <a:t>TURN AND TALK: SETTING GOALS AND RECOGNISING PROGRESS</a:t>
            </a:r>
          </a:p>
          <a:p>
            <a:endParaRPr lang="en-GB" b="1" dirty="0"/>
          </a:p>
          <a:p>
            <a:r>
              <a:rPr lang="en-GB" b="1" dirty="0"/>
              <a:t>PAIRED DISCUSSION </a:t>
            </a:r>
          </a:p>
          <a:p>
            <a:r>
              <a:rPr lang="en-GB" b="0" dirty="0"/>
              <a:t>In pairs I would like you to discuss the following questions using the pocket guide as a reference </a:t>
            </a:r>
            <a:r>
              <a:rPr lang="en-GB" b="1" dirty="0"/>
              <a:t>(p54):</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use?</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want to work on?</a:t>
            </a:r>
          </a:p>
          <a:p>
            <a:endParaRPr lang="en-GB" dirty="0"/>
          </a:p>
          <a:p>
            <a:r>
              <a:rPr lang="en-GB" b="1" dirty="0"/>
              <a:t>WHOLE GROUP FEEDBACK </a:t>
            </a:r>
          </a:p>
          <a:p>
            <a:r>
              <a:rPr lang="en-GB" b="0" dirty="0"/>
              <a:t>(Get whole group feedback following paired discussions.)</a:t>
            </a:r>
          </a:p>
          <a:p>
            <a:endParaRPr lang="en-GB"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71450" indent="-171450"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Getting stuck due to setbacks or unrealistic goals. </a:t>
            </a:r>
            <a:r>
              <a:rPr lang="en-GB" sz="1200" b="0" i="0" kern="1200" dirty="0">
                <a:solidFill>
                  <a:schemeClr val="tx1"/>
                </a:solidFill>
                <a:latin typeface="Univers" panose="020B0503020202020204" pitchFamily="34" charset="0"/>
                <a:ea typeface="+mn-ea"/>
                <a:cs typeface="+mn-cs"/>
              </a:rPr>
              <a:t>Prisoners won’t succeed in every goal they set. If they’re succeeding every time, their goals may not be challenging enough. But the risk is that they struggle, lose belief, and give up. Perhaps the goal was too difficult. Perhaps they lacked the support, the opportunity or the willpower to pursue it. If we want them to keep making progress, we need to do two things. </a:t>
            </a:r>
          </a:p>
          <a:p>
            <a:pPr marL="628650" lvl="2"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First, celebrate their effort and their achievements. Setting a goal, attempting to change, and failing, is a far greater achievement than not even trying. </a:t>
            </a:r>
          </a:p>
          <a:p>
            <a:pPr marL="628650" lvl="2"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Second, use this as an opportunity to set a revised and more manageable goal. Failed a course? Let’s re-enrol or find a more appropriate one. Been knocked back trying to rebuild one relationship? Find out who else the prisoner wants </a:t>
            </a:r>
            <a:r>
              <a:rPr lang="en-GB" sz="1200" b="0" i="0" kern="1200" dirty="0">
                <a:solidFill>
                  <a:schemeClr val="tx1"/>
                </a:solidFill>
                <a:effectLst/>
                <a:latin typeface="Univers" panose="020B0503020202020204" pitchFamily="34" charset="0"/>
                <a:ea typeface="+mn-ea"/>
                <a:cs typeface="+mn-cs"/>
              </a:rPr>
              <a:t>to get in touch with. </a:t>
            </a:r>
          </a:p>
          <a:p>
            <a:pPr marL="0" lvl="0" indent="0">
              <a:buFont typeface="Arial" panose="020B0604020202020204" pitchFamily="34" charset="0"/>
              <a:buNone/>
            </a:pPr>
            <a:r>
              <a:rPr lang="en-GB" sz="1200" b="0" i="0" kern="1200" dirty="0">
                <a:solidFill>
                  <a:schemeClr val="tx1"/>
                </a:solidFill>
                <a:effectLst/>
                <a:latin typeface="Univers" panose="020B0503020202020204" pitchFamily="34" charset="0"/>
                <a:ea typeface="+mn-ea"/>
                <a:cs typeface="+mn-cs"/>
              </a:rPr>
              <a:t>Failure isn’t a problem – giving up is a problem. Initially, we want to help the prisoner to set a new goal and to keep making progress. Over time, we want them to come to see learning and improvement as a goal, not just success.</a:t>
            </a:r>
            <a:endParaRPr lang="en-GB" sz="1200" dirty="0"/>
          </a:p>
          <a:p>
            <a:endParaRPr lang="en-GB" b="1" dirty="0"/>
          </a:p>
        </p:txBody>
      </p:sp>
      <p:sp>
        <p:nvSpPr>
          <p:cNvPr id="4" name="Slide Number Placeholder 3">
            <a:extLst>
              <a:ext uri="{FF2B5EF4-FFF2-40B4-BE49-F238E27FC236}">
                <a16:creationId xmlns:a16="http://schemas.microsoft.com/office/drawing/2014/main" id="{E5373A1A-628E-BAA6-9AA8-4AE7299C98AD}"/>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1901137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SETTING GOALS AND RECOGNISING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p>
          <a:p>
            <a:endParaRPr lang="en-GB" i="0" dirty="0"/>
          </a:p>
          <a:p>
            <a:r>
              <a:rPr lang="en-GB" b="0" i="0" dirty="0"/>
              <a:t>We are now going to practise using the technique setting goals and recognising progress: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setting goals and recognising progress? Think about a prisoner or group of prisoners you are working with when you have needed to, or will need to, use this technique. For example, during a </a:t>
            </a:r>
            <a:r>
              <a:rPr lang="en-GB" i="0" dirty="0"/>
              <a:t>CSIP review, when encouraging participation in purposeful activity or attempts to improve a prisoner's personal hygiene, etc.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Univers" panose="020B0503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2556198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03778-8EA5-3D7C-AD71-241C7903EF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B3E40-A36F-2AA8-0FF0-FF887CCFB2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265E7B-F9AF-3643-C873-9F29EBBBC3E4}"/>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coaching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E71C1656-E9BD-B00C-01C4-8F9ADC4B6011}"/>
              </a:ext>
            </a:extLst>
          </p:cNvPr>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6975915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15.sv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703B5-FE8E-A616-E6ED-7CD3A4C33DDB}"/>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38E86E61-3D7B-5D8A-FAE2-1D6C2339F8DB}"/>
              </a:ext>
            </a:extLst>
          </p:cNvPr>
          <p:cNvSpPr>
            <a:spLocks noGrp="1"/>
          </p:cNvSpPr>
          <p:nvPr>
            <p:ph type="subTitle" idx="1"/>
          </p:nvPr>
        </p:nvSpPr>
        <p:spPr/>
        <p:txBody>
          <a:bodyPr/>
          <a:lstStyle/>
          <a:p>
            <a:r>
              <a:rPr lang="en-US"/>
              <a:t>Training slides</a:t>
            </a:r>
            <a:endParaRPr lang="en-GB"/>
          </a:p>
        </p:txBody>
      </p:sp>
      <p:sp>
        <p:nvSpPr>
          <p:cNvPr id="3" name="Title 2">
            <a:extLst>
              <a:ext uri="{FF2B5EF4-FFF2-40B4-BE49-F238E27FC236}">
                <a16:creationId xmlns:a16="http://schemas.microsoft.com/office/drawing/2014/main" id="{F6DF8896-53AC-D9D5-5619-93AB030C9E29}"/>
              </a:ext>
            </a:extLst>
          </p:cNvPr>
          <p:cNvSpPr>
            <a:spLocks noGrp="1"/>
          </p:cNvSpPr>
          <p:nvPr>
            <p:ph type="title"/>
          </p:nvPr>
        </p:nvSpPr>
        <p:spPr>
          <a:xfrm>
            <a:off x="323848" y="1872044"/>
            <a:ext cx="6840000" cy="1136530"/>
          </a:xfrm>
        </p:spPr>
        <p:txBody>
          <a:bodyPr/>
          <a:lstStyle/>
          <a:p>
            <a:r>
              <a:rPr lang="en-US"/>
              <a:t>#21 setting goals and </a:t>
            </a:r>
            <a:r>
              <a:rPr lang="en-US" err="1"/>
              <a:t>recognising</a:t>
            </a:r>
            <a:r>
              <a:rPr lang="en-US"/>
              <a:t> progress</a:t>
            </a:r>
            <a:endParaRPr lang="en-GB"/>
          </a:p>
        </p:txBody>
      </p:sp>
    </p:spTree>
    <p:extLst>
      <p:ext uri="{BB962C8B-B14F-4D97-AF65-F5344CB8AC3E}">
        <p14:creationId xmlns:p14="http://schemas.microsoft.com/office/powerpoint/2010/main" val="1546944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C6590-D816-D625-8837-933232410E8C}"/>
            </a:ext>
          </a:extLst>
        </p:cNvPr>
        <p:cNvGrpSpPr/>
        <p:nvPr/>
      </p:nvGrpSpPr>
      <p:grpSpPr>
        <a:xfrm>
          <a:off x="0" y="0"/>
          <a:ext cx="0" cy="0"/>
          <a:chOff x="0" y="0"/>
          <a:chExt cx="0" cy="0"/>
        </a:xfrm>
      </p:grpSpPr>
      <p:sp>
        <p:nvSpPr>
          <p:cNvPr id="8" name="Text Placeholder 19">
            <a:extLst>
              <a:ext uri="{FF2B5EF4-FFF2-40B4-BE49-F238E27FC236}">
                <a16:creationId xmlns:a16="http://schemas.microsoft.com/office/drawing/2014/main" id="{F6906DF7-8AAA-7AE1-C727-7F146744409A}"/>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PROMOTING CHANGE</a:t>
            </a:r>
            <a:endParaRPr lang="en-GB" sz="2800" b="0" i="0" u="none" strike="noStrike" baseline="0">
              <a:solidFill>
                <a:srgbClr val="000000"/>
              </a:solidFill>
            </a:endParaRPr>
          </a:p>
          <a:p>
            <a:r>
              <a:rPr lang="en-US" sz="1600" b="0" i="0" u="none" strike="noStrike" baseline="0">
                <a:solidFill>
                  <a:srgbClr val="FFFFFF"/>
                </a:solidFill>
              </a:rPr>
              <a:t>The strategies in this section support you to encourage prisoners to change. They aim to give you the tools to build relationships, understand prisoners’ goals, and support them to make lasting change.</a:t>
            </a:r>
            <a:endParaRPr lang="en-GB" sz="1800"/>
          </a:p>
        </p:txBody>
      </p:sp>
      <p:sp>
        <p:nvSpPr>
          <p:cNvPr id="9" name="Text Placeholder 19">
            <a:extLst>
              <a:ext uri="{FF2B5EF4-FFF2-40B4-BE49-F238E27FC236}">
                <a16:creationId xmlns:a16="http://schemas.microsoft.com/office/drawing/2014/main" id="{692297FE-744B-7766-C267-78F59690FDD0}"/>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dirty="0"/>
              <a:t>#17 Active listening</a:t>
            </a:r>
          </a:p>
          <a:p>
            <a:r>
              <a:rPr lang="en-US" sz="1600" dirty="0"/>
              <a:t>#18 Socratic questions</a:t>
            </a:r>
          </a:p>
          <a:p>
            <a:r>
              <a:rPr lang="en-US" sz="1600" dirty="0"/>
              <a:t>#19 Negative to positive</a:t>
            </a:r>
          </a:p>
          <a:p>
            <a:r>
              <a:rPr lang="en-US" sz="1600" dirty="0"/>
              <a:t>#20 Commitment to change</a:t>
            </a:r>
          </a:p>
          <a:p>
            <a:r>
              <a:rPr lang="en-US" sz="1600" dirty="0"/>
              <a:t>#21 Setting goals and </a:t>
            </a:r>
            <a:r>
              <a:rPr lang="en-US" sz="1600" dirty="0" err="1"/>
              <a:t>recognising</a:t>
            </a:r>
            <a:r>
              <a:rPr lang="en-US" sz="1600" dirty="0"/>
              <a:t> progress</a:t>
            </a:r>
          </a:p>
          <a:p>
            <a:r>
              <a:rPr lang="en-US" sz="1600" dirty="0"/>
              <a:t>#22 Precise praise</a:t>
            </a:r>
          </a:p>
          <a:p>
            <a:r>
              <a:rPr lang="en-US" sz="1600" dirty="0"/>
              <a:t>#23 Rolling with resistance</a:t>
            </a:r>
            <a:endParaRPr lang="en-GB" sz="1600" dirty="0"/>
          </a:p>
        </p:txBody>
      </p:sp>
      <p:sp>
        <p:nvSpPr>
          <p:cNvPr id="2" name="Rectangle 1">
            <a:extLst>
              <a:ext uri="{FF2B5EF4-FFF2-40B4-BE49-F238E27FC236}">
                <a16:creationId xmlns:a16="http://schemas.microsoft.com/office/drawing/2014/main" id="{F6374660-DBB9-0743-8DC1-AFDA1B154FF6}"/>
              </a:ext>
            </a:extLst>
          </p:cNvPr>
          <p:cNvSpPr/>
          <p:nvPr/>
        </p:nvSpPr>
        <p:spPr>
          <a:xfrm>
            <a:off x="6012179" y="1920240"/>
            <a:ext cx="2807971" cy="58674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39701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D7613-1E5F-6F66-6D2F-4D803EDD31D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2B1A8CD-B2E1-A321-2137-809466A9AB24}"/>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DF29EFBB-401B-6C50-C308-DA83587181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A4F58D5E-1B97-B4AE-ACF6-14873B7DC9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1430127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800AA-AA7D-AB29-BAD4-25E0F774B1DA}"/>
            </a:ext>
          </a:extLst>
        </p:cNvPr>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56D92755-EC0A-7E22-3694-60B74626049F}"/>
              </a:ext>
            </a:extLst>
          </p:cNvPr>
          <p:cNvPicPr>
            <a:picLocks noGrp="1" noChangeAspect="1"/>
          </p:cNvPicPr>
          <p:nvPr>
            <p:ph type="pic" sz="quarter" idx="21"/>
          </p:nvPr>
        </p:nvPicPr>
        <p:blipFill>
          <a:blip r:embed="rId3"/>
          <a:srcRect l="502" r="502"/>
          <a:stretch>
            <a:fillRect/>
          </a:stretch>
        </p:blipFill>
        <p:spPr>
          <a:prstGeom prst="rect">
            <a:avLst/>
          </a:prstGeom>
          <a:solidFill>
            <a:srgbClr val="E2463A"/>
          </a:solidFill>
        </p:spPr>
      </p:pic>
      <p:sp>
        <p:nvSpPr>
          <p:cNvPr id="5" name="Text Placeholder 4">
            <a:extLst>
              <a:ext uri="{FF2B5EF4-FFF2-40B4-BE49-F238E27FC236}">
                <a16:creationId xmlns:a16="http://schemas.microsoft.com/office/drawing/2014/main" id="{BEF1D954-95A9-D889-7B08-4A5AB7AB54F4}"/>
              </a:ext>
            </a:extLst>
          </p:cNvPr>
          <p:cNvSpPr>
            <a:spLocks noGrp="1"/>
          </p:cNvSpPr>
          <p:nvPr>
            <p:ph type="body" sz="quarter" idx="23"/>
          </p:nvPr>
        </p:nvSpPr>
        <p:spPr/>
        <p:txBody>
          <a:bodyPr/>
          <a:lstStyle/>
          <a:p>
            <a:r>
              <a:rPr lang="en-US"/>
              <a:t>#21 Promoting change</a:t>
            </a:r>
          </a:p>
          <a:p>
            <a:pPr lvl="1"/>
            <a:r>
              <a:rPr lang="en-US"/>
              <a:t>SETTING GOALS AND RECOGNISING PROGRESS</a:t>
            </a:r>
          </a:p>
          <a:p>
            <a:pPr lvl="2"/>
            <a:r>
              <a:rPr lang="en-GB"/>
              <a:t>Help a prisoner set manageable, meaningful goals and celebrate their successes.</a:t>
            </a:r>
            <a:endParaRPr lang="en-US"/>
          </a:p>
        </p:txBody>
      </p:sp>
    </p:spTree>
    <p:extLst>
      <p:ext uri="{BB962C8B-B14F-4D97-AF65-F5344CB8AC3E}">
        <p14:creationId xmlns:p14="http://schemas.microsoft.com/office/powerpoint/2010/main" val="1181487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9113D-AF32-AC1A-2CBA-822F6012DA1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3C85DF5-4654-B677-F3E0-9FA1CA2C5BDC}"/>
              </a:ext>
            </a:extLst>
          </p:cNvPr>
          <p:cNvSpPr>
            <a:spLocks noGrp="1"/>
          </p:cNvSpPr>
          <p:nvPr>
            <p:ph type="body" sz="quarter" idx="17"/>
          </p:nvPr>
        </p:nvSpPr>
        <p:spPr>
          <a:xfrm>
            <a:off x="1000927" y="3147814"/>
            <a:ext cx="1930134" cy="802271"/>
          </a:xfrm>
        </p:spPr>
        <p:txBody>
          <a:bodyPr/>
          <a:lstStyle/>
          <a:p>
            <a:r>
              <a:rPr lang="en-US"/>
              <a:t>Setting meaningful goals</a:t>
            </a:r>
          </a:p>
          <a:p>
            <a:pPr lvl="1">
              <a:defRPr/>
            </a:pPr>
            <a:r>
              <a:rPr lang="en-GB"/>
              <a:t>Support prisoners to set ambitious but achievable goals.</a:t>
            </a:r>
            <a:endParaRPr lang="en-US"/>
          </a:p>
        </p:txBody>
      </p:sp>
      <p:sp>
        <p:nvSpPr>
          <p:cNvPr id="9" name="Text Placeholder 8">
            <a:extLst>
              <a:ext uri="{FF2B5EF4-FFF2-40B4-BE49-F238E27FC236}">
                <a16:creationId xmlns:a16="http://schemas.microsoft.com/office/drawing/2014/main" id="{223D37B6-79A4-1DB3-C0B6-8EDF186C3360}"/>
              </a:ext>
            </a:extLst>
          </p:cNvPr>
          <p:cNvSpPr>
            <a:spLocks noGrp="1"/>
          </p:cNvSpPr>
          <p:nvPr>
            <p:ph type="body" sz="quarter" idx="18"/>
          </p:nvPr>
        </p:nvSpPr>
        <p:spPr>
          <a:xfrm>
            <a:off x="3603326" y="3147814"/>
            <a:ext cx="1937067" cy="734560"/>
          </a:xfrm>
        </p:spPr>
        <p:txBody>
          <a:bodyPr/>
          <a:lstStyle/>
          <a:p>
            <a:r>
              <a:rPr lang="en-US"/>
              <a:t>Support progress</a:t>
            </a:r>
          </a:p>
          <a:p>
            <a:pPr lvl="1">
              <a:defRPr/>
            </a:pPr>
            <a:r>
              <a:rPr lang="en-GB"/>
              <a:t>Recognise and celebrate progress; give reminders and encouragement; offer help.</a:t>
            </a:r>
            <a:endParaRPr lang="en-US"/>
          </a:p>
        </p:txBody>
      </p:sp>
      <p:sp>
        <p:nvSpPr>
          <p:cNvPr id="10" name="Text Placeholder 9">
            <a:extLst>
              <a:ext uri="{FF2B5EF4-FFF2-40B4-BE49-F238E27FC236}">
                <a16:creationId xmlns:a16="http://schemas.microsoft.com/office/drawing/2014/main" id="{62FFF494-E07E-62F5-8692-84C37B8A5413}"/>
              </a:ext>
            </a:extLst>
          </p:cNvPr>
          <p:cNvSpPr>
            <a:spLocks noGrp="1"/>
          </p:cNvSpPr>
          <p:nvPr>
            <p:ph type="body" sz="quarter" idx="19"/>
          </p:nvPr>
        </p:nvSpPr>
        <p:spPr>
          <a:xfrm>
            <a:off x="6205726" y="3147814"/>
            <a:ext cx="1930134" cy="1263936"/>
          </a:xfrm>
        </p:spPr>
        <p:txBody>
          <a:bodyPr/>
          <a:lstStyle/>
          <a:p>
            <a:r>
              <a:rPr lang="en-US" err="1"/>
              <a:t>Recognise</a:t>
            </a:r>
            <a:r>
              <a:rPr lang="en-US"/>
              <a:t> and build on progress</a:t>
            </a:r>
          </a:p>
          <a:p>
            <a:pPr lvl="1">
              <a:defRPr/>
            </a:pPr>
            <a:r>
              <a:rPr lang="en-GB"/>
              <a:t>Celebrate successes, no matter how small, and encourage prisoners to keep going. Once one goal is done, look to the next.</a:t>
            </a:r>
            <a:endParaRPr lang="en-US"/>
          </a:p>
        </p:txBody>
      </p:sp>
      <p:pic>
        <p:nvPicPr>
          <p:cNvPr id="3" name="Picture Placeholder 2">
            <a:extLst>
              <a:ext uri="{FF2B5EF4-FFF2-40B4-BE49-F238E27FC236}">
                <a16:creationId xmlns:a16="http://schemas.microsoft.com/office/drawing/2014/main" id="{2432F3B7-5C3B-3C15-7378-89EDD29DCD22}"/>
              </a:ext>
            </a:extLst>
          </p:cNvPr>
          <p:cNvPicPr>
            <a:picLocks noGrp="1" noChangeAspect="1"/>
          </p:cNvPicPr>
          <p:nvPr>
            <p:ph type="pic" sz="quarter" idx="21"/>
          </p:nvPr>
        </p:nvPicPr>
        <p:blipFill>
          <a:blip r:embed="rId3"/>
          <a:srcRect l="543" r="543"/>
          <a:stretch>
            <a:fillRect/>
          </a:stretch>
        </p:blipFill>
        <p:spPr>
          <a:prstGeom prst="rect">
            <a:avLst/>
          </a:prstGeom>
          <a:solidFill>
            <a:srgbClr val="E2463A"/>
          </a:solidFill>
        </p:spPr>
      </p:pic>
      <p:pic>
        <p:nvPicPr>
          <p:cNvPr id="5" name="Picture Placeholder 4">
            <a:extLst>
              <a:ext uri="{FF2B5EF4-FFF2-40B4-BE49-F238E27FC236}">
                <a16:creationId xmlns:a16="http://schemas.microsoft.com/office/drawing/2014/main" id="{944308B0-DCFB-16A1-9138-C1ADCFAA8B5D}"/>
              </a:ext>
            </a:extLst>
          </p:cNvPr>
          <p:cNvPicPr>
            <a:picLocks noGrp="1" noChangeAspect="1"/>
          </p:cNvPicPr>
          <p:nvPr>
            <p:ph type="pic" sz="quarter" idx="22"/>
          </p:nvPr>
        </p:nvPicPr>
        <p:blipFill>
          <a:blip r:embed="rId4"/>
          <a:srcRect l="502" r="502"/>
          <a:stretch>
            <a:fillRect/>
          </a:stretch>
        </p:blipFill>
        <p:spPr>
          <a:prstGeom prst="rect">
            <a:avLst/>
          </a:prstGeom>
          <a:solidFill>
            <a:srgbClr val="E2463A"/>
          </a:solidFill>
        </p:spPr>
      </p:pic>
      <p:pic>
        <p:nvPicPr>
          <p:cNvPr id="7" name="Picture Placeholder 6">
            <a:extLst>
              <a:ext uri="{FF2B5EF4-FFF2-40B4-BE49-F238E27FC236}">
                <a16:creationId xmlns:a16="http://schemas.microsoft.com/office/drawing/2014/main" id="{A531F245-E9F5-10FB-F76C-2549AFF07AF0}"/>
              </a:ext>
            </a:extLst>
          </p:cNvPr>
          <p:cNvPicPr>
            <a:picLocks noGrp="1" noChangeAspect="1"/>
          </p:cNvPicPr>
          <p:nvPr>
            <p:ph type="pic" sz="quarter" idx="23"/>
          </p:nvPr>
        </p:nvPicPr>
        <p:blipFill>
          <a:blip r:embed="rId5"/>
          <a:srcRect l="502" r="502"/>
          <a:stretch>
            <a:fillRect/>
          </a:stretch>
        </p:blipFill>
        <p:spPr>
          <a:prstGeom prst="rect">
            <a:avLst/>
          </a:prstGeom>
          <a:solidFill>
            <a:srgbClr val="E2463A"/>
          </a:solidFill>
        </p:spPr>
      </p:pic>
    </p:spTree>
    <p:extLst>
      <p:ext uri="{BB962C8B-B14F-4D97-AF65-F5344CB8AC3E}">
        <p14:creationId xmlns:p14="http://schemas.microsoft.com/office/powerpoint/2010/main" val="2637083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B39A1-4024-C2F6-C14C-4006942D4F3D}"/>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3C35236F-824F-0305-9512-804A1A6EA876}"/>
              </a:ext>
            </a:extLst>
          </p:cNvPr>
          <p:cNvSpPr>
            <a:spLocks noGrp="1"/>
          </p:cNvSpPr>
          <p:nvPr>
            <p:ph type="subTitle" idx="1"/>
          </p:nvPr>
        </p:nvSpPr>
        <p:spPr/>
        <p:txBody>
          <a:bodyPr/>
          <a:lstStyle/>
          <a:p>
            <a:r>
              <a:rPr lang="en-GB"/>
              <a:t>Turn and talk</a:t>
            </a:r>
          </a:p>
        </p:txBody>
      </p:sp>
      <p:sp>
        <p:nvSpPr>
          <p:cNvPr id="6" name="Text Placeholder 2">
            <a:extLst>
              <a:ext uri="{FF2B5EF4-FFF2-40B4-BE49-F238E27FC236}">
                <a16:creationId xmlns:a16="http://schemas.microsoft.com/office/drawing/2014/main" id="{6050EF0E-6BBD-DB1F-FE12-EDEB554A024C}"/>
              </a:ext>
            </a:extLst>
          </p:cNvPr>
          <p:cNvSpPr>
            <a:spLocks noGrp="1"/>
          </p:cNvSpPr>
          <p:nvPr>
            <p:ph type="body" sz="quarter" idx="15"/>
          </p:nvPr>
        </p:nvSpPr>
        <p:spPr>
          <a:xfrm>
            <a:off x="323850" y="1508288"/>
            <a:ext cx="6840000" cy="2783402"/>
          </a:xfrm>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713790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BD8A2-E251-5091-48C2-80730212E801}"/>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3C9D216F-4791-EE43-6DF5-B1F2B602A635}"/>
              </a:ext>
            </a:extLst>
          </p:cNvPr>
          <p:cNvSpPr>
            <a:spLocks noGrp="1"/>
          </p:cNvSpPr>
          <p:nvPr>
            <p:ph type="subTitle" idx="1"/>
          </p:nvPr>
        </p:nvSpPr>
        <p:spPr/>
        <p:txBody>
          <a:bodyPr>
            <a:normAutofit fontScale="85000" lnSpcReduction="10000"/>
          </a:bodyPr>
          <a:lstStyle/>
          <a:p>
            <a:r>
              <a:rPr lang="en-US"/>
              <a:t>Practice – setting goals and </a:t>
            </a:r>
            <a:r>
              <a:rPr lang="en-US" err="1"/>
              <a:t>recognising</a:t>
            </a:r>
            <a:r>
              <a:rPr lang="en-US"/>
              <a:t> progress</a:t>
            </a:r>
          </a:p>
          <a:p>
            <a:endParaRPr lang="en-GB"/>
          </a:p>
        </p:txBody>
      </p:sp>
      <p:sp>
        <p:nvSpPr>
          <p:cNvPr id="4" name="Subtitle 2">
            <a:extLst>
              <a:ext uri="{FF2B5EF4-FFF2-40B4-BE49-F238E27FC236}">
                <a16:creationId xmlns:a16="http://schemas.microsoft.com/office/drawing/2014/main" id="{A06C4146-0ABC-EF42-BCC5-D05EF9D42CBB}"/>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D2107553-17A2-32AC-390C-88C3364D75B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8377F587-AE64-9709-393F-038A8756AC6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02F154B2-74A9-35E0-5CC1-F54558032A83}"/>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E0A421D1-DBF7-90F9-A899-48425CC7B333}"/>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Set meaningful goals </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Support them to make progress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Recognise and build on progress</a:t>
            </a:r>
          </a:p>
          <a:p>
            <a:pPr marL="0" marR="0" lvl="0" indent="0" algn="l" defTabSz="685800" rtl="0" eaLnBrk="1" fontAlgn="auto" latinLnBrk="0" hangingPunct="1">
              <a:lnSpc>
                <a:spcPct val="90000"/>
              </a:lnSpc>
              <a:spcBef>
                <a:spcPts val="750"/>
              </a:spcBef>
              <a:spcAft>
                <a:spcPts val="0"/>
              </a:spcAft>
              <a:buClr>
                <a:srgbClr val="555558"/>
              </a:buClr>
              <a:buSzTx/>
              <a:buNone/>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79EC299E-8DF3-31F5-D92D-CCBCF80D613B}"/>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F98CEAC5-A6F9-C5DA-8188-5CBF70E35358}"/>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6732F71E-F4E2-3366-C3C0-094E81D3A73D}"/>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6F9EDE82-9A94-52AA-C1E0-8B898555958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BEEB9AE5-316B-7CEE-5F2B-EE19D1B608F3}"/>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9049C553-2279-4D17-48E0-E5A4F48D024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1DA032CE-EFF5-1C79-25BB-FF3F291A473C}"/>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8BC46B36-C6CB-13D9-82B6-F04A48222DF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0E3A8114-4A06-18E0-E00C-A8CF5614978B}"/>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2F4212B6-5C03-2CA3-02EF-2CCE18BBD665}"/>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2EC59CB5-61D3-21FF-59D8-BAF71792158E}"/>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3F7268DE-03F6-AAB9-EDB6-CEF196AA678C}"/>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1CFD6A03-61A1-768E-DA79-EF4AC6491DFB}"/>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E0EC99FE-92B2-E7B3-2E53-8AB6F73DBC1A}"/>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1892078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02534-BE29-BF49-59DE-EE5EF6F8C8D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C7EFA99-1996-D168-B047-305B9468308C}"/>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27A8EE68-2877-4715-DB79-BDEA134060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2EDACDCE-94AC-6A05-4D6B-1138DD239EA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573E77A0-0D80-D214-E7CF-7C11E9D6AA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3676417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E7F24-B1E4-A030-57A5-BD656E9D30E7}"/>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B25B6A4B-D825-A729-6105-7B06AB037974}"/>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2064590978"/>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http://purl.org/dc/elements/1.1/"/>
    <ds:schemaRef ds:uri="http://schemas.microsoft.com/office/2006/documentManagement/types"/>
    <ds:schemaRef ds:uri="http://www.w3.org/XML/1998/namespace"/>
    <ds:schemaRef ds:uri="http://schemas.microsoft.com/office/infopath/2007/PartnerControls"/>
    <ds:schemaRef ds:uri="http://purl.org/dc/dcmitype/"/>
    <ds:schemaRef ds:uri="http://schemas.openxmlformats.org/package/2006/metadata/core-properties"/>
    <ds:schemaRef ds:uri="9288989c-8d13-4cf6-98c5-14abe6b013cd"/>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E578A54A-8E4F-41E9-9F49-9488AA4826F2}"/>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1809</Words>
  <Application>Microsoft Office PowerPoint</Application>
  <PresentationFormat>On-screen Show (16:9)</PresentationFormat>
  <Paragraphs>144</Paragraphs>
  <Slides>9</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Univers</vt:lpstr>
      <vt:lpstr>Arial</vt:lpstr>
      <vt:lpstr>Univers Condensed</vt:lpstr>
      <vt:lpstr>Univers LT Std 67 Bold Condense</vt:lpstr>
      <vt:lpstr>Univers LT Std 47 Cn Lt</vt:lpstr>
      <vt:lpstr>LEADING PRISON LANDINGS - SLIDES</vt:lpstr>
      <vt:lpstr>LEADING PRISON LANDINGS - CONTENT SLIDES</vt:lpstr>
      <vt:lpstr>#21 setting goals and recognising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2026-08-13T09:37:34Z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