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744" r:id="rId4"/>
    <p:sldMasterId id="2147483844" r:id="rId5"/>
  </p:sldMasterIdLst>
  <p:notesMasterIdLst>
    <p:notesMasterId r:id="rId16"/>
  </p:notesMasterIdLst>
  <p:handoutMasterIdLst>
    <p:handoutMasterId r:id="rId17"/>
  </p:handoutMasterIdLst>
  <p:sldIdLst>
    <p:sldId id="3434" r:id="rId6"/>
    <p:sldId id="3589" r:id="rId7"/>
    <p:sldId id="3555" r:id="rId8"/>
    <p:sldId id="368" r:id="rId9"/>
    <p:sldId id="374" r:id="rId10"/>
    <p:sldId id="3556" r:id="rId11"/>
    <p:sldId id="3557" r:id="rId12"/>
    <p:sldId id="3457" r:id="rId13"/>
    <p:sldId id="3558" r:id="rId14"/>
    <p:sldId id="3612" r:id="rId15"/>
  </p:sldIdLst>
  <p:sldSz cx="9144000" cy="5143500" type="screen16x9"/>
  <p:notesSz cx="6889750" cy="10021888"/>
  <p:embeddedFontLst>
    <p:embeddedFont>
      <p:font typeface="Univers" panose="020B0503020202020204" pitchFamily="34" charset="0"/>
      <p:regular r:id="rId18"/>
      <p:bold r:id="rId19"/>
    </p:embeddedFont>
    <p:embeddedFont>
      <p:font typeface="Univers Condensed" panose="020B0506020202050204" pitchFamily="34" charset="0"/>
      <p:regular r:id="rId20"/>
      <p:bold r:id="rId2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uidance" id="{471E79FC-C327-44AD-91D1-BED208CC5CBF}">
          <p14:sldIdLst>
            <p14:sldId id="3434"/>
            <p14:sldId id="3589"/>
            <p14:sldId id="3555"/>
            <p14:sldId id="368"/>
            <p14:sldId id="374"/>
            <p14:sldId id="3556"/>
            <p14:sldId id="3557"/>
            <p14:sldId id="3457"/>
            <p14:sldId id="3558"/>
            <p14:sldId id="3612"/>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2BF8811-461A-98FA-E127-34E8BF6E53B9}" name="Samantha Wilson" initials="SW" userId="S::Samantha.Wilson@unlockedgrads.org.uk::14d3afe5-1696-4518-b662-46eedebd4596" providerId="AD"/>
  <p188:author id="{9E811227-F8F6-1591-46AD-E6874B5EBE34}" name="Frances Steel" initials="FS" userId="S::frances.steel@unlockedgrads.org.uk::79d46658-80de-4106-bb59-cad1b389c72e" providerId="AD"/>
  <p188:author id="{82A8D7B6-B8FD-1E32-2996-892E060C1FF0}" name="Katherine Gartland" initials="KG" userId="S::Katherine.Gartland@unlockedgrads.org.uk::30cb6bf3-3405-430e-b4b6-80b450bf79d9" providerId="AD"/>
  <p188:author id="{5E3B41C8-D2FD-FA58-44E6-A3425FA815BE}" name="Jack Anderson" initials="JA" userId="S::Jack.Anderson@unlockedgrads.org.uk::4789e7fc-df34-4b1d-a3ca-3f1c50f66c27" providerId="AD"/>
  <p188:author id="{E48197DA-D3FF-1ABD-C552-DC46C4E0A3C7}" name="George Cristin-Marks" initials="GC" userId="S::george.cristinmarks@unlockedgrads.org.uk::6e49c787-c396-458a-9b44-6bd0f396b9d9" providerId="AD"/>
  <p188:author id="{3EA9E8E0-D16F-18C3-48CF-E4927EEF4D44}" name="Mike Sheppard" initials="MS" userId="S::mike.sheppard@unlockedgrads.org.uk::3332e290-0592-45fc-8388-de746b38e890" providerId="AD"/>
  <p188:author id="{BB84ECFE-7F96-BD93-FF82-8FD36419378E}" name="Jack Anderson" initials="JA" userId="S::jack.anderson@unlockedgrads.org.uk::4789e7fc-df34-4b1d-a3ca-3f1c50f66c2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D772C"/>
    <a:srgbClr val="E2463A"/>
    <a:srgbClr val="834586"/>
    <a:srgbClr val="245195"/>
    <a:srgbClr val="2D2D2A"/>
    <a:srgbClr val="555558"/>
    <a:srgbClr val="127A84"/>
    <a:srgbClr val="CDD615"/>
    <a:srgbClr val="56565A"/>
    <a:srgbClr val="9330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92" autoAdjust="0"/>
    <p:restoredTop sz="58475" autoAdjust="0"/>
  </p:normalViewPr>
  <p:slideViewPr>
    <p:cSldViewPr snapToGrid="0">
      <p:cViewPr varScale="1">
        <p:scale>
          <a:sx n="53" d="100"/>
          <a:sy n="53" d="100"/>
        </p:scale>
        <p:origin x="1836"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font" Target="fonts/font1.fntdata"/><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 Steel" userId="79d46658-80de-4106-bb59-cad1b389c72e" providerId="ADAL" clId="{C9A650DF-FC12-494D-9C76-2639CC59E8C5}"/>
    <pc:docChg chg="delSld modSection">
      <pc:chgData name="Frances Steel" userId="79d46658-80de-4106-bb59-cad1b389c72e" providerId="ADAL" clId="{C9A650DF-FC12-494D-9C76-2639CC59E8C5}" dt="2026-08-13T09:38:37.540" v="3" actId="47"/>
      <pc:docMkLst>
        <pc:docMk/>
      </pc:docMkLst>
      <pc:sldChg chg="del">
        <pc:chgData name="Frances Steel" userId="79d46658-80de-4106-bb59-cad1b389c72e" providerId="ADAL" clId="{C9A650DF-FC12-494D-9C76-2639CC59E8C5}" dt="2026-08-13T09:38:24.412" v="0" actId="47"/>
        <pc:sldMkLst>
          <pc:docMk/>
          <pc:sldMk cId="694263448" sldId="256"/>
        </pc:sldMkLst>
      </pc:sldChg>
      <pc:sldChg chg="del">
        <pc:chgData name="Frances Steel" userId="79d46658-80de-4106-bb59-cad1b389c72e" providerId="ADAL" clId="{C9A650DF-FC12-494D-9C76-2639CC59E8C5}" dt="2026-08-13T09:38:37.540" v="3" actId="47"/>
        <pc:sldMkLst>
          <pc:docMk/>
          <pc:sldMk cId="1423451525" sldId="274"/>
        </pc:sldMkLst>
      </pc:sldChg>
      <pc:sldChg chg="del">
        <pc:chgData name="Frances Steel" userId="79d46658-80de-4106-bb59-cad1b389c72e" providerId="ADAL" clId="{C9A650DF-FC12-494D-9C76-2639CC59E8C5}" dt="2026-08-13T09:38:37.540" v="3" actId="47"/>
        <pc:sldMkLst>
          <pc:docMk/>
          <pc:sldMk cId="2434011021" sldId="276"/>
        </pc:sldMkLst>
      </pc:sldChg>
      <pc:sldChg chg="del">
        <pc:chgData name="Frances Steel" userId="79d46658-80de-4106-bb59-cad1b389c72e" providerId="ADAL" clId="{C9A650DF-FC12-494D-9C76-2639CC59E8C5}" dt="2026-08-13T09:38:37.540" v="3" actId="47"/>
        <pc:sldMkLst>
          <pc:docMk/>
          <pc:sldMk cId="3731077328" sldId="277"/>
        </pc:sldMkLst>
      </pc:sldChg>
      <pc:sldChg chg="del">
        <pc:chgData name="Frances Steel" userId="79d46658-80de-4106-bb59-cad1b389c72e" providerId="ADAL" clId="{C9A650DF-FC12-494D-9C76-2639CC59E8C5}" dt="2026-08-13T09:38:37.540" v="3" actId="47"/>
        <pc:sldMkLst>
          <pc:docMk/>
          <pc:sldMk cId="1433864914" sldId="306"/>
        </pc:sldMkLst>
      </pc:sldChg>
      <pc:sldChg chg="del">
        <pc:chgData name="Frances Steel" userId="79d46658-80de-4106-bb59-cad1b389c72e" providerId="ADAL" clId="{C9A650DF-FC12-494D-9C76-2639CC59E8C5}" dt="2026-08-13T09:38:37.540" v="3" actId="47"/>
        <pc:sldMkLst>
          <pc:docMk/>
          <pc:sldMk cId="297875374" sldId="316"/>
        </pc:sldMkLst>
      </pc:sldChg>
      <pc:sldChg chg="del">
        <pc:chgData name="Frances Steel" userId="79d46658-80de-4106-bb59-cad1b389c72e" providerId="ADAL" clId="{C9A650DF-FC12-494D-9C76-2639CC59E8C5}" dt="2026-08-13T09:38:24.412" v="0" actId="47"/>
        <pc:sldMkLst>
          <pc:docMk/>
          <pc:sldMk cId="1830645488" sldId="318"/>
        </pc:sldMkLst>
      </pc:sldChg>
      <pc:sldChg chg="del">
        <pc:chgData name="Frances Steel" userId="79d46658-80de-4106-bb59-cad1b389c72e" providerId="ADAL" clId="{C9A650DF-FC12-494D-9C76-2639CC59E8C5}" dt="2026-08-13T09:38:24.412" v="0" actId="47"/>
        <pc:sldMkLst>
          <pc:docMk/>
          <pc:sldMk cId="1041641628" sldId="319"/>
        </pc:sldMkLst>
      </pc:sldChg>
      <pc:sldChg chg="del">
        <pc:chgData name="Frances Steel" userId="79d46658-80de-4106-bb59-cad1b389c72e" providerId="ADAL" clId="{C9A650DF-FC12-494D-9C76-2639CC59E8C5}" dt="2026-08-13T09:38:37.540" v="3" actId="47"/>
        <pc:sldMkLst>
          <pc:docMk/>
          <pc:sldMk cId="912035029" sldId="320"/>
        </pc:sldMkLst>
      </pc:sldChg>
      <pc:sldChg chg="del">
        <pc:chgData name="Frances Steel" userId="79d46658-80de-4106-bb59-cad1b389c72e" providerId="ADAL" clId="{C9A650DF-FC12-494D-9C76-2639CC59E8C5}" dt="2026-08-13T09:38:37.540" v="3" actId="47"/>
        <pc:sldMkLst>
          <pc:docMk/>
          <pc:sldMk cId="3483101807" sldId="321"/>
        </pc:sldMkLst>
      </pc:sldChg>
      <pc:sldChg chg="del">
        <pc:chgData name="Frances Steel" userId="79d46658-80de-4106-bb59-cad1b389c72e" providerId="ADAL" clId="{C9A650DF-FC12-494D-9C76-2639CC59E8C5}" dt="2026-08-13T09:38:37.540" v="3" actId="47"/>
        <pc:sldMkLst>
          <pc:docMk/>
          <pc:sldMk cId="974053162" sldId="322"/>
        </pc:sldMkLst>
      </pc:sldChg>
      <pc:sldChg chg="del">
        <pc:chgData name="Frances Steel" userId="79d46658-80de-4106-bb59-cad1b389c72e" providerId="ADAL" clId="{C9A650DF-FC12-494D-9C76-2639CC59E8C5}" dt="2026-08-13T09:38:37.540" v="3" actId="47"/>
        <pc:sldMkLst>
          <pc:docMk/>
          <pc:sldMk cId="2530830677" sldId="323"/>
        </pc:sldMkLst>
      </pc:sldChg>
      <pc:sldChg chg="del">
        <pc:chgData name="Frances Steel" userId="79d46658-80de-4106-bb59-cad1b389c72e" providerId="ADAL" clId="{C9A650DF-FC12-494D-9C76-2639CC59E8C5}" dt="2026-08-13T09:38:37.540" v="3" actId="47"/>
        <pc:sldMkLst>
          <pc:docMk/>
          <pc:sldMk cId="385605290" sldId="324"/>
        </pc:sldMkLst>
      </pc:sldChg>
      <pc:sldChg chg="del">
        <pc:chgData name="Frances Steel" userId="79d46658-80de-4106-bb59-cad1b389c72e" providerId="ADAL" clId="{C9A650DF-FC12-494D-9C76-2639CC59E8C5}" dt="2026-08-13T09:38:37.540" v="3" actId="47"/>
        <pc:sldMkLst>
          <pc:docMk/>
          <pc:sldMk cId="1690432780" sldId="325"/>
        </pc:sldMkLst>
      </pc:sldChg>
      <pc:sldChg chg="del">
        <pc:chgData name="Frances Steel" userId="79d46658-80de-4106-bb59-cad1b389c72e" providerId="ADAL" clId="{C9A650DF-FC12-494D-9C76-2639CC59E8C5}" dt="2026-08-13T09:38:37.540" v="3" actId="47"/>
        <pc:sldMkLst>
          <pc:docMk/>
          <pc:sldMk cId="1236071642" sldId="326"/>
        </pc:sldMkLst>
      </pc:sldChg>
      <pc:sldChg chg="del">
        <pc:chgData name="Frances Steel" userId="79d46658-80de-4106-bb59-cad1b389c72e" providerId="ADAL" clId="{C9A650DF-FC12-494D-9C76-2639CC59E8C5}" dt="2026-08-13T09:38:37.540" v="3" actId="47"/>
        <pc:sldMkLst>
          <pc:docMk/>
          <pc:sldMk cId="4250660683" sldId="327"/>
        </pc:sldMkLst>
      </pc:sldChg>
      <pc:sldChg chg="del">
        <pc:chgData name="Frances Steel" userId="79d46658-80de-4106-bb59-cad1b389c72e" providerId="ADAL" clId="{C9A650DF-FC12-494D-9C76-2639CC59E8C5}" dt="2026-08-13T09:38:37.540" v="3" actId="47"/>
        <pc:sldMkLst>
          <pc:docMk/>
          <pc:sldMk cId="1683744745" sldId="328"/>
        </pc:sldMkLst>
      </pc:sldChg>
      <pc:sldChg chg="del">
        <pc:chgData name="Frances Steel" userId="79d46658-80de-4106-bb59-cad1b389c72e" providerId="ADAL" clId="{C9A650DF-FC12-494D-9C76-2639CC59E8C5}" dt="2026-08-13T09:38:37.540" v="3" actId="47"/>
        <pc:sldMkLst>
          <pc:docMk/>
          <pc:sldMk cId="43262511" sldId="329"/>
        </pc:sldMkLst>
      </pc:sldChg>
      <pc:sldChg chg="del">
        <pc:chgData name="Frances Steel" userId="79d46658-80de-4106-bb59-cad1b389c72e" providerId="ADAL" clId="{C9A650DF-FC12-494D-9C76-2639CC59E8C5}" dt="2026-08-13T09:38:37.540" v="3" actId="47"/>
        <pc:sldMkLst>
          <pc:docMk/>
          <pc:sldMk cId="1645059187" sldId="330"/>
        </pc:sldMkLst>
      </pc:sldChg>
      <pc:sldChg chg="del">
        <pc:chgData name="Frances Steel" userId="79d46658-80de-4106-bb59-cad1b389c72e" providerId="ADAL" clId="{C9A650DF-FC12-494D-9C76-2639CC59E8C5}" dt="2026-08-13T09:38:37.540" v="3" actId="47"/>
        <pc:sldMkLst>
          <pc:docMk/>
          <pc:sldMk cId="3434089195" sldId="331"/>
        </pc:sldMkLst>
      </pc:sldChg>
      <pc:sldChg chg="del">
        <pc:chgData name="Frances Steel" userId="79d46658-80de-4106-bb59-cad1b389c72e" providerId="ADAL" clId="{C9A650DF-FC12-494D-9C76-2639CC59E8C5}" dt="2026-08-13T09:38:24.412" v="0" actId="47"/>
        <pc:sldMkLst>
          <pc:docMk/>
          <pc:sldMk cId="403890563" sldId="332"/>
        </pc:sldMkLst>
      </pc:sldChg>
      <pc:sldChg chg="del">
        <pc:chgData name="Frances Steel" userId="79d46658-80de-4106-bb59-cad1b389c72e" providerId="ADAL" clId="{C9A650DF-FC12-494D-9C76-2639CC59E8C5}" dt="2026-08-13T09:38:24.412" v="0" actId="47"/>
        <pc:sldMkLst>
          <pc:docMk/>
          <pc:sldMk cId="929501113" sldId="333"/>
        </pc:sldMkLst>
      </pc:sldChg>
      <pc:sldChg chg="del">
        <pc:chgData name="Frances Steel" userId="79d46658-80de-4106-bb59-cad1b389c72e" providerId="ADAL" clId="{C9A650DF-FC12-494D-9C76-2639CC59E8C5}" dt="2026-08-13T09:38:24.412" v="0" actId="47"/>
        <pc:sldMkLst>
          <pc:docMk/>
          <pc:sldMk cId="4028621635" sldId="334"/>
        </pc:sldMkLst>
      </pc:sldChg>
      <pc:sldChg chg="del">
        <pc:chgData name="Frances Steel" userId="79d46658-80de-4106-bb59-cad1b389c72e" providerId="ADAL" clId="{C9A650DF-FC12-494D-9C76-2639CC59E8C5}" dt="2026-08-13T09:38:24.412" v="0" actId="47"/>
        <pc:sldMkLst>
          <pc:docMk/>
          <pc:sldMk cId="1014295931" sldId="335"/>
        </pc:sldMkLst>
      </pc:sldChg>
      <pc:sldChg chg="del">
        <pc:chgData name="Frances Steel" userId="79d46658-80de-4106-bb59-cad1b389c72e" providerId="ADAL" clId="{C9A650DF-FC12-494D-9C76-2639CC59E8C5}" dt="2026-08-13T09:38:24.412" v="0" actId="47"/>
        <pc:sldMkLst>
          <pc:docMk/>
          <pc:sldMk cId="3138081265" sldId="336"/>
        </pc:sldMkLst>
      </pc:sldChg>
      <pc:sldChg chg="del">
        <pc:chgData name="Frances Steel" userId="79d46658-80de-4106-bb59-cad1b389c72e" providerId="ADAL" clId="{C9A650DF-FC12-494D-9C76-2639CC59E8C5}" dt="2026-08-13T09:38:24.412" v="0" actId="47"/>
        <pc:sldMkLst>
          <pc:docMk/>
          <pc:sldMk cId="1318510914" sldId="337"/>
        </pc:sldMkLst>
      </pc:sldChg>
      <pc:sldChg chg="del">
        <pc:chgData name="Frances Steel" userId="79d46658-80de-4106-bb59-cad1b389c72e" providerId="ADAL" clId="{C9A650DF-FC12-494D-9C76-2639CC59E8C5}" dt="2026-08-13T09:38:24.412" v="0" actId="47"/>
        <pc:sldMkLst>
          <pc:docMk/>
          <pc:sldMk cId="793611396" sldId="338"/>
        </pc:sldMkLst>
      </pc:sldChg>
      <pc:sldChg chg="del">
        <pc:chgData name="Frances Steel" userId="79d46658-80de-4106-bb59-cad1b389c72e" providerId="ADAL" clId="{C9A650DF-FC12-494D-9C76-2639CC59E8C5}" dt="2026-08-13T09:38:24.412" v="0" actId="47"/>
        <pc:sldMkLst>
          <pc:docMk/>
          <pc:sldMk cId="2072881248" sldId="339"/>
        </pc:sldMkLst>
      </pc:sldChg>
      <pc:sldChg chg="del">
        <pc:chgData name="Frances Steel" userId="79d46658-80de-4106-bb59-cad1b389c72e" providerId="ADAL" clId="{C9A650DF-FC12-494D-9C76-2639CC59E8C5}" dt="2026-08-13T09:38:24.412" v="0" actId="47"/>
        <pc:sldMkLst>
          <pc:docMk/>
          <pc:sldMk cId="434111584" sldId="340"/>
        </pc:sldMkLst>
      </pc:sldChg>
      <pc:sldChg chg="del">
        <pc:chgData name="Frances Steel" userId="79d46658-80de-4106-bb59-cad1b389c72e" providerId="ADAL" clId="{C9A650DF-FC12-494D-9C76-2639CC59E8C5}" dt="2026-08-13T09:38:24.412" v="0" actId="47"/>
        <pc:sldMkLst>
          <pc:docMk/>
          <pc:sldMk cId="3165110469" sldId="341"/>
        </pc:sldMkLst>
      </pc:sldChg>
      <pc:sldChg chg="del">
        <pc:chgData name="Frances Steel" userId="79d46658-80de-4106-bb59-cad1b389c72e" providerId="ADAL" clId="{C9A650DF-FC12-494D-9C76-2639CC59E8C5}" dt="2026-08-13T09:38:24.412" v="0" actId="47"/>
        <pc:sldMkLst>
          <pc:docMk/>
          <pc:sldMk cId="1942120227" sldId="342"/>
        </pc:sldMkLst>
      </pc:sldChg>
      <pc:sldChg chg="del">
        <pc:chgData name="Frances Steel" userId="79d46658-80de-4106-bb59-cad1b389c72e" providerId="ADAL" clId="{C9A650DF-FC12-494D-9C76-2639CC59E8C5}" dt="2026-08-13T09:38:24.412" v="0" actId="47"/>
        <pc:sldMkLst>
          <pc:docMk/>
          <pc:sldMk cId="1130502122" sldId="343"/>
        </pc:sldMkLst>
      </pc:sldChg>
      <pc:sldChg chg="del">
        <pc:chgData name="Frances Steel" userId="79d46658-80de-4106-bb59-cad1b389c72e" providerId="ADAL" clId="{C9A650DF-FC12-494D-9C76-2639CC59E8C5}" dt="2026-08-13T09:38:24.412" v="0" actId="47"/>
        <pc:sldMkLst>
          <pc:docMk/>
          <pc:sldMk cId="227241366" sldId="344"/>
        </pc:sldMkLst>
      </pc:sldChg>
      <pc:sldChg chg="del">
        <pc:chgData name="Frances Steel" userId="79d46658-80de-4106-bb59-cad1b389c72e" providerId="ADAL" clId="{C9A650DF-FC12-494D-9C76-2639CC59E8C5}" dt="2026-08-13T09:38:24.412" v="0" actId="47"/>
        <pc:sldMkLst>
          <pc:docMk/>
          <pc:sldMk cId="1359039025" sldId="345"/>
        </pc:sldMkLst>
      </pc:sldChg>
      <pc:sldChg chg="del">
        <pc:chgData name="Frances Steel" userId="79d46658-80de-4106-bb59-cad1b389c72e" providerId="ADAL" clId="{C9A650DF-FC12-494D-9C76-2639CC59E8C5}" dt="2026-08-13T09:38:24.412" v="0" actId="47"/>
        <pc:sldMkLst>
          <pc:docMk/>
          <pc:sldMk cId="1896653241" sldId="346"/>
        </pc:sldMkLst>
      </pc:sldChg>
      <pc:sldChg chg="del">
        <pc:chgData name="Frances Steel" userId="79d46658-80de-4106-bb59-cad1b389c72e" providerId="ADAL" clId="{C9A650DF-FC12-494D-9C76-2639CC59E8C5}" dt="2026-08-13T09:38:24.412" v="0" actId="47"/>
        <pc:sldMkLst>
          <pc:docMk/>
          <pc:sldMk cId="3402514913" sldId="347"/>
        </pc:sldMkLst>
      </pc:sldChg>
      <pc:sldChg chg="del">
        <pc:chgData name="Frances Steel" userId="79d46658-80de-4106-bb59-cad1b389c72e" providerId="ADAL" clId="{C9A650DF-FC12-494D-9C76-2639CC59E8C5}" dt="2026-08-13T09:38:24.412" v="0" actId="47"/>
        <pc:sldMkLst>
          <pc:docMk/>
          <pc:sldMk cId="3176318026" sldId="348"/>
        </pc:sldMkLst>
      </pc:sldChg>
      <pc:sldChg chg="del">
        <pc:chgData name="Frances Steel" userId="79d46658-80de-4106-bb59-cad1b389c72e" providerId="ADAL" clId="{C9A650DF-FC12-494D-9C76-2639CC59E8C5}" dt="2026-08-13T09:38:24.412" v="0" actId="47"/>
        <pc:sldMkLst>
          <pc:docMk/>
          <pc:sldMk cId="1115766580" sldId="349"/>
        </pc:sldMkLst>
      </pc:sldChg>
      <pc:sldChg chg="del">
        <pc:chgData name="Frances Steel" userId="79d46658-80de-4106-bb59-cad1b389c72e" providerId="ADAL" clId="{C9A650DF-FC12-494D-9C76-2639CC59E8C5}" dt="2026-08-13T09:38:24.412" v="0" actId="47"/>
        <pc:sldMkLst>
          <pc:docMk/>
          <pc:sldMk cId="799748722" sldId="350"/>
        </pc:sldMkLst>
      </pc:sldChg>
      <pc:sldChg chg="del">
        <pc:chgData name="Frances Steel" userId="79d46658-80de-4106-bb59-cad1b389c72e" providerId="ADAL" clId="{C9A650DF-FC12-494D-9C76-2639CC59E8C5}" dt="2026-08-13T09:38:24.412" v="0" actId="47"/>
        <pc:sldMkLst>
          <pc:docMk/>
          <pc:sldMk cId="869973807" sldId="351"/>
        </pc:sldMkLst>
      </pc:sldChg>
      <pc:sldChg chg="del">
        <pc:chgData name="Frances Steel" userId="79d46658-80de-4106-bb59-cad1b389c72e" providerId="ADAL" clId="{C9A650DF-FC12-494D-9C76-2639CC59E8C5}" dt="2026-08-13T09:38:24.412" v="0" actId="47"/>
        <pc:sldMkLst>
          <pc:docMk/>
          <pc:sldMk cId="2847549108" sldId="352"/>
        </pc:sldMkLst>
      </pc:sldChg>
      <pc:sldChg chg="del">
        <pc:chgData name="Frances Steel" userId="79d46658-80de-4106-bb59-cad1b389c72e" providerId="ADAL" clId="{C9A650DF-FC12-494D-9C76-2639CC59E8C5}" dt="2026-08-13T09:38:24.412" v="0" actId="47"/>
        <pc:sldMkLst>
          <pc:docMk/>
          <pc:sldMk cId="1409129158" sldId="353"/>
        </pc:sldMkLst>
      </pc:sldChg>
      <pc:sldChg chg="del">
        <pc:chgData name="Frances Steel" userId="79d46658-80de-4106-bb59-cad1b389c72e" providerId="ADAL" clId="{C9A650DF-FC12-494D-9C76-2639CC59E8C5}" dt="2026-08-13T09:38:24.412" v="0" actId="47"/>
        <pc:sldMkLst>
          <pc:docMk/>
          <pc:sldMk cId="3773325632" sldId="354"/>
        </pc:sldMkLst>
      </pc:sldChg>
      <pc:sldChg chg="del">
        <pc:chgData name="Frances Steel" userId="79d46658-80de-4106-bb59-cad1b389c72e" providerId="ADAL" clId="{C9A650DF-FC12-494D-9C76-2639CC59E8C5}" dt="2026-08-13T09:38:24.412" v="0" actId="47"/>
        <pc:sldMkLst>
          <pc:docMk/>
          <pc:sldMk cId="2122377566" sldId="355"/>
        </pc:sldMkLst>
      </pc:sldChg>
      <pc:sldChg chg="del">
        <pc:chgData name="Frances Steel" userId="79d46658-80de-4106-bb59-cad1b389c72e" providerId="ADAL" clId="{C9A650DF-FC12-494D-9C76-2639CC59E8C5}" dt="2026-08-13T09:38:24.412" v="0" actId="47"/>
        <pc:sldMkLst>
          <pc:docMk/>
          <pc:sldMk cId="3950445478" sldId="356"/>
        </pc:sldMkLst>
      </pc:sldChg>
      <pc:sldChg chg="del">
        <pc:chgData name="Frances Steel" userId="79d46658-80de-4106-bb59-cad1b389c72e" providerId="ADAL" clId="{C9A650DF-FC12-494D-9C76-2639CC59E8C5}" dt="2026-08-13T09:38:24.412" v="0" actId="47"/>
        <pc:sldMkLst>
          <pc:docMk/>
          <pc:sldMk cId="3900292432" sldId="357"/>
        </pc:sldMkLst>
      </pc:sldChg>
      <pc:sldChg chg="del">
        <pc:chgData name="Frances Steel" userId="79d46658-80de-4106-bb59-cad1b389c72e" providerId="ADAL" clId="{C9A650DF-FC12-494D-9C76-2639CC59E8C5}" dt="2026-08-13T09:38:24.412" v="0" actId="47"/>
        <pc:sldMkLst>
          <pc:docMk/>
          <pc:sldMk cId="178270253" sldId="358"/>
        </pc:sldMkLst>
      </pc:sldChg>
      <pc:sldChg chg="del">
        <pc:chgData name="Frances Steel" userId="79d46658-80de-4106-bb59-cad1b389c72e" providerId="ADAL" clId="{C9A650DF-FC12-494D-9C76-2639CC59E8C5}" dt="2026-08-13T09:38:24.412" v="0" actId="47"/>
        <pc:sldMkLst>
          <pc:docMk/>
          <pc:sldMk cId="1972560737" sldId="359"/>
        </pc:sldMkLst>
      </pc:sldChg>
      <pc:sldChg chg="del">
        <pc:chgData name="Frances Steel" userId="79d46658-80de-4106-bb59-cad1b389c72e" providerId="ADAL" clId="{C9A650DF-FC12-494D-9C76-2639CC59E8C5}" dt="2026-08-13T09:38:24.412" v="0" actId="47"/>
        <pc:sldMkLst>
          <pc:docMk/>
          <pc:sldMk cId="666957664" sldId="360"/>
        </pc:sldMkLst>
      </pc:sldChg>
      <pc:sldChg chg="del">
        <pc:chgData name="Frances Steel" userId="79d46658-80de-4106-bb59-cad1b389c72e" providerId="ADAL" clId="{C9A650DF-FC12-494D-9C76-2639CC59E8C5}" dt="2026-08-13T09:38:24.412" v="0" actId="47"/>
        <pc:sldMkLst>
          <pc:docMk/>
          <pc:sldMk cId="1375381575" sldId="361"/>
        </pc:sldMkLst>
      </pc:sldChg>
      <pc:sldChg chg="del">
        <pc:chgData name="Frances Steel" userId="79d46658-80de-4106-bb59-cad1b389c72e" providerId="ADAL" clId="{C9A650DF-FC12-494D-9C76-2639CC59E8C5}" dt="2026-08-13T09:38:24.412" v="0" actId="47"/>
        <pc:sldMkLst>
          <pc:docMk/>
          <pc:sldMk cId="3774396332" sldId="362"/>
        </pc:sldMkLst>
      </pc:sldChg>
      <pc:sldChg chg="del">
        <pc:chgData name="Frances Steel" userId="79d46658-80de-4106-bb59-cad1b389c72e" providerId="ADAL" clId="{C9A650DF-FC12-494D-9C76-2639CC59E8C5}" dt="2026-08-13T09:38:24.412" v="0" actId="47"/>
        <pc:sldMkLst>
          <pc:docMk/>
          <pc:sldMk cId="3969832966" sldId="363"/>
        </pc:sldMkLst>
      </pc:sldChg>
      <pc:sldChg chg="del">
        <pc:chgData name="Frances Steel" userId="79d46658-80de-4106-bb59-cad1b389c72e" providerId="ADAL" clId="{C9A650DF-FC12-494D-9C76-2639CC59E8C5}" dt="2026-08-13T09:38:24.412" v="0" actId="47"/>
        <pc:sldMkLst>
          <pc:docMk/>
          <pc:sldMk cId="3929278674" sldId="364"/>
        </pc:sldMkLst>
      </pc:sldChg>
      <pc:sldChg chg="del">
        <pc:chgData name="Frances Steel" userId="79d46658-80de-4106-bb59-cad1b389c72e" providerId="ADAL" clId="{C9A650DF-FC12-494D-9C76-2639CC59E8C5}" dt="2026-08-13T09:38:24.412" v="0" actId="47"/>
        <pc:sldMkLst>
          <pc:docMk/>
          <pc:sldMk cId="285840054" sldId="365"/>
        </pc:sldMkLst>
      </pc:sldChg>
      <pc:sldChg chg="del">
        <pc:chgData name="Frances Steel" userId="79d46658-80de-4106-bb59-cad1b389c72e" providerId="ADAL" clId="{C9A650DF-FC12-494D-9C76-2639CC59E8C5}" dt="2026-08-13T09:38:28.856" v="1" actId="47"/>
        <pc:sldMkLst>
          <pc:docMk/>
          <pc:sldMk cId="3903199392" sldId="366"/>
        </pc:sldMkLst>
      </pc:sldChg>
      <pc:sldChg chg="del">
        <pc:chgData name="Frances Steel" userId="79d46658-80de-4106-bb59-cad1b389c72e" providerId="ADAL" clId="{C9A650DF-FC12-494D-9C76-2639CC59E8C5}" dt="2026-08-13T09:38:32.287" v="2" actId="47"/>
        <pc:sldMkLst>
          <pc:docMk/>
          <pc:sldMk cId="1181487563" sldId="367"/>
        </pc:sldMkLst>
      </pc:sldChg>
      <pc:sldChg chg="del">
        <pc:chgData name="Frances Steel" userId="79d46658-80de-4106-bb59-cad1b389c72e" providerId="ADAL" clId="{C9A650DF-FC12-494D-9C76-2639CC59E8C5}" dt="2026-08-13T09:38:37.540" v="3" actId="47"/>
        <pc:sldMkLst>
          <pc:docMk/>
          <pc:sldMk cId="2785947965" sldId="369"/>
        </pc:sldMkLst>
      </pc:sldChg>
      <pc:sldChg chg="del">
        <pc:chgData name="Frances Steel" userId="79d46658-80de-4106-bb59-cad1b389c72e" providerId="ADAL" clId="{C9A650DF-FC12-494D-9C76-2639CC59E8C5}" dt="2026-08-13T09:38:24.412" v="0" actId="47"/>
        <pc:sldMkLst>
          <pc:docMk/>
          <pc:sldMk cId="4012602982" sldId="370"/>
        </pc:sldMkLst>
      </pc:sldChg>
      <pc:sldChg chg="del">
        <pc:chgData name="Frances Steel" userId="79d46658-80de-4106-bb59-cad1b389c72e" providerId="ADAL" clId="{C9A650DF-FC12-494D-9C76-2639CC59E8C5}" dt="2026-08-13T09:38:24.412" v="0" actId="47"/>
        <pc:sldMkLst>
          <pc:docMk/>
          <pc:sldMk cId="3310866008" sldId="371"/>
        </pc:sldMkLst>
      </pc:sldChg>
      <pc:sldChg chg="del">
        <pc:chgData name="Frances Steel" userId="79d46658-80de-4106-bb59-cad1b389c72e" providerId="ADAL" clId="{C9A650DF-FC12-494D-9C76-2639CC59E8C5}" dt="2026-08-13T09:38:28.856" v="1" actId="47"/>
        <pc:sldMkLst>
          <pc:docMk/>
          <pc:sldMk cId="4103113797" sldId="372"/>
        </pc:sldMkLst>
      </pc:sldChg>
      <pc:sldChg chg="del">
        <pc:chgData name="Frances Steel" userId="79d46658-80de-4106-bb59-cad1b389c72e" providerId="ADAL" clId="{C9A650DF-FC12-494D-9C76-2639CC59E8C5}" dt="2026-08-13T09:38:32.287" v="2" actId="47"/>
        <pc:sldMkLst>
          <pc:docMk/>
          <pc:sldMk cId="2637083717" sldId="373"/>
        </pc:sldMkLst>
      </pc:sldChg>
      <pc:sldChg chg="del">
        <pc:chgData name="Frances Steel" userId="79d46658-80de-4106-bb59-cad1b389c72e" providerId="ADAL" clId="{C9A650DF-FC12-494D-9C76-2639CC59E8C5}" dt="2026-08-13T09:38:24.412" v="0" actId="47"/>
        <pc:sldMkLst>
          <pc:docMk/>
          <pc:sldMk cId="2427575694" sldId="876"/>
        </pc:sldMkLst>
      </pc:sldChg>
      <pc:sldChg chg="del">
        <pc:chgData name="Frances Steel" userId="79d46658-80de-4106-bb59-cad1b389c72e" providerId="ADAL" clId="{C9A650DF-FC12-494D-9C76-2639CC59E8C5}" dt="2026-08-13T09:38:24.412" v="0" actId="47"/>
        <pc:sldMkLst>
          <pc:docMk/>
          <pc:sldMk cId="3980086666" sldId="877"/>
        </pc:sldMkLst>
      </pc:sldChg>
      <pc:sldChg chg="del">
        <pc:chgData name="Frances Steel" userId="79d46658-80de-4106-bb59-cad1b389c72e" providerId="ADAL" clId="{C9A650DF-FC12-494D-9C76-2639CC59E8C5}" dt="2026-08-13T09:38:24.412" v="0" actId="47"/>
        <pc:sldMkLst>
          <pc:docMk/>
          <pc:sldMk cId="3969685628" sldId="3329"/>
        </pc:sldMkLst>
      </pc:sldChg>
      <pc:sldChg chg="del">
        <pc:chgData name="Frances Steel" userId="79d46658-80de-4106-bb59-cad1b389c72e" providerId="ADAL" clId="{C9A650DF-FC12-494D-9C76-2639CC59E8C5}" dt="2026-08-13T09:38:24.412" v="0" actId="47"/>
        <pc:sldMkLst>
          <pc:docMk/>
          <pc:sldMk cId="2141623433" sldId="3332"/>
        </pc:sldMkLst>
      </pc:sldChg>
      <pc:sldChg chg="del">
        <pc:chgData name="Frances Steel" userId="79d46658-80de-4106-bb59-cad1b389c72e" providerId="ADAL" clId="{C9A650DF-FC12-494D-9C76-2639CC59E8C5}" dt="2026-08-13T09:38:24.412" v="0" actId="47"/>
        <pc:sldMkLst>
          <pc:docMk/>
          <pc:sldMk cId="2382823530" sldId="3358"/>
        </pc:sldMkLst>
      </pc:sldChg>
      <pc:sldChg chg="del">
        <pc:chgData name="Frances Steel" userId="79d46658-80de-4106-bb59-cad1b389c72e" providerId="ADAL" clId="{C9A650DF-FC12-494D-9C76-2639CC59E8C5}" dt="2026-08-13T09:38:24.412" v="0" actId="47"/>
        <pc:sldMkLst>
          <pc:docMk/>
          <pc:sldMk cId="3519545674" sldId="3386"/>
        </pc:sldMkLst>
      </pc:sldChg>
      <pc:sldChg chg="del">
        <pc:chgData name="Frances Steel" userId="79d46658-80de-4106-bb59-cad1b389c72e" providerId="ADAL" clId="{C9A650DF-FC12-494D-9C76-2639CC59E8C5}" dt="2026-08-13T09:38:24.412" v="0" actId="47"/>
        <pc:sldMkLst>
          <pc:docMk/>
          <pc:sldMk cId="1262788985" sldId="3387"/>
        </pc:sldMkLst>
      </pc:sldChg>
      <pc:sldChg chg="del">
        <pc:chgData name="Frances Steel" userId="79d46658-80de-4106-bb59-cad1b389c72e" providerId="ADAL" clId="{C9A650DF-FC12-494D-9C76-2639CC59E8C5}" dt="2026-08-13T09:38:24.412" v="0" actId="47"/>
        <pc:sldMkLst>
          <pc:docMk/>
          <pc:sldMk cId="2532067555" sldId="3389"/>
        </pc:sldMkLst>
      </pc:sldChg>
      <pc:sldChg chg="del">
        <pc:chgData name="Frances Steel" userId="79d46658-80de-4106-bb59-cad1b389c72e" providerId="ADAL" clId="{C9A650DF-FC12-494D-9C76-2639CC59E8C5}" dt="2026-08-13T09:38:24.412" v="0" actId="47"/>
        <pc:sldMkLst>
          <pc:docMk/>
          <pc:sldMk cId="1477754103" sldId="3390"/>
        </pc:sldMkLst>
      </pc:sldChg>
      <pc:sldChg chg="del">
        <pc:chgData name="Frances Steel" userId="79d46658-80de-4106-bb59-cad1b389c72e" providerId="ADAL" clId="{C9A650DF-FC12-494D-9C76-2639CC59E8C5}" dt="2026-08-13T09:38:24.412" v="0" actId="47"/>
        <pc:sldMkLst>
          <pc:docMk/>
          <pc:sldMk cId="3338066366" sldId="3391"/>
        </pc:sldMkLst>
      </pc:sldChg>
      <pc:sldChg chg="del">
        <pc:chgData name="Frances Steel" userId="79d46658-80de-4106-bb59-cad1b389c72e" providerId="ADAL" clId="{C9A650DF-FC12-494D-9C76-2639CC59E8C5}" dt="2026-08-13T09:38:24.412" v="0" actId="47"/>
        <pc:sldMkLst>
          <pc:docMk/>
          <pc:sldMk cId="1342595668" sldId="3392"/>
        </pc:sldMkLst>
      </pc:sldChg>
      <pc:sldChg chg="del">
        <pc:chgData name="Frances Steel" userId="79d46658-80de-4106-bb59-cad1b389c72e" providerId="ADAL" clId="{C9A650DF-FC12-494D-9C76-2639CC59E8C5}" dt="2026-08-13T09:38:24.412" v="0" actId="47"/>
        <pc:sldMkLst>
          <pc:docMk/>
          <pc:sldMk cId="2666447488" sldId="3393"/>
        </pc:sldMkLst>
      </pc:sldChg>
      <pc:sldChg chg="del">
        <pc:chgData name="Frances Steel" userId="79d46658-80de-4106-bb59-cad1b389c72e" providerId="ADAL" clId="{C9A650DF-FC12-494D-9C76-2639CC59E8C5}" dt="2026-08-13T09:38:37.540" v="3" actId="47"/>
        <pc:sldMkLst>
          <pc:docMk/>
          <pc:sldMk cId="3092657117" sldId="3394"/>
        </pc:sldMkLst>
      </pc:sldChg>
      <pc:sldChg chg="del">
        <pc:chgData name="Frances Steel" userId="79d46658-80de-4106-bb59-cad1b389c72e" providerId="ADAL" clId="{C9A650DF-FC12-494D-9C76-2639CC59E8C5}" dt="2026-08-13T09:38:37.540" v="3" actId="47"/>
        <pc:sldMkLst>
          <pc:docMk/>
          <pc:sldMk cId="2156946705" sldId="3395"/>
        </pc:sldMkLst>
      </pc:sldChg>
      <pc:sldChg chg="del">
        <pc:chgData name="Frances Steel" userId="79d46658-80de-4106-bb59-cad1b389c72e" providerId="ADAL" clId="{C9A650DF-FC12-494D-9C76-2639CC59E8C5}" dt="2026-08-13T09:38:37.540" v="3" actId="47"/>
        <pc:sldMkLst>
          <pc:docMk/>
          <pc:sldMk cId="2707613481" sldId="3396"/>
        </pc:sldMkLst>
      </pc:sldChg>
      <pc:sldChg chg="del">
        <pc:chgData name="Frances Steel" userId="79d46658-80de-4106-bb59-cad1b389c72e" providerId="ADAL" clId="{C9A650DF-FC12-494D-9C76-2639CC59E8C5}" dt="2026-08-13T09:38:24.412" v="0" actId="47"/>
        <pc:sldMkLst>
          <pc:docMk/>
          <pc:sldMk cId="1442663243" sldId="3408"/>
        </pc:sldMkLst>
      </pc:sldChg>
      <pc:sldChg chg="del">
        <pc:chgData name="Frances Steel" userId="79d46658-80de-4106-bb59-cad1b389c72e" providerId="ADAL" clId="{C9A650DF-FC12-494D-9C76-2639CC59E8C5}" dt="2026-08-13T09:38:24.412" v="0" actId="47"/>
        <pc:sldMkLst>
          <pc:docMk/>
          <pc:sldMk cId="1622485376" sldId="3411"/>
        </pc:sldMkLst>
      </pc:sldChg>
      <pc:sldChg chg="del">
        <pc:chgData name="Frances Steel" userId="79d46658-80de-4106-bb59-cad1b389c72e" providerId="ADAL" clId="{C9A650DF-FC12-494D-9C76-2639CC59E8C5}" dt="2026-08-13T09:38:24.412" v="0" actId="47"/>
        <pc:sldMkLst>
          <pc:docMk/>
          <pc:sldMk cId="3731085038" sldId="3412"/>
        </pc:sldMkLst>
      </pc:sldChg>
      <pc:sldChg chg="del">
        <pc:chgData name="Frances Steel" userId="79d46658-80de-4106-bb59-cad1b389c72e" providerId="ADAL" clId="{C9A650DF-FC12-494D-9C76-2639CC59E8C5}" dt="2026-08-13T09:38:24.412" v="0" actId="47"/>
        <pc:sldMkLst>
          <pc:docMk/>
          <pc:sldMk cId="1375777329" sldId="3413"/>
        </pc:sldMkLst>
      </pc:sldChg>
      <pc:sldChg chg="del">
        <pc:chgData name="Frances Steel" userId="79d46658-80de-4106-bb59-cad1b389c72e" providerId="ADAL" clId="{C9A650DF-FC12-494D-9C76-2639CC59E8C5}" dt="2026-08-13T09:38:24.412" v="0" actId="47"/>
        <pc:sldMkLst>
          <pc:docMk/>
          <pc:sldMk cId="1281320042" sldId="3414"/>
        </pc:sldMkLst>
      </pc:sldChg>
      <pc:sldChg chg="del">
        <pc:chgData name="Frances Steel" userId="79d46658-80de-4106-bb59-cad1b389c72e" providerId="ADAL" clId="{C9A650DF-FC12-494D-9C76-2639CC59E8C5}" dt="2026-08-13T09:38:24.412" v="0" actId="47"/>
        <pc:sldMkLst>
          <pc:docMk/>
          <pc:sldMk cId="4019393009" sldId="3415"/>
        </pc:sldMkLst>
      </pc:sldChg>
      <pc:sldChg chg="del">
        <pc:chgData name="Frances Steel" userId="79d46658-80de-4106-bb59-cad1b389c72e" providerId="ADAL" clId="{C9A650DF-FC12-494D-9C76-2639CC59E8C5}" dt="2026-08-13T09:38:24.412" v="0" actId="47"/>
        <pc:sldMkLst>
          <pc:docMk/>
          <pc:sldMk cId="2425874984" sldId="3416"/>
        </pc:sldMkLst>
      </pc:sldChg>
      <pc:sldChg chg="del">
        <pc:chgData name="Frances Steel" userId="79d46658-80de-4106-bb59-cad1b389c72e" providerId="ADAL" clId="{C9A650DF-FC12-494D-9C76-2639CC59E8C5}" dt="2026-08-13T09:38:24.412" v="0" actId="47"/>
        <pc:sldMkLst>
          <pc:docMk/>
          <pc:sldMk cId="3348936492" sldId="3417"/>
        </pc:sldMkLst>
      </pc:sldChg>
      <pc:sldChg chg="del">
        <pc:chgData name="Frances Steel" userId="79d46658-80de-4106-bb59-cad1b389c72e" providerId="ADAL" clId="{C9A650DF-FC12-494D-9C76-2639CC59E8C5}" dt="2026-08-13T09:38:24.412" v="0" actId="47"/>
        <pc:sldMkLst>
          <pc:docMk/>
          <pc:sldMk cId="732575021" sldId="3418"/>
        </pc:sldMkLst>
      </pc:sldChg>
      <pc:sldChg chg="del">
        <pc:chgData name="Frances Steel" userId="79d46658-80de-4106-bb59-cad1b389c72e" providerId="ADAL" clId="{C9A650DF-FC12-494D-9C76-2639CC59E8C5}" dt="2026-08-13T09:38:24.412" v="0" actId="47"/>
        <pc:sldMkLst>
          <pc:docMk/>
          <pc:sldMk cId="3027048397" sldId="3419"/>
        </pc:sldMkLst>
      </pc:sldChg>
      <pc:sldChg chg="del">
        <pc:chgData name="Frances Steel" userId="79d46658-80de-4106-bb59-cad1b389c72e" providerId="ADAL" clId="{C9A650DF-FC12-494D-9C76-2639CC59E8C5}" dt="2026-08-13T09:38:24.412" v="0" actId="47"/>
        <pc:sldMkLst>
          <pc:docMk/>
          <pc:sldMk cId="4263646275" sldId="3420"/>
        </pc:sldMkLst>
      </pc:sldChg>
      <pc:sldChg chg="del">
        <pc:chgData name="Frances Steel" userId="79d46658-80de-4106-bb59-cad1b389c72e" providerId="ADAL" clId="{C9A650DF-FC12-494D-9C76-2639CC59E8C5}" dt="2026-08-13T09:38:24.412" v="0" actId="47"/>
        <pc:sldMkLst>
          <pc:docMk/>
          <pc:sldMk cId="3666104551" sldId="3421"/>
        </pc:sldMkLst>
      </pc:sldChg>
      <pc:sldChg chg="del">
        <pc:chgData name="Frances Steel" userId="79d46658-80de-4106-bb59-cad1b389c72e" providerId="ADAL" clId="{C9A650DF-FC12-494D-9C76-2639CC59E8C5}" dt="2026-08-13T09:38:24.412" v="0" actId="47"/>
        <pc:sldMkLst>
          <pc:docMk/>
          <pc:sldMk cId="3152392390" sldId="3422"/>
        </pc:sldMkLst>
      </pc:sldChg>
      <pc:sldChg chg="del">
        <pc:chgData name="Frances Steel" userId="79d46658-80de-4106-bb59-cad1b389c72e" providerId="ADAL" clId="{C9A650DF-FC12-494D-9C76-2639CC59E8C5}" dt="2026-08-13T09:38:24.412" v="0" actId="47"/>
        <pc:sldMkLst>
          <pc:docMk/>
          <pc:sldMk cId="2231678948" sldId="3423"/>
        </pc:sldMkLst>
      </pc:sldChg>
      <pc:sldChg chg="del">
        <pc:chgData name="Frances Steel" userId="79d46658-80de-4106-bb59-cad1b389c72e" providerId="ADAL" clId="{C9A650DF-FC12-494D-9C76-2639CC59E8C5}" dt="2026-08-13T09:38:24.412" v="0" actId="47"/>
        <pc:sldMkLst>
          <pc:docMk/>
          <pc:sldMk cId="701240817" sldId="3424"/>
        </pc:sldMkLst>
      </pc:sldChg>
      <pc:sldChg chg="del">
        <pc:chgData name="Frances Steel" userId="79d46658-80de-4106-bb59-cad1b389c72e" providerId="ADAL" clId="{C9A650DF-FC12-494D-9C76-2639CC59E8C5}" dt="2026-08-13T09:38:24.412" v="0" actId="47"/>
        <pc:sldMkLst>
          <pc:docMk/>
          <pc:sldMk cId="3653745888" sldId="3425"/>
        </pc:sldMkLst>
      </pc:sldChg>
      <pc:sldChg chg="del">
        <pc:chgData name="Frances Steel" userId="79d46658-80de-4106-bb59-cad1b389c72e" providerId="ADAL" clId="{C9A650DF-FC12-494D-9C76-2639CC59E8C5}" dt="2026-08-13T09:38:24.412" v="0" actId="47"/>
        <pc:sldMkLst>
          <pc:docMk/>
          <pc:sldMk cId="3754624934" sldId="3426"/>
        </pc:sldMkLst>
      </pc:sldChg>
      <pc:sldChg chg="del">
        <pc:chgData name="Frances Steel" userId="79d46658-80de-4106-bb59-cad1b389c72e" providerId="ADAL" clId="{C9A650DF-FC12-494D-9C76-2639CC59E8C5}" dt="2026-08-13T09:38:24.412" v="0" actId="47"/>
        <pc:sldMkLst>
          <pc:docMk/>
          <pc:sldMk cId="996894215" sldId="3427"/>
        </pc:sldMkLst>
      </pc:sldChg>
      <pc:sldChg chg="del">
        <pc:chgData name="Frances Steel" userId="79d46658-80de-4106-bb59-cad1b389c72e" providerId="ADAL" clId="{C9A650DF-FC12-494D-9C76-2639CC59E8C5}" dt="2026-08-13T09:38:24.412" v="0" actId="47"/>
        <pc:sldMkLst>
          <pc:docMk/>
          <pc:sldMk cId="2514051786" sldId="3428"/>
        </pc:sldMkLst>
      </pc:sldChg>
      <pc:sldChg chg="del">
        <pc:chgData name="Frances Steel" userId="79d46658-80de-4106-bb59-cad1b389c72e" providerId="ADAL" clId="{C9A650DF-FC12-494D-9C76-2639CC59E8C5}" dt="2026-08-13T09:38:24.412" v="0" actId="47"/>
        <pc:sldMkLst>
          <pc:docMk/>
          <pc:sldMk cId="732343090" sldId="3429"/>
        </pc:sldMkLst>
      </pc:sldChg>
      <pc:sldChg chg="del">
        <pc:chgData name="Frances Steel" userId="79d46658-80de-4106-bb59-cad1b389c72e" providerId="ADAL" clId="{C9A650DF-FC12-494D-9C76-2639CC59E8C5}" dt="2026-08-13T09:38:24.412" v="0" actId="47"/>
        <pc:sldMkLst>
          <pc:docMk/>
          <pc:sldMk cId="196501381" sldId="3430"/>
        </pc:sldMkLst>
      </pc:sldChg>
      <pc:sldChg chg="del">
        <pc:chgData name="Frances Steel" userId="79d46658-80de-4106-bb59-cad1b389c72e" providerId="ADAL" clId="{C9A650DF-FC12-494D-9C76-2639CC59E8C5}" dt="2026-08-13T09:38:24.412" v="0" actId="47"/>
        <pc:sldMkLst>
          <pc:docMk/>
          <pc:sldMk cId="1970930798" sldId="3431"/>
        </pc:sldMkLst>
      </pc:sldChg>
      <pc:sldChg chg="del">
        <pc:chgData name="Frances Steel" userId="79d46658-80de-4106-bb59-cad1b389c72e" providerId="ADAL" clId="{C9A650DF-FC12-494D-9C76-2639CC59E8C5}" dt="2026-08-13T09:38:28.856" v="1" actId="47"/>
        <pc:sldMkLst>
          <pc:docMk/>
          <pc:sldMk cId="4253187682" sldId="3432"/>
        </pc:sldMkLst>
      </pc:sldChg>
      <pc:sldChg chg="del">
        <pc:chgData name="Frances Steel" userId="79d46658-80de-4106-bb59-cad1b389c72e" providerId="ADAL" clId="{C9A650DF-FC12-494D-9C76-2639CC59E8C5}" dt="2026-08-13T09:38:32.287" v="2" actId="47"/>
        <pc:sldMkLst>
          <pc:docMk/>
          <pc:sldMk cId="1546944119" sldId="3433"/>
        </pc:sldMkLst>
      </pc:sldChg>
      <pc:sldChg chg="del">
        <pc:chgData name="Frances Steel" userId="79d46658-80de-4106-bb59-cad1b389c72e" providerId="ADAL" clId="{C9A650DF-FC12-494D-9C76-2639CC59E8C5}" dt="2026-08-13T09:38:37.540" v="3" actId="47"/>
        <pc:sldMkLst>
          <pc:docMk/>
          <pc:sldMk cId="2456157581" sldId="3435"/>
        </pc:sldMkLst>
      </pc:sldChg>
      <pc:sldChg chg="del">
        <pc:chgData name="Frances Steel" userId="79d46658-80de-4106-bb59-cad1b389c72e" providerId="ADAL" clId="{C9A650DF-FC12-494D-9C76-2639CC59E8C5}" dt="2026-08-13T09:38:37.540" v="3" actId="47"/>
        <pc:sldMkLst>
          <pc:docMk/>
          <pc:sldMk cId="2774960457" sldId="3436"/>
        </pc:sldMkLst>
      </pc:sldChg>
      <pc:sldChg chg="del">
        <pc:chgData name="Frances Steel" userId="79d46658-80de-4106-bb59-cad1b389c72e" providerId="ADAL" clId="{C9A650DF-FC12-494D-9C76-2639CC59E8C5}" dt="2026-08-13T09:38:24.412" v="0" actId="47"/>
        <pc:sldMkLst>
          <pc:docMk/>
          <pc:sldMk cId="2963010713" sldId="3437"/>
        </pc:sldMkLst>
      </pc:sldChg>
      <pc:sldChg chg="del">
        <pc:chgData name="Frances Steel" userId="79d46658-80de-4106-bb59-cad1b389c72e" providerId="ADAL" clId="{C9A650DF-FC12-494D-9C76-2639CC59E8C5}" dt="2026-08-13T09:38:24.412" v="0" actId="47"/>
        <pc:sldMkLst>
          <pc:docMk/>
          <pc:sldMk cId="2817255563" sldId="3438"/>
        </pc:sldMkLst>
      </pc:sldChg>
      <pc:sldChg chg="del">
        <pc:chgData name="Frances Steel" userId="79d46658-80de-4106-bb59-cad1b389c72e" providerId="ADAL" clId="{C9A650DF-FC12-494D-9C76-2639CC59E8C5}" dt="2026-08-13T09:38:24.412" v="0" actId="47"/>
        <pc:sldMkLst>
          <pc:docMk/>
          <pc:sldMk cId="629913557" sldId="3439"/>
        </pc:sldMkLst>
      </pc:sldChg>
      <pc:sldChg chg="del">
        <pc:chgData name="Frances Steel" userId="79d46658-80de-4106-bb59-cad1b389c72e" providerId="ADAL" clId="{C9A650DF-FC12-494D-9C76-2639CC59E8C5}" dt="2026-08-13T09:38:24.412" v="0" actId="47"/>
        <pc:sldMkLst>
          <pc:docMk/>
          <pc:sldMk cId="2523091378" sldId="3440"/>
        </pc:sldMkLst>
      </pc:sldChg>
      <pc:sldChg chg="del">
        <pc:chgData name="Frances Steel" userId="79d46658-80de-4106-bb59-cad1b389c72e" providerId="ADAL" clId="{C9A650DF-FC12-494D-9C76-2639CC59E8C5}" dt="2026-08-13T09:38:24.412" v="0" actId="47"/>
        <pc:sldMkLst>
          <pc:docMk/>
          <pc:sldMk cId="2054709051" sldId="3441"/>
        </pc:sldMkLst>
      </pc:sldChg>
      <pc:sldChg chg="del">
        <pc:chgData name="Frances Steel" userId="79d46658-80de-4106-bb59-cad1b389c72e" providerId="ADAL" clId="{C9A650DF-FC12-494D-9C76-2639CC59E8C5}" dt="2026-08-13T09:38:24.412" v="0" actId="47"/>
        <pc:sldMkLst>
          <pc:docMk/>
          <pc:sldMk cId="2962587947" sldId="3442"/>
        </pc:sldMkLst>
      </pc:sldChg>
      <pc:sldChg chg="del">
        <pc:chgData name="Frances Steel" userId="79d46658-80de-4106-bb59-cad1b389c72e" providerId="ADAL" clId="{C9A650DF-FC12-494D-9C76-2639CC59E8C5}" dt="2026-08-13T09:38:24.412" v="0" actId="47"/>
        <pc:sldMkLst>
          <pc:docMk/>
          <pc:sldMk cId="3558395744" sldId="3443"/>
        </pc:sldMkLst>
      </pc:sldChg>
      <pc:sldChg chg="del">
        <pc:chgData name="Frances Steel" userId="79d46658-80de-4106-bb59-cad1b389c72e" providerId="ADAL" clId="{C9A650DF-FC12-494D-9C76-2639CC59E8C5}" dt="2026-08-13T09:38:24.412" v="0" actId="47"/>
        <pc:sldMkLst>
          <pc:docMk/>
          <pc:sldMk cId="2974355294" sldId="3444"/>
        </pc:sldMkLst>
      </pc:sldChg>
      <pc:sldChg chg="del">
        <pc:chgData name="Frances Steel" userId="79d46658-80de-4106-bb59-cad1b389c72e" providerId="ADAL" clId="{C9A650DF-FC12-494D-9C76-2639CC59E8C5}" dt="2026-08-13T09:38:24.412" v="0" actId="47"/>
        <pc:sldMkLst>
          <pc:docMk/>
          <pc:sldMk cId="3015514144" sldId="3445"/>
        </pc:sldMkLst>
      </pc:sldChg>
      <pc:sldChg chg="del">
        <pc:chgData name="Frances Steel" userId="79d46658-80de-4106-bb59-cad1b389c72e" providerId="ADAL" clId="{C9A650DF-FC12-494D-9C76-2639CC59E8C5}" dt="2026-08-13T09:38:24.412" v="0" actId="47"/>
        <pc:sldMkLst>
          <pc:docMk/>
          <pc:sldMk cId="562799054" sldId="3446"/>
        </pc:sldMkLst>
      </pc:sldChg>
      <pc:sldChg chg="del">
        <pc:chgData name="Frances Steel" userId="79d46658-80de-4106-bb59-cad1b389c72e" providerId="ADAL" clId="{C9A650DF-FC12-494D-9C76-2639CC59E8C5}" dt="2026-08-13T09:38:24.412" v="0" actId="47"/>
        <pc:sldMkLst>
          <pc:docMk/>
          <pc:sldMk cId="1408167290" sldId="3447"/>
        </pc:sldMkLst>
      </pc:sldChg>
      <pc:sldChg chg="del">
        <pc:chgData name="Frances Steel" userId="79d46658-80de-4106-bb59-cad1b389c72e" providerId="ADAL" clId="{C9A650DF-FC12-494D-9C76-2639CC59E8C5}" dt="2026-08-13T09:38:24.412" v="0" actId="47"/>
        <pc:sldMkLst>
          <pc:docMk/>
          <pc:sldMk cId="451251373" sldId="3448"/>
        </pc:sldMkLst>
      </pc:sldChg>
      <pc:sldChg chg="del">
        <pc:chgData name="Frances Steel" userId="79d46658-80de-4106-bb59-cad1b389c72e" providerId="ADAL" clId="{C9A650DF-FC12-494D-9C76-2639CC59E8C5}" dt="2026-08-13T09:38:24.412" v="0" actId="47"/>
        <pc:sldMkLst>
          <pc:docMk/>
          <pc:sldMk cId="1751069794" sldId="3449"/>
        </pc:sldMkLst>
      </pc:sldChg>
      <pc:sldChg chg="del">
        <pc:chgData name="Frances Steel" userId="79d46658-80de-4106-bb59-cad1b389c72e" providerId="ADAL" clId="{C9A650DF-FC12-494D-9C76-2639CC59E8C5}" dt="2026-08-13T09:38:24.412" v="0" actId="47"/>
        <pc:sldMkLst>
          <pc:docMk/>
          <pc:sldMk cId="3150827541" sldId="3450"/>
        </pc:sldMkLst>
      </pc:sldChg>
      <pc:sldChg chg="del">
        <pc:chgData name="Frances Steel" userId="79d46658-80de-4106-bb59-cad1b389c72e" providerId="ADAL" clId="{C9A650DF-FC12-494D-9C76-2639CC59E8C5}" dt="2026-08-13T09:38:24.412" v="0" actId="47"/>
        <pc:sldMkLst>
          <pc:docMk/>
          <pc:sldMk cId="2307836138" sldId="3451"/>
        </pc:sldMkLst>
      </pc:sldChg>
      <pc:sldChg chg="del">
        <pc:chgData name="Frances Steel" userId="79d46658-80de-4106-bb59-cad1b389c72e" providerId="ADAL" clId="{C9A650DF-FC12-494D-9C76-2639CC59E8C5}" dt="2026-08-13T09:38:24.412" v="0" actId="47"/>
        <pc:sldMkLst>
          <pc:docMk/>
          <pc:sldMk cId="3269978723" sldId="3452"/>
        </pc:sldMkLst>
      </pc:sldChg>
      <pc:sldChg chg="del">
        <pc:chgData name="Frances Steel" userId="79d46658-80de-4106-bb59-cad1b389c72e" providerId="ADAL" clId="{C9A650DF-FC12-494D-9C76-2639CC59E8C5}" dt="2026-08-13T09:38:24.412" v="0" actId="47"/>
        <pc:sldMkLst>
          <pc:docMk/>
          <pc:sldMk cId="1398045960" sldId="3453"/>
        </pc:sldMkLst>
      </pc:sldChg>
      <pc:sldChg chg="del">
        <pc:chgData name="Frances Steel" userId="79d46658-80de-4106-bb59-cad1b389c72e" providerId="ADAL" clId="{C9A650DF-FC12-494D-9C76-2639CC59E8C5}" dt="2026-08-13T09:38:24.412" v="0" actId="47"/>
        <pc:sldMkLst>
          <pc:docMk/>
          <pc:sldMk cId="135208967" sldId="3454"/>
        </pc:sldMkLst>
      </pc:sldChg>
      <pc:sldChg chg="del">
        <pc:chgData name="Frances Steel" userId="79d46658-80de-4106-bb59-cad1b389c72e" providerId="ADAL" clId="{C9A650DF-FC12-494D-9C76-2639CC59E8C5}" dt="2026-08-13T09:38:28.856" v="1" actId="47"/>
        <pc:sldMkLst>
          <pc:docMk/>
          <pc:sldMk cId="709258493" sldId="3455"/>
        </pc:sldMkLst>
      </pc:sldChg>
      <pc:sldChg chg="del">
        <pc:chgData name="Frances Steel" userId="79d46658-80de-4106-bb59-cad1b389c72e" providerId="ADAL" clId="{C9A650DF-FC12-494D-9C76-2639CC59E8C5}" dt="2026-08-13T09:38:32.287" v="2" actId="47"/>
        <pc:sldMkLst>
          <pc:docMk/>
          <pc:sldMk cId="1892078471" sldId="3456"/>
        </pc:sldMkLst>
      </pc:sldChg>
      <pc:sldChg chg="del">
        <pc:chgData name="Frances Steel" userId="79d46658-80de-4106-bb59-cad1b389c72e" providerId="ADAL" clId="{C9A650DF-FC12-494D-9C76-2639CC59E8C5}" dt="2026-08-13T09:38:37.540" v="3" actId="47"/>
        <pc:sldMkLst>
          <pc:docMk/>
          <pc:sldMk cId="1875161157" sldId="3458"/>
        </pc:sldMkLst>
      </pc:sldChg>
      <pc:sldChg chg="del">
        <pc:chgData name="Frances Steel" userId="79d46658-80de-4106-bb59-cad1b389c72e" providerId="ADAL" clId="{C9A650DF-FC12-494D-9C76-2639CC59E8C5}" dt="2026-08-13T09:38:24.412" v="0" actId="47"/>
        <pc:sldMkLst>
          <pc:docMk/>
          <pc:sldMk cId="1397874623" sldId="3461"/>
        </pc:sldMkLst>
      </pc:sldChg>
      <pc:sldChg chg="del">
        <pc:chgData name="Frances Steel" userId="79d46658-80de-4106-bb59-cad1b389c72e" providerId="ADAL" clId="{C9A650DF-FC12-494D-9C76-2639CC59E8C5}" dt="2026-08-13T09:38:24.412" v="0" actId="47"/>
        <pc:sldMkLst>
          <pc:docMk/>
          <pc:sldMk cId="3990801221" sldId="3462"/>
        </pc:sldMkLst>
      </pc:sldChg>
      <pc:sldChg chg="del">
        <pc:chgData name="Frances Steel" userId="79d46658-80de-4106-bb59-cad1b389c72e" providerId="ADAL" clId="{C9A650DF-FC12-494D-9C76-2639CC59E8C5}" dt="2026-08-13T09:38:24.412" v="0" actId="47"/>
        <pc:sldMkLst>
          <pc:docMk/>
          <pc:sldMk cId="1433606448" sldId="3463"/>
        </pc:sldMkLst>
      </pc:sldChg>
      <pc:sldChg chg="del">
        <pc:chgData name="Frances Steel" userId="79d46658-80de-4106-bb59-cad1b389c72e" providerId="ADAL" clId="{C9A650DF-FC12-494D-9C76-2639CC59E8C5}" dt="2026-08-13T09:38:24.412" v="0" actId="47"/>
        <pc:sldMkLst>
          <pc:docMk/>
          <pc:sldMk cId="1308502466" sldId="3465"/>
        </pc:sldMkLst>
      </pc:sldChg>
      <pc:sldChg chg="del">
        <pc:chgData name="Frances Steel" userId="79d46658-80de-4106-bb59-cad1b389c72e" providerId="ADAL" clId="{C9A650DF-FC12-494D-9C76-2639CC59E8C5}" dt="2026-08-13T09:38:24.412" v="0" actId="47"/>
        <pc:sldMkLst>
          <pc:docMk/>
          <pc:sldMk cId="2771169003" sldId="3466"/>
        </pc:sldMkLst>
      </pc:sldChg>
      <pc:sldChg chg="del">
        <pc:chgData name="Frances Steel" userId="79d46658-80de-4106-bb59-cad1b389c72e" providerId="ADAL" clId="{C9A650DF-FC12-494D-9C76-2639CC59E8C5}" dt="2026-08-13T09:38:24.412" v="0" actId="47"/>
        <pc:sldMkLst>
          <pc:docMk/>
          <pc:sldMk cId="473468100" sldId="3468"/>
        </pc:sldMkLst>
      </pc:sldChg>
      <pc:sldChg chg="del">
        <pc:chgData name="Frances Steel" userId="79d46658-80de-4106-bb59-cad1b389c72e" providerId="ADAL" clId="{C9A650DF-FC12-494D-9C76-2639CC59E8C5}" dt="2026-08-13T09:38:24.412" v="0" actId="47"/>
        <pc:sldMkLst>
          <pc:docMk/>
          <pc:sldMk cId="2708207427" sldId="3469"/>
        </pc:sldMkLst>
      </pc:sldChg>
      <pc:sldChg chg="del">
        <pc:chgData name="Frances Steel" userId="79d46658-80de-4106-bb59-cad1b389c72e" providerId="ADAL" clId="{C9A650DF-FC12-494D-9C76-2639CC59E8C5}" dt="2026-08-13T09:38:24.412" v="0" actId="47"/>
        <pc:sldMkLst>
          <pc:docMk/>
          <pc:sldMk cId="2229494516" sldId="3470"/>
        </pc:sldMkLst>
      </pc:sldChg>
      <pc:sldChg chg="del">
        <pc:chgData name="Frances Steel" userId="79d46658-80de-4106-bb59-cad1b389c72e" providerId="ADAL" clId="{C9A650DF-FC12-494D-9C76-2639CC59E8C5}" dt="2026-08-13T09:38:24.412" v="0" actId="47"/>
        <pc:sldMkLst>
          <pc:docMk/>
          <pc:sldMk cId="1189961926" sldId="3471"/>
        </pc:sldMkLst>
      </pc:sldChg>
      <pc:sldChg chg="del">
        <pc:chgData name="Frances Steel" userId="79d46658-80de-4106-bb59-cad1b389c72e" providerId="ADAL" clId="{C9A650DF-FC12-494D-9C76-2639CC59E8C5}" dt="2026-08-13T09:38:24.412" v="0" actId="47"/>
        <pc:sldMkLst>
          <pc:docMk/>
          <pc:sldMk cId="490836839" sldId="3472"/>
        </pc:sldMkLst>
      </pc:sldChg>
      <pc:sldChg chg="del">
        <pc:chgData name="Frances Steel" userId="79d46658-80de-4106-bb59-cad1b389c72e" providerId="ADAL" clId="{C9A650DF-FC12-494D-9C76-2639CC59E8C5}" dt="2026-08-13T09:38:24.412" v="0" actId="47"/>
        <pc:sldMkLst>
          <pc:docMk/>
          <pc:sldMk cId="2572690167" sldId="3473"/>
        </pc:sldMkLst>
      </pc:sldChg>
      <pc:sldChg chg="del">
        <pc:chgData name="Frances Steel" userId="79d46658-80de-4106-bb59-cad1b389c72e" providerId="ADAL" clId="{C9A650DF-FC12-494D-9C76-2639CC59E8C5}" dt="2026-08-13T09:38:24.412" v="0" actId="47"/>
        <pc:sldMkLst>
          <pc:docMk/>
          <pc:sldMk cId="353951598" sldId="3474"/>
        </pc:sldMkLst>
      </pc:sldChg>
      <pc:sldChg chg="del">
        <pc:chgData name="Frances Steel" userId="79d46658-80de-4106-bb59-cad1b389c72e" providerId="ADAL" clId="{C9A650DF-FC12-494D-9C76-2639CC59E8C5}" dt="2026-08-13T09:38:24.412" v="0" actId="47"/>
        <pc:sldMkLst>
          <pc:docMk/>
          <pc:sldMk cId="416135146" sldId="3475"/>
        </pc:sldMkLst>
      </pc:sldChg>
      <pc:sldChg chg="del">
        <pc:chgData name="Frances Steel" userId="79d46658-80de-4106-bb59-cad1b389c72e" providerId="ADAL" clId="{C9A650DF-FC12-494D-9C76-2639CC59E8C5}" dt="2026-08-13T09:38:24.412" v="0" actId="47"/>
        <pc:sldMkLst>
          <pc:docMk/>
          <pc:sldMk cId="753230931" sldId="3476"/>
        </pc:sldMkLst>
      </pc:sldChg>
      <pc:sldChg chg="del">
        <pc:chgData name="Frances Steel" userId="79d46658-80de-4106-bb59-cad1b389c72e" providerId="ADAL" clId="{C9A650DF-FC12-494D-9C76-2639CC59E8C5}" dt="2026-08-13T09:38:24.412" v="0" actId="47"/>
        <pc:sldMkLst>
          <pc:docMk/>
          <pc:sldMk cId="1241921477" sldId="3477"/>
        </pc:sldMkLst>
      </pc:sldChg>
      <pc:sldChg chg="del">
        <pc:chgData name="Frances Steel" userId="79d46658-80de-4106-bb59-cad1b389c72e" providerId="ADAL" clId="{C9A650DF-FC12-494D-9C76-2639CC59E8C5}" dt="2026-08-13T09:38:24.412" v="0" actId="47"/>
        <pc:sldMkLst>
          <pc:docMk/>
          <pc:sldMk cId="1334669254" sldId="3478"/>
        </pc:sldMkLst>
      </pc:sldChg>
      <pc:sldChg chg="del">
        <pc:chgData name="Frances Steel" userId="79d46658-80de-4106-bb59-cad1b389c72e" providerId="ADAL" clId="{C9A650DF-FC12-494D-9C76-2639CC59E8C5}" dt="2026-08-13T09:38:24.412" v="0" actId="47"/>
        <pc:sldMkLst>
          <pc:docMk/>
          <pc:sldMk cId="2753653064" sldId="3479"/>
        </pc:sldMkLst>
      </pc:sldChg>
      <pc:sldChg chg="del">
        <pc:chgData name="Frances Steel" userId="79d46658-80de-4106-bb59-cad1b389c72e" providerId="ADAL" clId="{C9A650DF-FC12-494D-9C76-2639CC59E8C5}" dt="2026-08-13T09:38:24.412" v="0" actId="47"/>
        <pc:sldMkLst>
          <pc:docMk/>
          <pc:sldMk cId="3144471218" sldId="3480"/>
        </pc:sldMkLst>
      </pc:sldChg>
      <pc:sldChg chg="del">
        <pc:chgData name="Frances Steel" userId="79d46658-80de-4106-bb59-cad1b389c72e" providerId="ADAL" clId="{C9A650DF-FC12-494D-9C76-2639CC59E8C5}" dt="2026-08-13T09:38:24.412" v="0" actId="47"/>
        <pc:sldMkLst>
          <pc:docMk/>
          <pc:sldMk cId="1616419491" sldId="3481"/>
        </pc:sldMkLst>
      </pc:sldChg>
      <pc:sldChg chg="del">
        <pc:chgData name="Frances Steel" userId="79d46658-80de-4106-bb59-cad1b389c72e" providerId="ADAL" clId="{C9A650DF-FC12-494D-9C76-2639CC59E8C5}" dt="2026-08-13T09:38:24.412" v="0" actId="47"/>
        <pc:sldMkLst>
          <pc:docMk/>
          <pc:sldMk cId="1630513365" sldId="3482"/>
        </pc:sldMkLst>
      </pc:sldChg>
      <pc:sldChg chg="del">
        <pc:chgData name="Frances Steel" userId="79d46658-80de-4106-bb59-cad1b389c72e" providerId="ADAL" clId="{C9A650DF-FC12-494D-9C76-2639CC59E8C5}" dt="2026-08-13T09:38:24.412" v="0" actId="47"/>
        <pc:sldMkLst>
          <pc:docMk/>
          <pc:sldMk cId="437441463" sldId="3483"/>
        </pc:sldMkLst>
      </pc:sldChg>
      <pc:sldChg chg="del">
        <pc:chgData name="Frances Steel" userId="79d46658-80de-4106-bb59-cad1b389c72e" providerId="ADAL" clId="{C9A650DF-FC12-494D-9C76-2639CC59E8C5}" dt="2026-08-13T09:38:24.412" v="0" actId="47"/>
        <pc:sldMkLst>
          <pc:docMk/>
          <pc:sldMk cId="2112930976" sldId="3486"/>
        </pc:sldMkLst>
      </pc:sldChg>
      <pc:sldChg chg="del">
        <pc:chgData name="Frances Steel" userId="79d46658-80de-4106-bb59-cad1b389c72e" providerId="ADAL" clId="{C9A650DF-FC12-494D-9C76-2639CC59E8C5}" dt="2026-08-13T09:38:24.412" v="0" actId="47"/>
        <pc:sldMkLst>
          <pc:docMk/>
          <pc:sldMk cId="2086938515" sldId="3487"/>
        </pc:sldMkLst>
      </pc:sldChg>
      <pc:sldChg chg="del">
        <pc:chgData name="Frances Steel" userId="79d46658-80de-4106-bb59-cad1b389c72e" providerId="ADAL" clId="{C9A650DF-FC12-494D-9C76-2639CC59E8C5}" dt="2026-08-13T09:38:24.412" v="0" actId="47"/>
        <pc:sldMkLst>
          <pc:docMk/>
          <pc:sldMk cId="4080006921" sldId="3488"/>
        </pc:sldMkLst>
      </pc:sldChg>
      <pc:sldChg chg="del">
        <pc:chgData name="Frances Steel" userId="79d46658-80de-4106-bb59-cad1b389c72e" providerId="ADAL" clId="{C9A650DF-FC12-494D-9C76-2639CC59E8C5}" dt="2026-08-13T09:38:24.412" v="0" actId="47"/>
        <pc:sldMkLst>
          <pc:docMk/>
          <pc:sldMk cId="2010341970" sldId="3489"/>
        </pc:sldMkLst>
      </pc:sldChg>
      <pc:sldChg chg="del">
        <pc:chgData name="Frances Steel" userId="79d46658-80de-4106-bb59-cad1b389c72e" providerId="ADAL" clId="{C9A650DF-FC12-494D-9C76-2639CC59E8C5}" dt="2026-08-13T09:38:24.412" v="0" actId="47"/>
        <pc:sldMkLst>
          <pc:docMk/>
          <pc:sldMk cId="2413152094" sldId="3490"/>
        </pc:sldMkLst>
      </pc:sldChg>
      <pc:sldChg chg="del">
        <pc:chgData name="Frances Steel" userId="79d46658-80de-4106-bb59-cad1b389c72e" providerId="ADAL" clId="{C9A650DF-FC12-494D-9C76-2639CC59E8C5}" dt="2026-08-13T09:38:24.412" v="0" actId="47"/>
        <pc:sldMkLst>
          <pc:docMk/>
          <pc:sldMk cId="23735505" sldId="3491"/>
        </pc:sldMkLst>
      </pc:sldChg>
      <pc:sldChg chg="del">
        <pc:chgData name="Frances Steel" userId="79d46658-80de-4106-bb59-cad1b389c72e" providerId="ADAL" clId="{C9A650DF-FC12-494D-9C76-2639CC59E8C5}" dt="2026-08-13T09:38:24.412" v="0" actId="47"/>
        <pc:sldMkLst>
          <pc:docMk/>
          <pc:sldMk cId="2853838900" sldId="3492"/>
        </pc:sldMkLst>
      </pc:sldChg>
      <pc:sldChg chg="del">
        <pc:chgData name="Frances Steel" userId="79d46658-80de-4106-bb59-cad1b389c72e" providerId="ADAL" clId="{C9A650DF-FC12-494D-9C76-2639CC59E8C5}" dt="2026-08-13T09:38:24.412" v="0" actId="47"/>
        <pc:sldMkLst>
          <pc:docMk/>
          <pc:sldMk cId="1850173605" sldId="3493"/>
        </pc:sldMkLst>
      </pc:sldChg>
      <pc:sldChg chg="del">
        <pc:chgData name="Frances Steel" userId="79d46658-80de-4106-bb59-cad1b389c72e" providerId="ADAL" clId="{C9A650DF-FC12-494D-9C76-2639CC59E8C5}" dt="2026-08-13T09:38:24.412" v="0" actId="47"/>
        <pc:sldMkLst>
          <pc:docMk/>
          <pc:sldMk cId="2353171162" sldId="3494"/>
        </pc:sldMkLst>
      </pc:sldChg>
      <pc:sldChg chg="del">
        <pc:chgData name="Frances Steel" userId="79d46658-80de-4106-bb59-cad1b389c72e" providerId="ADAL" clId="{C9A650DF-FC12-494D-9C76-2639CC59E8C5}" dt="2026-08-13T09:38:24.412" v="0" actId="47"/>
        <pc:sldMkLst>
          <pc:docMk/>
          <pc:sldMk cId="3421250468" sldId="3495"/>
        </pc:sldMkLst>
      </pc:sldChg>
      <pc:sldChg chg="del">
        <pc:chgData name="Frances Steel" userId="79d46658-80de-4106-bb59-cad1b389c72e" providerId="ADAL" clId="{C9A650DF-FC12-494D-9C76-2639CC59E8C5}" dt="2026-08-13T09:38:24.412" v="0" actId="47"/>
        <pc:sldMkLst>
          <pc:docMk/>
          <pc:sldMk cId="2605559591" sldId="3496"/>
        </pc:sldMkLst>
      </pc:sldChg>
      <pc:sldChg chg="del">
        <pc:chgData name="Frances Steel" userId="79d46658-80de-4106-bb59-cad1b389c72e" providerId="ADAL" clId="{C9A650DF-FC12-494D-9C76-2639CC59E8C5}" dt="2026-08-13T09:38:24.412" v="0" actId="47"/>
        <pc:sldMkLst>
          <pc:docMk/>
          <pc:sldMk cId="3019473682" sldId="3497"/>
        </pc:sldMkLst>
      </pc:sldChg>
      <pc:sldChg chg="del">
        <pc:chgData name="Frances Steel" userId="79d46658-80de-4106-bb59-cad1b389c72e" providerId="ADAL" clId="{C9A650DF-FC12-494D-9C76-2639CC59E8C5}" dt="2026-08-13T09:38:24.412" v="0" actId="47"/>
        <pc:sldMkLst>
          <pc:docMk/>
          <pc:sldMk cId="3430485344" sldId="3498"/>
        </pc:sldMkLst>
      </pc:sldChg>
      <pc:sldChg chg="del">
        <pc:chgData name="Frances Steel" userId="79d46658-80de-4106-bb59-cad1b389c72e" providerId="ADAL" clId="{C9A650DF-FC12-494D-9C76-2639CC59E8C5}" dt="2026-08-13T09:38:24.412" v="0" actId="47"/>
        <pc:sldMkLst>
          <pc:docMk/>
          <pc:sldMk cId="2532119436" sldId="3499"/>
        </pc:sldMkLst>
      </pc:sldChg>
      <pc:sldChg chg="del">
        <pc:chgData name="Frances Steel" userId="79d46658-80de-4106-bb59-cad1b389c72e" providerId="ADAL" clId="{C9A650DF-FC12-494D-9C76-2639CC59E8C5}" dt="2026-08-13T09:38:24.412" v="0" actId="47"/>
        <pc:sldMkLst>
          <pc:docMk/>
          <pc:sldMk cId="704409088" sldId="3500"/>
        </pc:sldMkLst>
      </pc:sldChg>
      <pc:sldChg chg="del">
        <pc:chgData name="Frances Steel" userId="79d46658-80de-4106-bb59-cad1b389c72e" providerId="ADAL" clId="{C9A650DF-FC12-494D-9C76-2639CC59E8C5}" dt="2026-08-13T09:38:24.412" v="0" actId="47"/>
        <pc:sldMkLst>
          <pc:docMk/>
          <pc:sldMk cId="2353131324" sldId="3501"/>
        </pc:sldMkLst>
      </pc:sldChg>
      <pc:sldChg chg="del">
        <pc:chgData name="Frances Steel" userId="79d46658-80de-4106-bb59-cad1b389c72e" providerId="ADAL" clId="{C9A650DF-FC12-494D-9C76-2639CC59E8C5}" dt="2026-08-13T09:38:24.412" v="0" actId="47"/>
        <pc:sldMkLst>
          <pc:docMk/>
          <pc:sldMk cId="3396178178" sldId="3502"/>
        </pc:sldMkLst>
      </pc:sldChg>
      <pc:sldChg chg="del">
        <pc:chgData name="Frances Steel" userId="79d46658-80de-4106-bb59-cad1b389c72e" providerId="ADAL" clId="{C9A650DF-FC12-494D-9C76-2639CC59E8C5}" dt="2026-08-13T09:38:24.412" v="0" actId="47"/>
        <pc:sldMkLst>
          <pc:docMk/>
          <pc:sldMk cId="2709978293" sldId="3503"/>
        </pc:sldMkLst>
      </pc:sldChg>
      <pc:sldChg chg="del">
        <pc:chgData name="Frances Steel" userId="79d46658-80de-4106-bb59-cad1b389c72e" providerId="ADAL" clId="{C9A650DF-FC12-494D-9C76-2639CC59E8C5}" dt="2026-08-13T09:38:24.412" v="0" actId="47"/>
        <pc:sldMkLst>
          <pc:docMk/>
          <pc:sldMk cId="2671953120" sldId="3504"/>
        </pc:sldMkLst>
      </pc:sldChg>
      <pc:sldChg chg="del">
        <pc:chgData name="Frances Steel" userId="79d46658-80de-4106-bb59-cad1b389c72e" providerId="ADAL" clId="{C9A650DF-FC12-494D-9C76-2639CC59E8C5}" dt="2026-08-13T09:38:24.412" v="0" actId="47"/>
        <pc:sldMkLst>
          <pc:docMk/>
          <pc:sldMk cId="1008188172" sldId="3505"/>
        </pc:sldMkLst>
      </pc:sldChg>
      <pc:sldChg chg="del">
        <pc:chgData name="Frances Steel" userId="79d46658-80de-4106-bb59-cad1b389c72e" providerId="ADAL" clId="{C9A650DF-FC12-494D-9C76-2639CC59E8C5}" dt="2026-08-13T09:38:24.412" v="0" actId="47"/>
        <pc:sldMkLst>
          <pc:docMk/>
          <pc:sldMk cId="2843093134" sldId="3506"/>
        </pc:sldMkLst>
      </pc:sldChg>
      <pc:sldChg chg="del">
        <pc:chgData name="Frances Steel" userId="79d46658-80de-4106-bb59-cad1b389c72e" providerId="ADAL" clId="{C9A650DF-FC12-494D-9C76-2639CC59E8C5}" dt="2026-08-13T09:38:24.412" v="0" actId="47"/>
        <pc:sldMkLst>
          <pc:docMk/>
          <pc:sldMk cId="2683176477" sldId="3507"/>
        </pc:sldMkLst>
      </pc:sldChg>
      <pc:sldChg chg="del">
        <pc:chgData name="Frances Steel" userId="79d46658-80de-4106-bb59-cad1b389c72e" providerId="ADAL" clId="{C9A650DF-FC12-494D-9C76-2639CC59E8C5}" dt="2026-08-13T09:38:24.412" v="0" actId="47"/>
        <pc:sldMkLst>
          <pc:docMk/>
          <pc:sldMk cId="3645122337" sldId="3508"/>
        </pc:sldMkLst>
      </pc:sldChg>
      <pc:sldChg chg="del">
        <pc:chgData name="Frances Steel" userId="79d46658-80de-4106-bb59-cad1b389c72e" providerId="ADAL" clId="{C9A650DF-FC12-494D-9C76-2639CC59E8C5}" dt="2026-08-13T09:38:24.412" v="0" actId="47"/>
        <pc:sldMkLst>
          <pc:docMk/>
          <pc:sldMk cId="3399598983" sldId="3509"/>
        </pc:sldMkLst>
      </pc:sldChg>
      <pc:sldChg chg="del">
        <pc:chgData name="Frances Steel" userId="79d46658-80de-4106-bb59-cad1b389c72e" providerId="ADAL" clId="{C9A650DF-FC12-494D-9C76-2639CC59E8C5}" dt="2026-08-13T09:38:24.412" v="0" actId="47"/>
        <pc:sldMkLst>
          <pc:docMk/>
          <pc:sldMk cId="4226723817" sldId="3510"/>
        </pc:sldMkLst>
      </pc:sldChg>
      <pc:sldChg chg="del">
        <pc:chgData name="Frances Steel" userId="79d46658-80de-4106-bb59-cad1b389c72e" providerId="ADAL" clId="{C9A650DF-FC12-494D-9C76-2639CC59E8C5}" dt="2026-08-13T09:38:24.412" v="0" actId="47"/>
        <pc:sldMkLst>
          <pc:docMk/>
          <pc:sldMk cId="4089627902" sldId="3511"/>
        </pc:sldMkLst>
      </pc:sldChg>
      <pc:sldChg chg="del">
        <pc:chgData name="Frances Steel" userId="79d46658-80de-4106-bb59-cad1b389c72e" providerId="ADAL" clId="{C9A650DF-FC12-494D-9C76-2639CC59E8C5}" dt="2026-08-13T09:38:24.412" v="0" actId="47"/>
        <pc:sldMkLst>
          <pc:docMk/>
          <pc:sldMk cId="1383161007" sldId="3512"/>
        </pc:sldMkLst>
      </pc:sldChg>
      <pc:sldChg chg="del">
        <pc:chgData name="Frances Steel" userId="79d46658-80de-4106-bb59-cad1b389c72e" providerId="ADAL" clId="{C9A650DF-FC12-494D-9C76-2639CC59E8C5}" dt="2026-08-13T09:38:24.412" v="0" actId="47"/>
        <pc:sldMkLst>
          <pc:docMk/>
          <pc:sldMk cId="3127091271" sldId="3513"/>
        </pc:sldMkLst>
      </pc:sldChg>
      <pc:sldChg chg="del">
        <pc:chgData name="Frances Steel" userId="79d46658-80de-4106-bb59-cad1b389c72e" providerId="ADAL" clId="{C9A650DF-FC12-494D-9C76-2639CC59E8C5}" dt="2026-08-13T09:38:24.412" v="0" actId="47"/>
        <pc:sldMkLst>
          <pc:docMk/>
          <pc:sldMk cId="4239140734" sldId="3514"/>
        </pc:sldMkLst>
      </pc:sldChg>
      <pc:sldChg chg="del">
        <pc:chgData name="Frances Steel" userId="79d46658-80de-4106-bb59-cad1b389c72e" providerId="ADAL" clId="{C9A650DF-FC12-494D-9C76-2639CC59E8C5}" dt="2026-08-13T09:38:24.412" v="0" actId="47"/>
        <pc:sldMkLst>
          <pc:docMk/>
          <pc:sldMk cId="3229127114" sldId="3515"/>
        </pc:sldMkLst>
      </pc:sldChg>
      <pc:sldChg chg="del">
        <pc:chgData name="Frances Steel" userId="79d46658-80de-4106-bb59-cad1b389c72e" providerId="ADAL" clId="{C9A650DF-FC12-494D-9C76-2639CC59E8C5}" dt="2026-08-13T09:38:24.412" v="0" actId="47"/>
        <pc:sldMkLst>
          <pc:docMk/>
          <pc:sldMk cId="1625996598" sldId="3516"/>
        </pc:sldMkLst>
      </pc:sldChg>
      <pc:sldChg chg="del">
        <pc:chgData name="Frances Steel" userId="79d46658-80de-4106-bb59-cad1b389c72e" providerId="ADAL" clId="{C9A650DF-FC12-494D-9C76-2639CC59E8C5}" dt="2026-08-13T09:38:24.412" v="0" actId="47"/>
        <pc:sldMkLst>
          <pc:docMk/>
          <pc:sldMk cId="34955089" sldId="3517"/>
        </pc:sldMkLst>
      </pc:sldChg>
      <pc:sldChg chg="del">
        <pc:chgData name="Frances Steel" userId="79d46658-80de-4106-bb59-cad1b389c72e" providerId="ADAL" clId="{C9A650DF-FC12-494D-9C76-2639CC59E8C5}" dt="2026-08-13T09:38:24.412" v="0" actId="47"/>
        <pc:sldMkLst>
          <pc:docMk/>
          <pc:sldMk cId="3930742870" sldId="3518"/>
        </pc:sldMkLst>
      </pc:sldChg>
      <pc:sldChg chg="del">
        <pc:chgData name="Frances Steel" userId="79d46658-80de-4106-bb59-cad1b389c72e" providerId="ADAL" clId="{C9A650DF-FC12-494D-9C76-2639CC59E8C5}" dt="2026-08-13T09:38:24.412" v="0" actId="47"/>
        <pc:sldMkLst>
          <pc:docMk/>
          <pc:sldMk cId="1761024289" sldId="3519"/>
        </pc:sldMkLst>
      </pc:sldChg>
      <pc:sldChg chg="del">
        <pc:chgData name="Frances Steel" userId="79d46658-80de-4106-bb59-cad1b389c72e" providerId="ADAL" clId="{C9A650DF-FC12-494D-9C76-2639CC59E8C5}" dt="2026-08-13T09:38:24.412" v="0" actId="47"/>
        <pc:sldMkLst>
          <pc:docMk/>
          <pc:sldMk cId="468020510" sldId="3520"/>
        </pc:sldMkLst>
      </pc:sldChg>
      <pc:sldChg chg="del">
        <pc:chgData name="Frances Steel" userId="79d46658-80de-4106-bb59-cad1b389c72e" providerId="ADAL" clId="{C9A650DF-FC12-494D-9C76-2639CC59E8C5}" dt="2026-08-13T09:38:24.412" v="0" actId="47"/>
        <pc:sldMkLst>
          <pc:docMk/>
          <pc:sldMk cId="1692839814" sldId="3521"/>
        </pc:sldMkLst>
      </pc:sldChg>
      <pc:sldChg chg="del">
        <pc:chgData name="Frances Steel" userId="79d46658-80de-4106-bb59-cad1b389c72e" providerId="ADAL" clId="{C9A650DF-FC12-494D-9C76-2639CC59E8C5}" dt="2026-08-13T09:38:24.412" v="0" actId="47"/>
        <pc:sldMkLst>
          <pc:docMk/>
          <pc:sldMk cId="485105097" sldId="3522"/>
        </pc:sldMkLst>
      </pc:sldChg>
      <pc:sldChg chg="del">
        <pc:chgData name="Frances Steel" userId="79d46658-80de-4106-bb59-cad1b389c72e" providerId="ADAL" clId="{C9A650DF-FC12-494D-9C76-2639CC59E8C5}" dt="2026-08-13T09:38:24.412" v="0" actId="47"/>
        <pc:sldMkLst>
          <pc:docMk/>
          <pc:sldMk cId="274534297" sldId="3523"/>
        </pc:sldMkLst>
      </pc:sldChg>
      <pc:sldChg chg="del">
        <pc:chgData name="Frances Steel" userId="79d46658-80de-4106-bb59-cad1b389c72e" providerId="ADAL" clId="{C9A650DF-FC12-494D-9C76-2639CC59E8C5}" dt="2026-08-13T09:38:24.412" v="0" actId="47"/>
        <pc:sldMkLst>
          <pc:docMk/>
          <pc:sldMk cId="2206756454" sldId="3524"/>
        </pc:sldMkLst>
      </pc:sldChg>
      <pc:sldChg chg="del">
        <pc:chgData name="Frances Steel" userId="79d46658-80de-4106-bb59-cad1b389c72e" providerId="ADAL" clId="{C9A650DF-FC12-494D-9C76-2639CC59E8C5}" dt="2026-08-13T09:38:24.412" v="0" actId="47"/>
        <pc:sldMkLst>
          <pc:docMk/>
          <pc:sldMk cId="1660752254" sldId="3525"/>
        </pc:sldMkLst>
      </pc:sldChg>
      <pc:sldChg chg="del">
        <pc:chgData name="Frances Steel" userId="79d46658-80de-4106-bb59-cad1b389c72e" providerId="ADAL" clId="{C9A650DF-FC12-494D-9C76-2639CC59E8C5}" dt="2026-08-13T09:38:24.412" v="0" actId="47"/>
        <pc:sldMkLst>
          <pc:docMk/>
          <pc:sldMk cId="2533332080" sldId="3526"/>
        </pc:sldMkLst>
      </pc:sldChg>
      <pc:sldChg chg="del">
        <pc:chgData name="Frances Steel" userId="79d46658-80de-4106-bb59-cad1b389c72e" providerId="ADAL" clId="{C9A650DF-FC12-494D-9C76-2639CC59E8C5}" dt="2026-08-13T09:38:24.412" v="0" actId="47"/>
        <pc:sldMkLst>
          <pc:docMk/>
          <pc:sldMk cId="4065841812" sldId="3527"/>
        </pc:sldMkLst>
      </pc:sldChg>
      <pc:sldChg chg="del">
        <pc:chgData name="Frances Steel" userId="79d46658-80de-4106-bb59-cad1b389c72e" providerId="ADAL" clId="{C9A650DF-FC12-494D-9C76-2639CC59E8C5}" dt="2026-08-13T09:38:24.412" v="0" actId="47"/>
        <pc:sldMkLst>
          <pc:docMk/>
          <pc:sldMk cId="589465397" sldId="3528"/>
        </pc:sldMkLst>
      </pc:sldChg>
      <pc:sldChg chg="del">
        <pc:chgData name="Frances Steel" userId="79d46658-80de-4106-bb59-cad1b389c72e" providerId="ADAL" clId="{C9A650DF-FC12-494D-9C76-2639CC59E8C5}" dt="2026-08-13T09:38:24.412" v="0" actId="47"/>
        <pc:sldMkLst>
          <pc:docMk/>
          <pc:sldMk cId="2993787579" sldId="3529"/>
        </pc:sldMkLst>
      </pc:sldChg>
      <pc:sldChg chg="del">
        <pc:chgData name="Frances Steel" userId="79d46658-80de-4106-bb59-cad1b389c72e" providerId="ADAL" clId="{C9A650DF-FC12-494D-9C76-2639CC59E8C5}" dt="2026-08-13T09:38:24.412" v="0" actId="47"/>
        <pc:sldMkLst>
          <pc:docMk/>
          <pc:sldMk cId="371695293" sldId="3530"/>
        </pc:sldMkLst>
      </pc:sldChg>
      <pc:sldChg chg="del">
        <pc:chgData name="Frances Steel" userId="79d46658-80de-4106-bb59-cad1b389c72e" providerId="ADAL" clId="{C9A650DF-FC12-494D-9C76-2639CC59E8C5}" dt="2026-08-13T09:38:24.412" v="0" actId="47"/>
        <pc:sldMkLst>
          <pc:docMk/>
          <pc:sldMk cId="2960759844" sldId="3531"/>
        </pc:sldMkLst>
      </pc:sldChg>
      <pc:sldChg chg="del">
        <pc:chgData name="Frances Steel" userId="79d46658-80de-4106-bb59-cad1b389c72e" providerId="ADAL" clId="{C9A650DF-FC12-494D-9C76-2639CC59E8C5}" dt="2026-08-13T09:38:24.412" v="0" actId="47"/>
        <pc:sldMkLst>
          <pc:docMk/>
          <pc:sldMk cId="1086988512" sldId="3532"/>
        </pc:sldMkLst>
      </pc:sldChg>
      <pc:sldChg chg="del">
        <pc:chgData name="Frances Steel" userId="79d46658-80de-4106-bb59-cad1b389c72e" providerId="ADAL" clId="{C9A650DF-FC12-494D-9C76-2639CC59E8C5}" dt="2026-08-13T09:38:24.412" v="0" actId="47"/>
        <pc:sldMkLst>
          <pc:docMk/>
          <pc:sldMk cId="414757199" sldId="3533"/>
        </pc:sldMkLst>
      </pc:sldChg>
      <pc:sldChg chg="del">
        <pc:chgData name="Frances Steel" userId="79d46658-80de-4106-bb59-cad1b389c72e" providerId="ADAL" clId="{C9A650DF-FC12-494D-9C76-2639CC59E8C5}" dt="2026-08-13T09:38:24.412" v="0" actId="47"/>
        <pc:sldMkLst>
          <pc:docMk/>
          <pc:sldMk cId="3135178155" sldId="3534"/>
        </pc:sldMkLst>
      </pc:sldChg>
      <pc:sldChg chg="del">
        <pc:chgData name="Frances Steel" userId="79d46658-80de-4106-bb59-cad1b389c72e" providerId="ADAL" clId="{C9A650DF-FC12-494D-9C76-2639CC59E8C5}" dt="2026-08-13T09:38:24.412" v="0" actId="47"/>
        <pc:sldMkLst>
          <pc:docMk/>
          <pc:sldMk cId="28073093" sldId="3535"/>
        </pc:sldMkLst>
      </pc:sldChg>
      <pc:sldChg chg="del">
        <pc:chgData name="Frances Steel" userId="79d46658-80de-4106-bb59-cad1b389c72e" providerId="ADAL" clId="{C9A650DF-FC12-494D-9C76-2639CC59E8C5}" dt="2026-08-13T09:38:24.412" v="0" actId="47"/>
        <pc:sldMkLst>
          <pc:docMk/>
          <pc:sldMk cId="1073880402" sldId="3536"/>
        </pc:sldMkLst>
      </pc:sldChg>
      <pc:sldChg chg="del">
        <pc:chgData name="Frances Steel" userId="79d46658-80de-4106-bb59-cad1b389c72e" providerId="ADAL" clId="{C9A650DF-FC12-494D-9C76-2639CC59E8C5}" dt="2026-08-13T09:38:24.412" v="0" actId="47"/>
        <pc:sldMkLst>
          <pc:docMk/>
          <pc:sldMk cId="3388881317" sldId="3537"/>
        </pc:sldMkLst>
      </pc:sldChg>
      <pc:sldChg chg="del">
        <pc:chgData name="Frances Steel" userId="79d46658-80de-4106-bb59-cad1b389c72e" providerId="ADAL" clId="{C9A650DF-FC12-494D-9C76-2639CC59E8C5}" dt="2026-08-13T09:38:24.412" v="0" actId="47"/>
        <pc:sldMkLst>
          <pc:docMk/>
          <pc:sldMk cId="1634473596" sldId="3538"/>
        </pc:sldMkLst>
      </pc:sldChg>
      <pc:sldChg chg="del">
        <pc:chgData name="Frances Steel" userId="79d46658-80de-4106-bb59-cad1b389c72e" providerId="ADAL" clId="{C9A650DF-FC12-494D-9C76-2639CC59E8C5}" dt="2026-08-13T09:38:24.412" v="0" actId="47"/>
        <pc:sldMkLst>
          <pc:docMk/>
          <pc:sldMk cId="771806197" sldId="3539"/>
        </pc:sldMkLst>
      </pc:sldChg>
      <pc:sldChg chg="del">
        <pc:chgData name="Frances Steel" userId="79d46658-80de-4106-bb59-cad1b389c72e" providerId="ADAL" clId="{C9A650DF-FC12-494D-9C76-2639CC59E8C5}" dt="2026-08-13T09:38:24.412" v="0" actId="47"/>
        <pc:sldMkLst>
          <pc:docMk/>
          <pc:sldMk cId="3942614258" sldId="3540"/>
        </pc:sldMkLst>
      </pc:sldChg>
      <pc:sldChg chg="del">
        <pc:chgData name="Frances Steel" userId="79d46658-80de-4106-bb59-cad1b389c72e" providerId="ADAL" clId="{C9A650DF-FC12-494D-9C76-2639CC59E8C5}" dt="2026-08-13T09:38:24.412" v="0" actId="47"/>
        <pc:sldMkLst>
          <pc:docMk/>
          <pc:sldMk cId="1889031152" sldId="3541"/>
        </pc:sldMkLst>
      </pc:sldChg>
      <pc:sldChg chg="del">
        <pc:chgData name="Frances Steel" userId="79d46658-80de-4106-bb59-cad1b389c72e" providerId="ADAL" clId="{C9A650DF-FC12-494D-9C76-2639CC59E8C5}" dt="2026-08-13T09:38:24.412" v="0" actId="47"/>
        <pc:sldMkLst>
          <pc:docMk/>
          <pc:sldMk cId="4284772620" sldId="3542"/>
        </pc:sldMkLst>
      </pc:sldChg>
      <pc:sldChg chg="del">
        <pc:chgData name="Frances Steel" userId="79d46658-80de-4106-bb59-cad1b389c72e" providerId="ADAL" clId="{C9A650DF-FC12-494D-9C76-2639CC59E8C5}" dt="2026-08-13T09:38:24.412" v="0" actId="47"/>
        <pc:sldMkLst>
          <pc:docMk/>
          <pc:sldMk cId="1952090991" sldId="3543"/>
        </pc:sldMkLst>
      </pc:sldChg>
      <pc:sldChg chg="del">
        <pc:chgData name="Frances Steel" userId="79d46658-80de-4106-bb59-cad1b389c72e" providerId="ADAL" clId="{C9A650DF-FC12-494D-9C76-2639CC59E8C5}" dt="2026-08-13T09:38:24.412" v="0" actId="47"/>
        <pc:sldMkLst>
          <pc:docMk/>
          <pc:sldMk cId="340517371" sldId="3544"/>
        </pc:sldMkLst>
      </pc:sldChg>
      <pc:sldChg chg="del">
        <pc:chgData name="Frances Steel" userId="79d46658-80de-4106-bb59-cad1b389c72e" providerId="ADAL" clId="{C9A650DF-FC12-494D-9C76-2639CC59E8C5}" dt="2026-08-13T09:38:24.412" v="0" actId="47"/>
        <pc:sldMkLst>
          <pc:docMk/>
          <pc:sldMk cId="891527419" sldId="3545"/>
        </pc:sldMkLst>
      </pc:sldChg>
      <pc:sldChg chg="del">
        <pc:chgData name="Frances Steel" userId="79d46658-80de-4106-bb59-cad1b389c72e" providerId="ADAL" clId="{C9A650DF-FC12-494D-9C76-2639CC59E8C5}" dt="2026-08-13T09:38:24.412" v="0" actId="47"/>
        <pc:sldMkLst>
          <pc:docMk/>
          <pc:sldMk cId="360682497" sldId="3546"/>
        </pc:sldMkLst>
      </pc:sldChg>
      <pc:sldChg chg="del">
        <pc:chgData name="Frances Steel" userId="79d46658-80de-4106-bb59-cad1b389c72e" providerId="ADAL" clId="{C9A650DF-FC12-494D-9C76-2639CC59E8C5}" dt="2026-08-13T09:38:24.412" v="0" actId="47"/>
        <pc:sldMkLst>
          <pc:docMk/>
          <pc:sldMk cId="3116679550" sldId="3547"/>
        </pc:sldMkLst>
      </pc:sldChg>
      <pc:sldChg chg="del">
        <pc:chgData name="Frances Steel" userId="79d46658-80de-4106-bb59-cad1b389c72e" providerId="ADAL" clId="{C9A650DF-FC12-494D-9C76-2639CC59E8C5}" dt="2026-08-13T09:38:24.412" v="0" actId="47"/>
        <pc:sldMkLst>
          <pc:docMk/>
          <pc:sldMk cId="1269151997" sldId="3548"/>
        </pc:sldMkLst>
      </pc:sldChg>
      <pc:sldChg chg="del">
        <pc:chgData name="Frances Steel" userId="79d46658-80de-4106-bb59-cad1b389c72e" providerId="ADAL" clId="{C9A650DF-FC12-494D-9C76-2639CC59E8C5}" dt="2026-08-13T09:38:24.412" v="0" actId="47"/>
        <pc:sldMkLst>
          <pc:docMk/>
          <pc:sldMk cId="2428663583" sldId="3549"/>
        </pc:sldMkLst>
      </pc:sldChg>
      <pc:sldChg chg="del">
        <pc:chgData name="Frances Steel" userId="79d46658-80de-4106-bb59-cad1b389c72e" providerId="ADAL" clId="{C9A650DF-FC12-494D-9C76-2639CC59E8C5}" dt="2026-08-13T09:38:24.412" v="0" actId="47"/>
        <pc:sldMkLst>
          <pc:docMk/>
          <pc:sldMk cId="2209366147" sldId="3550"/>
        </pc:sldMkLst>
      </pc:sldChg>
      <pc:sldChg chg="del">
        <pc:chgData name="Frances Steel" userId="79d46658-80de-4106-bb59-cad1b389c72e" providerId="ADAL" clId="{C9A650DF-FC12-494D-9C76-2639CC59E8C5}" dt="2026-08-13T09:38:24.412" v="0" actId="47"/>
        <pc:sldMkLst>
          <pc:docMk/>
          <pc:sldMk cId="870760244" sldId="3551"/>
        </pc:sldMkLst>
      </pc:sldChg>
      <pc:sldChg chg="del">
        <pc:chgData name="Frances Steel" userId="79d46658-80de-4106-bb59-cad1b389c72e" providerId="ADAL" clId="{C9A650DF-FC12-494D-9C76-2639CC59E8C5}" dt="2026-08-13T09:38:24.412" v="0" actId="47"/>
        <pc:sldMkLst>
          <pc:docMk/>
          <pc:sldMk cId="604370478" sldId="3552"/>
        </pc:sldMkLst>
      </pc:sldChg>
      <pc:sldChg chg="del">
        <pc:chgData name="Frances Steel" userId="79d46658-80de-4106-bb59-cad1b389c72e" providerId="ADAL" clId="{C9A650DF-FC12-494D-9C76-2639CC59E8C5}" dt="2026-08-13T09:38:24.412" v="0" actId="47"/>
        <pc:sldMkLst>
          <pc:docMk/>
          <pc:sldMk cId="2243130878" sldId="3553"/>
        </pc:sldMkLst>
      </pc:sldChg>
      <pc:sldChg chg="del">
        <pc:chgData name="Frances Steel" userId="79d46658-80de-4106-bb59-cad1b389c72e" providerId="ADAL" clId="{C9A650DF-FC12-494D-9C76-2639CC59E8C5}" dt="2026-08-13T09:38:24.412" v="0" actId="47"/>
        <pc:sldMkLst>
          <pc:docMk/>
          <pc:sldMk cId="620553186" sldId="3554"/>
        </pc:sldMkLst>
      </pc:sldChg>
      <pc:sldChg chg="del">
        <pc:chgData name="Frances Steel" userId="79d46658-80de-4106-bb59-cad1b389c72e" providerId="ADAL" clId="{C9A650DF-FC12-494D-9C76-2639CC59E8C5}" dt="2026-08-13T09:38:32.287" v="2" actId="47"/>
        <pc:sldMkLst>
          <pc:docMk/>
          <pc:sldMk cId="1430127400" sldId="3559"/>
        </pc:sldMkLst>
      </pc:sldChg>
      <pc:sldChg chg="del">
        <pc:chgData name="Frances Steel" userId="79d46658-80de-4106-bb59-cad1b389c72e" providerId="ADAL" clId="{C9A650DF-FC12-494D-9C76-2639CC59E8C5}" dt="2026-08-13T09:38:32.287" v="2" actId="47"/>
        <pc:sldMkLst>
          <pc:docMk/>
          <pc:sldMk cId="713790187" sldId="3560"/>
        </pc:sldMkLst>
      </pc:sldChg>
      <pc:sldChg chg="del">
        <pc:chgData name="Frances Steel" userId="79d46658-80de-4106-bb59-cad1b389c72e" providerId="ADAL" clId="{C9A650DF-FC12-494D-9C76-2639CC59E8C5}" dt="2026-08-13T09:38:32.287" v="2" actId="47"/>
        <pc:sldMkLst>
          <pc:docMk/>
          <pc:sldMk cId="3676417349" sldId="3561"/>
        </pc:sldMkLst>
      </pc:sldChg>
      <pc:sldChg chg="del">
        <pc:chgData name="Frances Steel" userId="79d46658-80de-4106-bb59-cad1b389c72e" providerId="ADAL" clId="{C9A650DF-FC12-494D-9C76-2639CC59E8C5}" dt="2026-08-13T09:38:28.856" v="1" actId="47"/>
        <pc:sldMkLst>
          <pc:docMk/>
          <pc:sldMk cId="1395979418" sldId="3562"/>
        </pc:sldMkLst>
      </pc:sldChg>
      <pc:sldChg chg="del">
        <pc:chgData name="Frances Steel" userId="79d46658-80de-4106-bb59-cad1b389c72e" providerId="ADAL" clId="{C9A650DF-FC12-494D-9C76-2639CC59E8C5}" dt="2026-08-13T09:38:28.856" v="1" actId="47"/>
        <pc:sldMkLst>
          <pc:docMk/>
          <pc:sldMk cId="3368464879" sldId="3563"/>
        </pc:sldMkLst>
      </pc:sldChg>
      <pc:sldChg chg="del">
        <pc:chgData name="Frances Steel" userId="79d46658-80de-4106-bb59-cad1b389c72e" providerId="ADAL" clId="{C9A650DF-FC12-494D-9C76-2639CC59E8C5}" dt="2026-08-13T09:38:28.856" v="1" actId="47"/>
        <pc:sldMkLst>
          <pc:docMk/>
          <pc:sldMk cId="1575245538" sldId="3564"/>
        </pc:sldMkLst>
      </pc:sldChg>
      <pc:sldChg chg="del">
        <pc:chgData name="Frances Steel" userId="79d46658-80de-4106-bb59-cad1b389c72e" providerId="ADAL" clId="{C9A650DF-FC12-494D-9C76-2639CC59E8C5}" dt="2026-08-13T09:38:37.540" v="3" actId="47"/>
        <pc:sldMkLst>
          <pc:docMk/>
          <pc:sldMk cId="3303511093" sldId="3565"/>
        </pc:sldMkLst>
      </pc:sldChg>
      <pc:sldChg chg="del">
        <pc:chgData name="Frances Steel" userId="79d46658-80de-4106-bb59-cad1b389c72e" providerId="ADAL" clId="{C9A650DF-FC12-494D-9C76-2639CC59E8C5}" dt="2026-08-13T09:38:37.540" v="3" actId="47"/>
        <pc:sldMkLst>
          <pc:docMk/>
          <pc:sldMk cId="2452142336" sldId="3566"/>
        </pc:sldMkLst>
      </pc:sldChg>
      <pc:sldChg chg="del">
        <pc:chgData name="Frances Steel" userId="79d46658-80de-4106-bb59-cad1b389c72e" providerId="ADAL" clId="{C9A650DF-FC12-494D-9C76-2639CC59E8C5}" dt="2026-08-13T09:38:37.540" v="3" actId="47"/>
        <pc:sldMkLst>
          <pc:docMk/>
          <pc:sldMk cId="545092800" sldId="3567"/>
        </pc:sldMkLst>
      </pc:sldChg>
      <pc:sldChg chg="del">
        <pc:chgData name="Frances Steel" userId="79d46658-80de-4106-bb59-cad1b389c72e" providerId="ADAL" clId="{C9A650DF-FC12-494D-9C76-2639CC59E8C5}" dt="2026-08-13T09:38:37.540" v="3" actId="47"/>
        <pc:sldMkLst>
          <pc:docMk/>
          <pc:sldMk cId="4180720052" sldId="3568"/>
        </pc:sldMkLst>
      </pc:sldChg>
      <pc:sldChg chg="del">
        <pc:chgData name="Frances Steel" userId="79d46658-80de-4106-bb59-cad1b389c72e" providerId="ADAL" clId="{C9A650DF-FC12-494D-9C76-2639CC59E8C5}" dt="2026-08-13T09:38:37.540" v="3" actId="47"/>
        <pc:sldMkLst>
          <pc:docMk/>
          <pc:sldMk cId="3309602404" sldId="3569"/>
        </pc:sldMkLst>
      </pc:sldChg>
      <pc:sldChg chg="del">
        <pc:chgData name="Frances Steel" userId="79d46658-80de-4106-bb59-cad1b389c72e" providerId="ADAL" clId="{C9A650DF-FC12-494D-9C76-2639CC59E8C5}" dt="2026-08-13T09:38:37.540" v="3" actId="47"/>
        <pc:sldMkLst>
          <pc:docMk/>
          <pc:sldMk cId="3175223818" sldId="3571"/>
        </pc:sldMkLst>
      </pc:sldChg>
      <pc:sldChg chg="del">
        <pc:chgData name="Frances Steel" userId="79d46658-80de-4106-bb59-cad1b389c72e" providerId="ADAL" clId="{C9A650DF-FC12-494D-9C76-2639CC59E8C5}" dt="2026-08-13T09:38:37.540" v="3" actId="47"/>
        <pc:sldMkLst>
          <pc:docMk/>
          <pc:sldMk cId="2240629409" sldId="3572"/>
        </pc:sldMkLst>
      </pc:sldChg>
      <pc:sldChg chg="del">
        <pc:chgData name="Frances Steel" userId="79d46658-80de-4106-bb59-cad1b389c72e" providerId="ADAL" clId="{C9A650DF-FC12-494D-9C76-2639CC59E8C5}" dt="2026-08-13T09:38:37.540" v="3" actId="47"/>
        <pc:sldMkLst>
          <pc:docMk/>
          <pc:sldMk cId="1444226533" sldId="3573"/>
        </pc:sldMkLst>
      </pc:sldChg>
      <pc:sldChg chg="del">
        <pc:chgData name="Frances Steel" userId="79d46658-80de-4106-bb59-cad1b389c72e" providerId="ADAL" clId="{C9A650DF-FC12-494D-9C76-2639CC59E8C5}" dt="2026-08-13T09:38:37.540" v="3" actId="47"/>
        <pc:sldMkLst>
          <pc:docMk/>
          <pc:sldMk cId="2992094980" sldId="3574"/>
        </pc:sldMkLst>
      </pc:sldChg>
      <pc:sldChg chg="del">
        <pc:chgData name="Frances Steel" userId="79d46658-80de-4106-bb59-cad1b389c72e" providerId="ADAL" clId="{C9A650DF-FC12-494D-9C76-2639CC59E8C5}" dt="2026-08-13T09:38:24.412" v="0" actId="47"/>
        <pc:sldMkLst>
          <pc:docMk/>
          <pc:sldMk cId="3402670211" sldId="3576"/>
        </pc:sldMkLst>
      </pc:sldChg>
      <pc:sldChg chg="del">
        <pc:chgData name="Frances Steel" userId="79d46658-80de-4106-bb59-cad1b389c72e" providerId="ADAL" clId="{C9A650DF-FC12-494D-9C76-2639CC59E8C5}" dt="2026-08-13T09:38:37.540" v="3" actId="47"/>
        <pc:sldMkLst>
          <pc:docMk/>
          <pc:sldMk cId="1087445837" sldId="3583"/>
        </pc:sldMkLst>
      </pc:sldChg>
      <pc:sldChg chg="del">
        <pc:chgData name="Frances Steel" userId="79d46658-80de-4106-bb59-cad1b389c72e" providerId="ADAL" clId="{C9A650DF-FC12-494D-9C76-2639CC59E8C5}" dt="2026-08-13T09:38:24.412" v="0" actId="47"/>
        <pc:sldMkLst>
          <pc:docMk/>
          <pc:sldMk cId="774319632" sldId="3585"/>
        </pc:sldMkLst>
      </pc:sldChg>
      <pc:sldChg chg="del">
        <pc:chgData name="Frances Steel" userId="79d46658-80de-4106-bb59-cad1b389c72e" providerId="ADAL" clId="{C9A650DF-FC12-494D-9C76-2639CC59E8C5}" dt="2026-08-13T09:38:24.412" v="0" actId="47"/>
        <pc:sldMkLst>
          <pc:docMk/>
          <pc:sldMk cId="3021341923" sldId="3586"/>
        </pc:sldMkLst>
      </pc:sldChg>
      <pc:sldChg chg="del">
        <pc:chgData name="Frances Steel" userId="79d46658-80de-4106-bb59-cad1b389c72e" providerId="ADAL" clId="{C9A650DF-FC12-494D-9C76-2639CC59E8C5}" dt="2026-08-13T09:38:28.856" v="1" actId="47"/>
        <pc:sldMkLst>
          <pc:docMk/>
          <pc:sldMk cId="3404830875" sldId="3587"/>
        </pc:sldMkLst>
      </pc:sldChg>
      <pc:sldChg chg="del">
        <pc:chgData name="Frances Steel" userId="79d46658-80de-4106-bb59-cad1b389c72e" providerId="ADAL" clId="{C9A650DF-FC12-494D-9C76-2639CC59E8C5}" dt="2026-08-13T09:38:32.287" v="2" actId="47"/>
        <pc:sldMkLst>
          <pc:docMk/>
          <pc:sldMk cId="639701333" sldId="3588"/>
        </pc:sldMkLst>
      </pc:sldChg>
      <pc:sldChg chg="del">
        <pc:chgData name="Frances Steel" userId="79d46658-80de-4106-bb59-cad1b389c72e" providerId="ADAL" clId="{C9A650DF-FC12-494D-9C76-2639CC59E8C5}" dt="2026-08-13T09:38:37.540" v="3" actId="47"/>
        <pc:sldMkLst>
          <pc:docMk/>
          <pc:sldMk cId="4096960989" sldId="3590"/>
        </pc:sldMkLst>
      </pc:sldChg>
      <pc:sldChg chg="del">
        <pc:chgData name="Frances Steel" userId="79d46658-80de-4106-bb59-cad1b389c72e" providerId="ADAL" clId="{C9A650DF-FC12-494D-9C76-2639CC59E8C5}" dt="2026-08-13T09:38:24.412" v="0" actId="47"/>
        <pc:sldMkLst>
          <pc:docMk/>
          <pc:sldMk cId="488233633" sldId="3591"/>
        </pc:sldMkLst>
      </pc:sldChg>
      <pc:sldChg chg="del">
        <pc:chgData name="Frances Steel" userId="79d46658-80de-4106-bb59-cad1b389c72e" providerId="ADAL" clId="{C9A650DF-FC12-494D-9C76-2639CC59E8C5}" dt="2026-08-13T09:38:24.412" v="0" actId="47"/>
        <pc:sldMkLst>
          <pc:docMk/>
          <pc:sldMk cId="1632537218" sldId="3592"/>
        </pc:sldMkLst>
      </pc:sldChg>
      <pc:sldChg chg="del">
        <pc:chgData name="Frances Steel" userId="79d46658-80de-4106-bb59-cad1b389c72e" providerId="ADAL" clId="{C9A650DF-FC12-494D-9C76-2639CC59E8C5}" dt="2026-08-13T09:38:24.412" v="0" actId="47"/>
        <pc:sldMkLst>
          <pc:docMk/>
          <pc:sldMk cId="85705141" sldId="3593"/>
        </pc:sldMkLst>
      </pc:sldChg>
      <pc:sldChg chg="del">
        <pc:chgData name="Frances Steel" userId="79d46658-80de-4106-bb59-cad1b389c72e" providerId="ADAL" clId="{C9A650DF-FC12-494D-9C76-2639CC59E8C5}" dt="2026-08-13T09:38:24.412" v="0" actId="47"/>
        <pc:sldMkLst>
          <pc:docMk/>
          <pc:sldMk cId="2990844815" sldId="3594"/>
        </pc:sldMkLst>
      </pc:sldChg>
      <pc:sldChg chg="del">
        <pc:chgData name="Frances Steel" userId="79d46658-80de-4106-bb59-cad1b389c72e" providerId="ADAL" clId="{C9A650DF-FC12-494D-9C76-2639CC59E8C5}" dt="2026-08-13T09:38:24.412" v="0" actId="47"/>
        <pc:sldMkLst>
          <pc:docMk/>
          <pc:sldMk cId="3294856732" sldId="3595"/>
        </pc:sldMkLst>
      </pc:sldChg>
      <pc:sldChg chg="del">
        <pc:chgData name="Frances Steel" userId="79d46658-80de-4106-bb59-cad1b389c72e" providerId="ADAL" clId="{C9A650DF-FC12-494D-9C76-2639CC59E8C5}" dt="2026-08-13T09:38:24.412" v="0" actId="47"/>
        <pc:sldMkLst>
          <pc:docMk/>
          <pc:sldMk cId="1621689607" sldId="3596"/>
        </pc:sldMkLst>
      </pc:sldChg>
      <pc:sldChg chg="del">
        <pc:chgData name="Frances Steel" userId="79d46658-80de-4106-bb59-cad1b389c72e" providerId="ADAL" clId="{C9A650DF-FC12-494D-9C76-2639CC59E8C5}" dt="2026-08-13T09:38:24.412" v="0" actId="47"/>
        <pc:sldMkLst>
          <pc:docMk/>
          <pc:sldMk cId="1867903476" sldId="3597"/>
        </pc:sldMkLst>
      </pc:sldChg>
      <pc:sldChg chg="del">
        <pc:chgData name="Frances Steel" userId="79d46658-80de-4106-bb59-cad1b389c72e" providerId="ADAL" clId="{C9A650DF-FC12-494D-9C76-2639CC59E8C5}" dt="2026-08-13T09:38:24.412" v="0" actId="47"/>
        <pc:sldMkLst>
          <pc:docMk/>
          <pc:sldMk cId="4034703726" sldId="3598"/>
        </pc:sldMkLst>
      </pc:sldChg>
      <pc:sldChg chg="del">
        <pc:chgData name="Frances Steel" userId="79d46658-80de-4106-bb59-cad1b389c72e" providerId="ADAL" clId="{C9A650DF-FC12-494D-9C76-2639CC59E8C5}" dt="2026-08-13T09:38:24.412" v="0" actId="47"/>
        <pc:sldMkLst>
          <pc:docMk/>
          <pc:sldMk cId="1056544355" sldId="3599"/>
        </pc:sldMkLst>
      </pc:sldChg>
      <pc:sldChg chg="del">
        <pc:chgData name="Frances Steel" userId="79d46658-80de-4106-bb59-cad1b389c72e" providerId="ADAL" clId="{C9A650DF-FC12-494D-9C76-2639CC59E8C5}" dt="2026-08-13T09:38:24.412" v="0" actId="47"/>
        <pc:sldMkLst>
          <pc:docMk/>
          <pc:sldMk cId="3452992296" sldId="3600"/>
        </pc:sldMkLst>
      </pc:sldChg>
      <pc:sldChg chg="del">
        <pc:chgData name="Frances Steel" userId="79d46658-80de-4106-bb59-cad1b389c72e" providerId="ADAL" clId="{C9A650DF-FC12-494D-9C76-2639CC59E8C5}" dt="2026-08-13T09:38:24.412" v="0" actId="47"/>
        <pc:sldMkLst>
          <pc:docMk/>
          <pc:sldMk cId="1251298828" sldId="3601"/>
        </pc:sldMkLst>
      </pc:sldChg>
      <pc:sldChg chg="del">
        <pc:chgData name="Frances Steel" userId="79d46658-80de-4106-bb59-cad1b389c72e" providerId="ADAL" clId="{C9A650DF-FC12-494D-9C76-2639CC59E8C5}" dt="2026-08-13T09:38:24.412" v="0" actId="47"/>
        <pc:sldMkLst>
          <pc:docMk/>
          <pc:sldMk cId="2846457177" sldId="3602"/>
        </pc:sldMkLst>
      </pc:sldChg>
      <pc:sldChg chg="del">
        <pc:chgData name="Frances Steel" userId="79d46658-80de-4106-bb59-cad1b389c72e" providerId="ADAL" clId="{C9A650DF-FC12-494D-9C76-2639CC59E8C5}" dt="2026-08-13T09:38:24.412" v="0" actId="47"/>
        <pc:sldMkLst>
          <pc:docMk/>
          <pc:sldMk cId="2574039626" sldId="3603"/>
        </pc:sldMkLst>
      </pc:sldChg>
      <pc:sldChg chg="del">
        <pc:chgData name="Frances Steel" userId="79d46658-80de-4106-bb59-cad1b389c72e" providerId="ADAL" clId="{C9A650DF-FC12-494D-9C76-2639CC59E8C5}" dt="2026-08-13T09:38:24.412" v="0" actId="47"/>
        <pc:sldMkLst>
          <pc:docMk/>
          <pc:sldMk cId="1213233620" sldId="3604"/>
        </pc:sldMkLst>
      </pc:sldChg>
      <pc:sldChg chg="del">
        <pc:chgData name="Frances Steel" userId="79d46658-80de-4106-bb59-cad1b389c72e" providerId="ADAL" clId="{C9A650DF-FC12-494D-9C76-2639CC59E8C5}" dt="2026-08-13T09:38:24.412" v="0" actId="47"/>
        <pc:sldMkLst>
          <pc:docMk/>
          <pc:sldMk cId="3740316804" sldId="3605"/>
        </pc:sldMkLst>
      </pc:sldChg>
      <pc:sldChg chg="del">
        <pc:chgData name="Frances Steel" userId="79d46658-80de-4106-bb59-cad1b389c72e" providerId="ADAL" clId="{C9A650DF-FC12-494D-9C76-2639CC59E8C5}" dt="2026-08-13T09:38:24.412" v="0" actId="47"/>
        <pc:sldMkLst>
          <pc:docMk/>
          <pc:sldMk cId="184770298" sldId="3606"/>
        </pc:sldMkLst>
      </pc:sldChg>
      <pc:sldChg chg="del">
        <pc:chgData name="Frances Steel" userId="79d46658-80de-4106-bb59-cad1b389c72e" providerId="ADAL" clId="{C9A650DF-FC12-494D-9C76-2639CC59E8C5}" dt="2026-08-13T09:38:24.412" v="0" actId="47"/>
        <pc:sldMkLst>
          <pc:docMk/>
          <pc:sldMk cId="1093369827" sldId="3607"/>
        </pc:sldMkLst>
      </pc:sldChg>
      <pc:sldChg chg="del">
        <pc:chgData name="Frances Steel" userId="79d46658-80de-4106-bb59-cad1b389c72e" providerId="ADAL" clId="{C9A650DF-FC12-494D-9C76-2639CC59E8C5}" dt="2026-08-13T09:38:24.412" v="0" actId="47"/>
        <pc:sldMkLst>
          <pc:docMk/>
          <pc:sldMk cId="2860019110" sldId="3608"/>
        </pc:sldMkLst>
      </pc:sldChg>
      <pc:sldChg chg="del">
        <pc:chgData name="Frances Steel" userId="79d46658-80de-4106-bb59-cad1b389c72e" providerId="ADAL" clId="{C9A650DF-FC12-494D-9C76-2639CC59E8C5}" dt="2026-08-13T09:38:24.412" v="0" actId="47"/>
        <pc:sldMkLst>
          <pc:docMk/>
          <pc:sldMk cId="1057550712" sldId="3609"/>
        </pc:sldMkLst>
      </pc:sldChg>
      <pc:sldChg chg="del">
        <pc:chgData name="Frances Steel" userId="79d46658-80de-4106-bb59-cad1b389c72e" providerId="ADAL" clId="{C9A650DF-FC12-494D-9C76-2639CC59E8C5}" dt="2026-08-13T09:38:28.856" v="1" actId="47"/>
        <pc:sldMkLst>
          <pc:docMk/>
          <pc:sldMk cId="4290369166" sldId="3610"/>
        </pc:sldMkLst>
      </pc:sldChg>
      <pc:sldChg chg="del">
        <pc:chgData name="Frances Steel" userId="79d46658-80de-4106-bb59-cad1b389c72e" providerId="ADAL" clId="{C9A650DF-FC12-494D-9C76-2639CC59E8C5}" dt="2026-08-13T09:38:32.287" v="2" actId="47"/>
        <pc:sldMkLst>
          <pc:docMk/>
          <pc:sldMk cId="2064590978" sldId="3611"/>
        </pc:sldMkLst>
      </pc:sldChg>
      <pc:sldChg chg="del">
        <pc:chgData name="Frances Steel" userId="79d46658-80de-4106-bb59-cad1b389c72e" providerId="ADAL" clId="{C9A650DF-FC12-494D-9C76-2639CC59E8C5}" dt="2026-08-13T09:38:37.540" v="3" actId="47"/>
        <pc:sldMkLst>
          <pc:docMk/>
          <pc:sldMk cId="2551435383" sldId="3613"/>
        </pc:sldMkLst>
      </pc:sldChg>
      <pc:sldChg chg="del">
        <pc:chgData name="Frances Steel" userId="79d46658-80de-4106-bb59-cad1b389c72e" providerId="ADAL" clId="{C9A650DF-FC12-494D-9C76-2639CC59E8C5}" dt="2026-08-13T09:38:37.540" v="3" actId="47"/>
        <pc:sldMkLst>
          <pc:docMk/>
          <pc:sldMk cId="2672549274" sldId="3614"/>
        </pc:sldMkLst>
      </pc:sldChg>
      <pc:sldMasterChg chg="delSldLayout">
        <pc:chgData name="Frances Steel" userId="79d46658-80de-4106-bb59-cad1b389c72e" providerId="ADAL" clId="{C9A650DF-FC12-494D-9C76-2639CC59E8C5}" dt="2026-08-13T09:38:37.540" v="3" actId="47"/>
        <pc:sldMasterMkLst>
          <pc:docMk/>
          <pc:sldMasterMk cId="2460629482" sldId="2147483744"/>
        </pc:sldMasterMkLst>
        <pc:sldLayoutChg chg="del">
          <pc:chgData name="Frances Steel" userId="79d46658-80de-4106-bb59-cad1b389c72e" providerId="ADAL" clId="{C9A650DF-FC12-494D-9C76-2639CC59E8C5}" dt="2026-08-13T09:38:37.540" v="3" actId="47"/>
          <pc:sldLayoutMkLst>
            <pc:docMk/>
            <pc:sldMasterMk cId="2460629482" sldId="2147483744"/>
            <pc:sldLayoutMk cId="516699319" sldId="2147483799"/>
          </pc:sldLayoutMkLst>
        </pc:sldLayoutChg>
        <pc:sldLayoutChg chg="del">
          <pc:chgData name="Frances Steel" userId="79d46658-80de-4106-bb59-cad1b389c72e" providerId="ADAL" clId="{C9A650DF-FC12-494D-9C76-2639CC59E8C5}" dt="2026-08-13T09:38:24.412" v="0" actId="47"/>
          <pc:sldLayoutMkLst>
            <pc:docMk/>
            <pc:sldMasterMk cId="2460629482" sldId="2147483744"/>
            <pc:sldLayoutMk cId="3406619176" sldId="2147483862"/>
          </pc:sldLayoutMkLst>
        </pc:sldLayoutChg>
        <pc:sldLayoutChg chg="del">
          <pc:chgData name="Frances Steel" userId="79d46658-80de-4106-bb59-cad1b389c72e" providerId="ADAL" clId="{C9A650DF-FC12-494D-9C76-2639CC59E8C5}" dt="2026-08-13T09:38:24.412" v="0" actId="47"/>
          <pc:sldLayoutMkLst>
            <pc:docMk/>
            <pc:sldMasterMk cId="2460629482" sldId="2147483744"/>
            <pc:sldLayoutMk cId="1653141545" sldId="2147483863"/>
          </pc:sldLayoutMkLst>
        </pc:sldLayoutChg>
        <pc:sldLayoutChg chg="del">
          <pc:chgData name="Frances Steel" userId="79d46658-80de-4106-bb59-cad1b389c72e" providerId="ADAL" clId="{C9A650DF-FC12-494D-9C76-2639CC59E8C5}" dt="2026-08-13T09:38:24.412" v="0" actId="47"/>
          <pc:sldLayoutMkLst>
            <pc:docMk/>
            <pc:sldMasterMk cId="2460629482" sldId="2147483744"/>
            <pc:sldLayoutMk cId="2938493966" sldId="2147483864"/>
          </pc:sldLayoutMkLst>
        </pc:sldLayoutChg>
      </pc:sldMasterChg>
      <pc:sldMasterChg chg="delSldLayout">
        <pc:chgData name="Frances Steel" userId="79d46658-80de-4106-bb59-cad1b389c72e" providerId="ADAL" clId="{C9A650DF-FC12-494D-9C76-2639CC59E8C5}" dt="2026-08-13T09:38:37.540" v="3" actId="47"/>
        <pc:sldMasterMkLst>
          <pc:docMk/>
          <pc:sldMasterMk cId="55287480" sldId="2147483844"/>
        </pc:sldMasterMkLst>
        <pc:sldLayoutChg chg="del">
          <pc:chgData name="Frances Steel" userId="79d46658-80de-4106-bb59-cad1b389c72e" providerId="ADAL" clId="{C9A650DF-FC12-494D-9C76-2639CC59E8C5}" dt="2026-08-13T09:38:37.540" v="3" actId="47"/>
          <pc:sldLayoutMkLst>
            <pc:docMk/>
            <pc:sldMasterMk cId="55287480" sldId="2147483844"/>
            <pc:sldLayoutMk cId="3523182684" sldId="2147483792"/>
          </pc:sldLayoutMkLst>
        </pc:sldLayoutChg>
        <pc:sldLayoutChg chg="del">
          <pc:chgData name="Frances Steel" userId="79d46658-80de-4106-bb59-cad1b389c72e" providerId="ADAL" clId="{C9A650DF-FC12-494D-9C76-2639CC59E8C5}" dt="2026-08-13T09:38:37.540" v="3" actId="47"/>
          <pc:sldLayoutMkLst>
            <pc:docMk/>
            <pc:sldMasterMk cId="55287480" sldId="2147483844"/>
            <pc:sldLayoutMk cId="292433768" sldId="2147483794"/>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97A01C3-3731-3149-B56D-C246E1170E13}"/>
              </a:ext>
            </a:extLst>
          </p:cNvPr>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n-US">
              <a:latin typeface="Univers" panose="020B0503020202020204" pitchFamily="34" charset="0"/>
            </a:endParaRPr>
          </a:p>
        </p:txBody>
      </p:sp>
      <p:sp>
        <p:nvSpPr>
          <p:cNvPr id="3" name="Date Placeholder 2">
            <a:extLst>
              <a:ext uri="{FF2B5EF4-FFF2-40B4-BE49-F238E27FC236}">
                <a16:creationId xmlns:a16="http://schemas.microsoft.com/office/drawing/2014/main" id="{6F5B06F8-01A1-1548-9718-59895D60D98F}"/>
              </a:ext>
            </a:extLst>
          </p:cNvPr>
          <p:cNvSpPr>
            <a:spLocks noGrp="1"/>
          </p:cNvSpPr>
          <p:nvPr>
            <p:ph type="dt" sz="quarter" idx="1"/>
          </p:nvPr>
        </p:nvSpPr>
        <p:spPr>
          <a:xfrm>
            <a:off x="3902597" y="0"/>
            <a:ext cx="2985558" cy="502835"/>
          </a:xfrm>
          <a:prstGeom prst="rect">
            <a:avLst/>
          </a:prstGeom>
        </p:spPr>
        <p:txBody>
          <a:bodyPr vert="horz" lIns="96634" tIns="48317" rIns="96634" bIns="48317" rtlCol="0"/>
          <a:lstStyle>
            <a:lvl1pPr algn="r">
              <a:defRPr sz="1300"/>
            </a:lvl1pPr>
          </a:lstStyle>
          <a:p>
            <a:fld id="{2428D250-D686-D349-854D-330834D24D10}" type="datetimeFigureOut">
              <a:rPr lang="en-US" smtClean="0">
                <a:latin typeface="Univers" panose="020B0503020202020204" pitchFamily="34" charset="0"/>
              </a:rPr>
              <a:t>8/13/2026</a:t>
            </a:fld>
            <a:endParaRPr lang="en-US">
              <a:latin typeface="Univers" panose="020B0503020202020204" pitchFamily="34" charset="0"/>
            </a:endParaRPr>
          </a:p>
        </p:txBody>
      </p:sp>
      <p:sp>
        <p:nvSpPr>
          <p:cNvPr id="4" name="Footer Placeholder 3">
            <a:extLst>
              <a:ext uri="{FF2B5EF4-FFF2-40B4-BE49-F238E27FC236}">
                <a16:creationId xmlns:a16="http://schemas.microsoft.com/office/drawing/2014/main" id="{694E7B7F-7065-0B48-A334-2BBD5DF442D8}"/>
              </a:ext>
            </a:extLst>
          </p:cNvPr>
          <p:cNvSpPr>
            <a:spLocks noGrp="1"/>
          </p:cNvSpPr>
          <p:nvPr>
            <p:ph type="ftr" sz="quarter" idx="2"/>
          </p:nvPr>
        </p:nvSpPr>
        <p:spPr>
          <a:xfrm>
            <a:off x="0" y="9519055"/>
            <a:ext cx="2985558" cy="502834"/>
          </a:xfrm>
          <a:prstGeom prst="rect">
            <a:avLst/>
          </a:prstGeom>
        </p:spPr>
        <p:txBody>
          <a:bodyPr vert="horz" lIns="96634" tIns="48317" rIns="96634" bIns="48317" rtlCol="0" anchor="b"/>
          <a:lstStyle>
            <a:lvl1pPr algn="l">
              <a:defRPr sz="1300"/>
            </a:lvl1pPr>
          </a:lstStyle>
          <a:p>
            <a:endParaRPr lang="en-US">
              <a:latin typeface="Univers" panose="020B0503020202020204" pitchFamily="34" charset="0"/>
            </a:endParaRPr>
          </a:p>
        </p:txBody>
      </p:sp>
      <p:sp>
        <p:nvSpPr>
          <p:cNvPr id="5" name="Slide Number Placeholder 4">
            <a:extLst>
              <a:ext uri="{FF2B5EF4-FFF2-40B4-BE49-F238E27FC236}">
                <a16:creationId xmlns:a16="http://schemas.microsoft.com/office/drawing/2014/main" id="{054B06A6-CA63-EA40-A8AC-4D635A353158}"/>
              </a:ext>
            </a:extLst>
          </p:cNvPr>
          <p:cNvSpPr>
            <a:spLocks noGrp="1"/>
          </p:cNvSpPr>
          <p:nvPr>
            <p:ph type="sldNum" sz="quarter" idx="3"/>
          </p:nvPr>
        </p:nvSpPr>
        <p:spPr>
          <a:xfrm>
            <a:off x="3902597" y="9519055"/>
            <a:ext cx="2985558" cy="502834"/>
          </a:xfrm>
          <a:prstGeom prst="rect">
            <a:avLst/>
          </a:prstGeom>
        </p:spPr>
        <p:txBody>
          <a:bodyPr vert="horz" lIns="96634" tIns="48317" rIns="96634" bIns="48317" rtlCol="0" anchor="b"/>
          <a:lstStyle>
            <a:lvl1pPr algn="r">
              <a:defRPr sz="1300"/>
            </a:lvl1pPr>
          </a:lstStyle>
          <a:p>
            <a:fld id="{6C3F419A-F528-474E-8687-794CB20D1279}" type="slidenum">
              <a:rPr lang="en-US" smtClean="0">
                <a:latin typeface="Univers" panose="020B0503020202020204" pitchFamily="34" charset="0"/>
              </a:rPr>
              <a:t>‹#›</a:t>
            </a:fld>
            <a:endParaRPr lang="en-US">
              <a:latin typeface="Univers" panose="020B0503020202020204" pitchFamily="34" charset="0"/>
            </a:endParaRPr>
          </a:p>
        </p:txBody>
      </p:sp>
    </p:spTree>
    <p:extLst>
      <p:ext uri="{BB962C8B-B14F-4D97-AF65-F5344CB8AC3E}">
        <p14:creationId xmlns:p14="http://schemas.microsoft.com/office/powerpoint/2010/main" val="100728912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57" userDrawn="1">
          <p15:clr>
            <a:srgbClr val="F26B43"/>
          </p15:clr>
        </p15:guide>
        <p15:guide id="2" pos="217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b="0" i="0">
                <a:latin typeface="Univers" panose="020B0503020202020204" pitchFamily="34" charset="0"/>
              </a:defRPr>
            </a:lvl1pPr>
          </a:lstStyle>
          <a:p>
            <a:endParaRPr lang="en-US"/>
          </a:p>
        </p:txBody>
      </p:sp>
      <p:sp>
        <p:nvSpPr>
          <p:cNvPr id="3" name="Date Placeholder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b="0" i="0">
                <a:latin typeface="Univers" panose="020B0503020202020204" pitchFamily="34" charset="0"/>
              </a:defRPr>
            </a:lvl1pPr>
          </a:lstStyle>
          <a:p>
            <a:fld id="{60D25A1C-ACC7-4C40-B413-7D889B1398B0}" type="datetimeFigureOut">
              <a:rPr lang="en-US" smtClean="0"/>
              <a:pPr/>
              <a:t>8/13/2026</a:t>
            </a:fld>
            <a:endParaRPr lang="en-US"/>
          </a:p>
        </p:txBody>
      </p:sp>
      <p:sp>
        <p:nvSpPr>
          <p:cNvPr id="4" name="Slide Image Placeholder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34" tIns="48317" rIns="96634" bIns="48317" rtlCol="0" anchor="ctr"/>
          <a:lstStyle/>
          <a:p>
            <a:endParaRPr lang="en-US"/>
          </a:p>
        </p:txBody>
      </p:sp>
      <p:sp>
        <p:nvSpPr>
          <p:cNvPr id="5" name="Notes Placeholder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b="0" i="0">
                <a:latin typeface="Univers" panose="020B0503020202020204" pitchFamily="34" charset="0"/>
              </a:defRPr>
            </a:lvl1pPr>
          </a:lstStyle>
          <a:p>
            <a:endParaRPr lang="en-US"/>
          </a:p>
        </p:txBody>
      </p:sp>
      <p:sp>
        <p:nvSpPr>
          <p:cNvPr id="7" name="Slide Number Placeholder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b="0" i="0">
                <a:latin typeface="Univers" panose="020B0503020202020204" pitchFamily="34" charset="0"/>
              </a:defRPr>
            </a:lvl1pPr>
          </a:lstStyle>
          <a:p>
            <a:fld id="{8446DA44-74A0-5C45-A34A-10668028980F}" type="slidenum">
              <a:rPr lang="en-US" smtClean="0"/>
              <a:pPr/>
              <a:t>‹#›</a:t>
            </a:fld>
            <a:endParaRPr lang="en-US"/>
          </a:p>
        </p:txBody>
      </p:sp>
    </p:spTree>
    <p:extLst>
      <p:ext uri="{BB962C8B-B14F-4D97-AF65-F5344CB8AC3E}">
        <p14:creationId xmlns:p14="http://schemas.microsoft.com/office/powerpoint/2010/main" val="874818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Univers" panose="020B0503020202020204" pitchFamily="34" charset="0"/>
        <a:ea typeface="+mn-ea"/>
        <a:cs typeface="+mn-cs"/>
      </a:defRPr>
    </a:lvl1pPr>
    <a:lvl2pPr marL="457200" algn="l" defTabSz="914400" rtl="0" eaLnBrk="1" latinLnBrk="0" hangingPunct="1">
      <a:defRPr sz="1200" b="0" i="0" kern="1200">
        <a:solidFill>
          <a:schemeClr val="tx1"/>
        </a:solidFill>
        <a:latin typeface="Univers" panose="020B0503020202020204" pitchFamily="34" charset="0"/>
        <a:ea typeface="+mn-ea"/>
        <a:cs typeface="+mn-cs"/>
      </a:defRPr>
    </a:lvl2pPr>
    <a:lvl3pPr marL="914400" algn="l" defTabSz="914400" rtl="0" eaLnBrk="1" latinLnBrk="0" hangingPunct="1">
      <a:defRPr sz="1200" b="0" i="0" kern="1200">
        <a:solidFill>
          <a:schemeClr val="tx1"/>
        </a:solidFill>
        <a:latin typeface="Univers" panose="020B0503020202020204" pitchFamily="34" charset="0"/>
        <a:ea typeface="+mn-ea"/>
        <a:cs typeface="+mn-cs"/>
      </a:defRPr>
    </a:lvl3pPr>
    <a:lvl4pPr marL="1371600" algn="l" defTabSz="914400" rtl="0" eaLnBrk="1" latinLnBrk="0" hangingPunct="1">
      <a:defRPr sz="1200" b="0" i="0" kern="1200">
        <a:solidFill>
          <a:schemeClr val="tx1"/>
        </a:solidFill>
        <a:latin typeface="Univers" panose="020B0503020202020204" pitchFamily="34" charset="0"/>
        <a:ea typeface="+mn-ea"/>
        <a:cs typeface="+mn-cs"/>
      </a:defRPr>
    </a:lvl4pPr>
    <a:lvl5pPr marL="1828800" algn="l" defTabSz="914400" rtl="0" eaLnBrk="1" latinLnBrk="0" hangingPunct="1">
      <a:defRPr sz="1200" b="0" i="0" kern="1200">
        <a:solidFill>
          <a:schemeClr val="tx1"/>
        </a:solidFill>
        <a:latin typeface="Univers" panose="020B0503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446DA44-74A0-5C45-A34A-10668028980F}" type="slidenum">
              <a:rPr lang="en-US" smtClean="0"/>
              <a:pPr/>
              <a:t>1</a:t>
            </a:fld>
            <a:endParaRPr lang="en-US"/>
          </a:p>
        </p:txBody>
      </p:sp>
    </p:spTree>
    <p:extLst>
      <p:ext uri="{BB962C8B-B14F-4D97-AF65-F5344CB8AC3E}">
        <p14:creationId xmlns:p14="http://schemas.microsoft.com/office/powerpoint/2010/main" val="37737613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6BF03-C8B2-31A4-2DB0-4E9CBB988F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F87FE5-B409-5422-0D03-310FB0C6F2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BDE558-D700-9005-2FBD-9C2154CF84EA}"/>
              </a:ext>
            </a:extLst>
          </p:cNvPr>
          <p:cNvSpPr>
            <a:spLocks noGrp="1"/>
          </p:cNvSpPr>
          <p:nvPr>
            <p:ph type="body" idx="1"/>
          </p:nvPr>
        </p:nvSpPr>
        <p:spPr/>
        <p:txBody>
          <a:bodyPr/>
          <a:lstStyle/>
          <a:p>
            <a:r>
              <a:rPr lang="en-GB" b="1" dirty="0"/>
              <a:t>PROMOTING CHANGE</a:t>
            </a:r>
          </a:p>
          <a:p>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EXPLAIN </a:t>
            </a:r>
            <a:br>
              <a:rPr lang="en-GB" b="1" dirty="0"/>
            </a:br>
            <a:r>
              <a:rPr lang="en-GB" b="0" dirty="0"/>
              <a:t>The final seven techniques are the promoting change techniques. </a:t>
            </a:r>
            <a:r>
              <a:rPr lang="en-GB" sz="1200" b="0" i="0" kern="1200" dirty="0">
                <a:solidFill>
                  <a:schemeClr val="tx1"/>
                </a:solidFill>
                <a:effectLst/>
                <a:latin typeface="Univers" panose="020B0503020202020204" pitchFamily="34" charset="0"/>
                <a:ea typeface="+mn-ea"/>
                <a:cs typeface="+mn-cs"/>
              </a:rPr>
              <a:t>They equip officers with practical skills to encourage and support prisoners in making positive changes, no matter how big or small. By helping officers build strong relationships, explore and develop prisoners' goals, and provide ongoing support, these techniques can play a key role in fostering lasting change. Used effectively, they can influence the decisions prisoners make and contribute to more positive outcomes both in custody and beyond.</a:t>
            </a:r>
          </a:p>
          <a:p>
            <a:endParaRPr lang="en-GB" b="1" dirty="0"/>
          </a:p>
        </p:txBody>
      </p:sp>
      <p:sp>
        <p:nvSpPr>
          <p:cNvPr id="4" name="Slide Number Placeholder 3">
            <a:extLst>
              <a:ext uri="{FF2B5EF4-FFF2-40B4-BE49-F238E27FC236}">
                <a16:creationId xmlns:a16="http://schemas.microsoft.com/office/drawing/2014/main" id="{7765056C-68B1-3E33-3770-FF85740997F0}"/>
              </a:ext>
            </a:extLst>
          </p:cNvPr>
          <p:cNvSpPr>
            <a:spLocks noGrp="1"/>
          </p:cNvSpPr>
          <p:nvPr>
            <p:ph type="sldNum" sz="quarter" idx="5"/>
          </p:nvPr>
        </p:nvSpPr>
        <p:spPr/>
        <p:txBody>
          <a:bodyPr/>
          <a:lstStyle/>
          <a:p>
            <a:fld id="{8446DA44-74A0-5C45-A34A-10668028980F}" type="slidenum">
              <a:rPr lang="en-US" smtClean="0"/>
              <a:pPr/>
              <a:t>2</a:t>
            </a:fld>
            <a:endParaRPr lang="en-US"/>
          </a:p>
        </p:txBody>
      </p:sp>
    </p:spTree>
    <p:extLst>
      <p:ext uri="{BB962C8B-B14F-4D97-AF65-F5344CB8AC3E}">
        <p14:creationId xmlns:p14="http://schemas.microsoft.com/office/powerpoint/2010/main" val="40552466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F61FC-9938-615B-28BA-6EE9376FA8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E581BE-C6CC-B73C-7607-5C0FCB1FB1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849A65-E692-A858-9566-8DBD53C45642}"/>
              </a:ext>
            </a:extLst>
          </p:cNvPr>
          <p:cNvSpPr>
            <a:spLocks noGrp="1"/>
          </p:cNvSpPr>
          <p:nvPr>
            <p:ph type="body" idx="1"/>
          </p:nvPr>
        </p:nvSpPr>
        <p:spPr/>
        <p:txBody>
          <a:bodyPr/>
          <a:lstStyle/>
          <a:p>
            <a:r>
              <a:rPr lang="en-GB" b="1" dirty="0"/>
              <a:t>RECAP PREVIOUS TECHNIQUE</a:t>
            </a:r>
          </a:p>
          <a:p>
            <a:r>
              <a:rPr lang="en-GB" dirty="0"/>
              <a:t>What was the technique we covered last week?</a:t>
            </a:r>
          </a:p>
          <a:p>
            <a:r>
              <a:rPr lang="en-GB" dirty="0"/>
              <a:t>What does the technique look to do? </a:t>
            </a:r>
          </a:p>
          <a:p>
            <a:r>
              <a:rPr lang="en-GB" dirty="0"/>
              <a:t>What are the success checks for the technique? </a:t>
            </a:r>
          </a:p>
          <a:p>
            <a:endParaRPr lang="en-GB" dirty="0"/>
          </a:p>
          <a:p>
            <a:r>
              <a:rPr lang="en-GB" b="1" dirty="0"/>
              <a:t>CELEBRATE SUCCESSES</a:t>
            </a:r>
          </a:p>
          <a:p>
            <a:r>
              <a:rPr lang="en-GB" b="0" dirty="0"/>
              <a:t>We have had some great successes this week including…</a:t>
            </a:r>
          </a:p>
          <a:p>
            <a:r>
              <a:rPr lang="en-GB" b="0" dirty="0"/>
              <a:t>I would like to shoutout XXXXX because…</a:t>
            </a:r>
          </a:p>
          <a:p>
            <a:r>
              <a:rPr lang="en-GB" b="0" dirty="0"/>
              <a:t>Does anyone want to shout out one of their colleagues?</a:t>
            </a:r>
          </a:p>
        </p:txBody>
      </p:sp>
      <p:sp>
        <p:nvSpPr>
          <p:cNvPr id="4" name="Slide Number Placeholder 3">
            <a:extLst>
              <a:ext uri="{FF2B5EF4-FFF2-40B4-BE49-F238E27FC236}">
                <a16:creationId xmlns:a16="http://schemas.microsoft.com/office/drawing/2014/main" id="{0F2CAF04-34AC-C5A9-3E19-E818DDE34E6F}"/>
              </a:ext>
            </a:extLst>
          </p:cNvPr>
          <p:cNvSpPr>
            <a:spLocks noGrp="1"/>
          </p:cNvSpPr>
          <p:nvPr>
            <p:ph type="sldNum" sz="quarter" idx="5"/>
          </p:nvPr>
        </p:nvSpPr>
        <p:spPr/>
        <p:txBody>
          <a:bodyPr/>
          <a:lstStyle/>
          <a:p>
            <a:fld id="{8446DA44-74A0-5C45-A34A-10668028980F}" type="slidenum">
              <a:rPr lang="en-US" smtClean="0"/>
              <a:pPr/>
              <a:t>3</a:t>
            </a:fld>
            <a:endParaRPr lang="en-US"/>
          </a:p>
        </p:txBody>
      </p:sp>
    </p:spTree>
    <p:extLst>
      <p:ext uri="{BB962C8B-B14F-4D97-AF65-F5344CB8AC3E}">
        <p14:creationId xmlns:p14="http://schemas.microsoft.com/office/powerpoint/2010/main" val="30999605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INTRODUCE NEW TECHNIQUE: PRECISE PRAISE</a:t>
            </a:r>
          </a:p>
          <a:p>
            <a:endParaRPr lang="en-GB" b="1" dirty="0"/>
          </a:p>
          <a:p>
            <a:r>
              <a:rPr lang="en-GB" b="1" dirty="0"/>
              <a:t>TRAINER NOTE: </a:t>
            </a:r>
            <a:r>
              <a:rPr lang="en-GB" b="0" dirty="0"/>
              <a:t>(Pause a moment to allow people to read the overview of the technique on slide.) </a:t>
            </a:r>
            <a:endParaRPr lang="en-GB" b="1" dirty="0"/>
          </a:p>
          <a:p>
            <a:endParaRPr lang="en-GB" sz="1200" dirty="0"/>
          </a:p>
          <a:p>
            <a:r>
              <a:rPr lang="en-GB" sz="1200" b="1" dirty="0"/>
              <a:t>EXPLAIN </a:t>
            </a:r>
          </a:p>
          <a:p>
            <a:pPr marL="171450" indent="-171450">
              <a:buFont typeface="Univers" panose="020B0503020202020204" pitchFamily="34" charset="0"/>
              <a:buChar char="–"/>
            </a:pPr>
            <a:r>
              <a:rPr lang="en-GB" sz="1200" dirty="0"/>
              <a:t>Imagine that it’s been a noisy, rowdy morning, with cell searches and a mobile phone found. Getting prisoners locked up in time for moves took all your charm, wit and skill – but you did it. </a:t>
            </a:r>
          </a:p>
          <a:p>
            <a:pPr marL="171450" indent="-171450">
              <a:buFont typeface="Univers" panose="020B0503020202020204" pitchFamily="34" charset="0"/>
              <a:buChar char="–"/>
            </a:pPr>
            <a:r>
              <a:rPr lang="en-GB" sz="1200" dirty="0"/>
              <a:t>As you start to unlock prisoners for lunch, the SO walks along your landing. They might say, “OK? Good.” </a:t>
            </a:r>
          </a:p>
          <a:p>
            <a:pPr marL="171450" indent="-171450">
              <a:buFont typeface="Univers" panose="020B0503020202020204" pitchFamily="34" charset="0"/>
              <a:buChar char="–"/>
            </a:pPr>
            <a:r>
              <a:rPr lang="en-GB" sz="1200" dirty="0"/>
              <a:t>Alternatively, they might say, “Good work this morning, well done.” Most officers would prefer the latter. </a:t>
            </a:r>
          </a:p>
          <a:p>
            <a:pPr marL="171450" indent="-171450">
              <a:buFont typeface="Univers" panose="020B0503020202020204" pitchFamily="34" charset="0"/>
              <a:buChar char="–"/>
            </a:pPr>
            <a:r>
              <a:rPr lang="en-GB" sz="1200" dirty="0"/>
              <a:t>Having our efforts and successes appreciated feels good. Having them ignored feels frustrating. </a:t>
            </a:r>
          </a:p>
          <a:p>
            <a:pPr marL="171450" indent="-171450">
              <a:buFont typeface="Univers" panose="020B0503020202020204" pitchFamily="34" charset="0"/>
              <a:buChar char="–"/>
            </a:pPr>
            <a:r>
              <a:rPr lang="en-GB" sz="1200" dirty="0"/>
              <a:t>But – more usefully still – the SO might say something like: “Your choice of words with prisoners made a big difference in getting everyone away just now, well done.” This is far more powerful praise:  </a:t>
            </a:r>
          </a:p>
          <a:p>
            <a:pPr marL="638440" lvl="1" indent="-181240">
              <a:buFont typeface="Univers" panose="020B0503020202020204" pitchFamily="34" charset="0"/>
              <a:buChar char="–"/>
            </a:pPr>
            <a:r>
              <a:rPr lang="en-GB" sz="1200" dirty="0"/>
              <a:t>First, it seems more credible. Anyone can say “Good work” – whether they mean it or not. Praising something specific suggests they really mean it. </a:t>
            </a:r>
          </a:p>
          <a:p>
            <a:pPr marL="638440" lvl="1" indent="-181240">
              <a:buFont typeface="Univers" panose="020B0503020202020204" pitchFamily="34" charset="0"/>
              <a:buChar char="–"/>
            </a:pPr>
            <a:r>
              <a:rPr lang="en-GB" sz="1200" dirty="0"/>
              <a:t>Second, precise praise tells us what we’re doing that’s making a difference. We now know why we’re succeeding, and what to keep doing.</a:t>
            </a:r>
          </a:p>
          <a:p>
            <a:pPr marL="171450" indent="-171450">
              <a:buFont typeface="Univers" panose="020B0503020202020204" pitchFamily="34" charset="0"/>
              <a:buChar char="–"/>
            </a:pPr>
            <a:r>
              <a:rPr lang="en-GB" sz="1200" dirty="0"/>
              <a:t>The same principles apply when working with prisoners:</a:t>
            </a:r>
          </a:p>
          <a:p>
            <a:pPr marL="638440" lvl="1" indent="-181240">
              <a:buFont typeface="Univers" panose="020B0503020202020204" pitchFamily="34" charset="0"/>
              <a:buChar char="–"/>
            </a:pPr>
            <a:r>
              <a:rPr lang="en-GB" sz="1200" dirty="0"/>
              <a:t>Prisoners want to feel that their successes and efforts are recognised, as anyone does.</a:t>
            </a:r>
          </a:p>
          <a:p>
            <a:pPr marL="638440" lvl="1" indent="-181240">
              <a:buFont typeface="Univers" panose="020B0503020202020204" pitchFamily="34" charset="0"/>
              <a:buChar char="–"/>
            </a:pPr>
            <a:r>
              <a:rPr lang="en-GB" sz="1200" dirty="0"/>
              <a:t>Praising something specific makes our praise more sincere and more credible.</a:t>
            </a:r>
          </a:p>
          <a:p>
            <a:pPr marL="638440" lvl="1" indent="-181240">
              <a:buFont typeface="Univers" panose="020B0503020202020204" pitchFamily="34" charset="0"/>
              <a:buChar char="–"/>
            </a:pPr>
            <a:r>
              <a:rPr lang="en-GB" sz="1200" dirty="0"/>
              <a:t>Precise praise tells prisoners what they should keep doing.</a:t>
            </a:r>
          </a:p>
          <a:p>
            <a:pPr marL="171450" indent="-171450">
              <a:buFont typeface="Univers" panose="020B0503020202020204" pitchFamily="34" charset="0"/>
              <a:buChar char="–"/>
            </a:pPr>
            <a:r>
              <a:rPr lang="en-GB" sz="1200" dirty="0"/>
              <a:t>We probably praise others less than we could, or should. Giving praise can feel awkward. </a:t>
            </a:r>
          </a:p>
          <a:p>
            <a:pPr marL="171450" indent="-171450">
              <a:buFont typeface="Univers" panose="020B0503020202020204" pitchFamily="34" charset="0"/>
              <a:buChar char="–"/>
            </a:pPr>
            <a:r>
              <a:rPr lang="en-GB" sz="1200" dirty="0"/>
              <a:t>We tend to notice things going wrong more easily than we notice things going right. Or we simply expect things to go right and stop noticing prisoners’ efforts to make this happen. But praise can have a powerful effect. </a:t>
            </a:r>
          </a:p>
          <a:p>
            <a:pPr marL="171450" indent="-171450">
              <a:buFont typeface="Univers" panose="020B0503020202020204" pitchFamily="34" charset="0"/>
              <a:buChar char="–"/>
            </a:pPr>
            <a:r>
              <a:rPr lang="en-GB" sz="1200" dirty="0"/>
              <a:t>We want prisoners to feel their efforts are paying off. We want them to feel that their good behaviour is recognised, appreciated, and worth continuing. </a:t>
            </a:r>
          </a:p>
          <a:p>
            <a:pPr marL="171450" indent="-171450">
              <a:buFont typeface="Univers" panose="020B0503020202020204" pitchFamily="34" charset="0"/>
              <a:buChar char="–"/>
            </a:pPr>
            <a:r>
              <a:rPr lang="en-GB" sz="1200" dirty="0"/>
              <a:t>If we highlight good behaviour, it may become something prisoners increasingly see as part of their identity and pursue further. </a:t>
            </a:r>
          </a:p>
          <a:p>
            <a:pPr marL="171450" indent="-171450">
              <a:buFont typeface="Univers" panose="020B0503020202020204" pitchFamily="34" charset="0"/>
              <a:buChar char="–"/>
            </a:pPr>
            <a:r>
              <a:rPr lang="en-GB" sz="1200" dirty="0"/>
              <a:t>So, however much praise you gave on your last shift, try to double it – assuming it’s deserved – on your next shift.</a:t>
            </a:r>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4</a:t>
            </a:fld>
            <a:endParaRPr lang="en-US"/>
          </a:p>
        </p:txBody>
      </p:sp>
    </p:spTree>
    <p:extLst>
      <p:ext uri="{BB962C8B-B14F-4D97-AF65-F5344CB8AC3E}">
        <p14:creationId xmlns:p14="http://schemas.microsoft.com/office/powerpoint/2010/main" val="8686968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INTRODUCE STEPS: PRECISE PRAISE</a:t>
            </a:r>
          </a:p>
          <a:p>
            <a:endParaRPr lang="en-GB" b="1" dirty="0"/>
          </a:p>
          <a:p>
            <a:r>
              <a:rPr lang="en-GB" b="1" dirty="0"/>
              <a:t>EXPLAIN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The first thing to emphasise is that as a prison officer much of our attention is spent keeping an eye out for problems. Try to catch prisoners being good as well. As we scan our landing, we might look for prisoners helping out on the landing: we might spot a prisoner helping someone new to the wing, helping with a job that isn’t theirs, or doing something for a prisoner who isn’t feeling well. Through spotting prisoners doing good we find opportunities to praise prisoners. So how can you give precise praise? </a:t>
            </a:r>
            <a:r>
              <a:rPr lang="en-GB" b="0" dirty="0"/>
              <a:t>We are now going to go through each of the steps for this technique.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228600" indent="-228600">
              <a:buFont typeface="+mj-lt"/>
              <a:buAutoNum type="alphaUcPeriod"/>
            </a:pPr>
            <a:r>
              <a:rPr lang="en-GB" sz="1200" b="1" dirty="0"/>
              <a:t>Personal –</a:t>
            </a:r>
            <a:r>
              <a:rPr lang="en-GB" sz="1200" dirty="0"/>
              <a:t> If a group deserves praise, we can praise them. But this is less powerful than personal praise. Individual prisoners may discount general praise as not applying to them. Wherever possible, praise the actions of individuals, not just the group.</a:t>
            </a:r>
          </a:p>
          <a:p>
            <a:pPr marL="228600" indent="-228600">
              <a:buFont typeface="+mj-lt"/>
              <a:buAutoNum type="alphaUcPeriod"/>
            </a:pPr>
            <a:endParaRPr lang="en-GB" sz="1200" dirty="0"/>
          </a:p>
          <a:p>
            <a:pPr marL="228600" indent="-228600">
              <a:buFont typeface="+mj-lt"/>
              <a:buAutoNum type="alphaUcPeriod"/>
            </a:pPr>
            <a:r>
              <a:rPr lang="en-GB" sz="1200" b="1" dirty="0"/>
              <a:t>Immediate –</a:t>
            </a:r>
            <a:r>
              <a:rPr lang="en-GB" sz="1200" dirty="0"/>
              <a:t> The sooner we give praise, the better. The longer we delay, the less relevant the praise may seem. (That said, delayed praise is better than none whatsoever.)</a:t>
            </a:r>
          </a:p>
          <a:p>
            <a:pPr marL="228600" indent="-228600">
              <a:buFont typeface="+mj-lt"/>
              <a:buAutoNum type="alphaUcPeriod"/>
            </a:pPr>
            <a:endParaRPr lang="en-GB" sz="1200" dirty="0"/>
          </a:p>
          <a:p>
            <a:pPr marL="228600" indent="-228600">
              <a:buFont typeface="+mj-lt"/>
              <a:buAutoNum type="alphaUcPeriod"/>
            </a:pPr>
            <a:r>
              <a:rPr lang="en-GB" sz="1200" b="1" dirty="0"/>
              <a:t>Earned –</a:t>
            </a:r>
            <a:r>
              <a:rPr lang="en-GB" sz="1200" dirty="0"/>
              <a:t> We should only praise things the prisoner has actually done well. Praising a half-hearted effort tells the prisoner they’ve done enough. The prisoner may appreciate it – but they now know that a half-hearted effort is enough. We want to be generous in giving praise – while only giving praise when it’s really due.</a:t>
            </a:r>
          </a:p>
          <a:p>
            <a:pPr marL="228600" indent="-228600">
              <a:buFont typeface="+mj-lt"/>
              <a:buAutoNum type="alphaUcPeriod"/>
            </a:pPr>
            <a:endParaRPr lang="en-GB" sz="1200" dirty="0"/>
          </a:p>
          <a:p>
            <a:pPr marL="228600" indent="-228600">
              <a:buFont typeface="+mj-lt"/>
              <a:buAutoNum type="alphaUcPeriod"/>
            </a:pPr>
            <a:r>
              <a:rPr lang="en-GB" sz="1200" b="1" dirty="0"/>
              <a:t>Specific –</a:t>
            </a:r>
            <a:r>
              <a:rPr lang="en-GB" sz="1200" dirty="0"/>
              <a:t> Say exactly what the prisoner has done right. “Great work, well done,” doesn’t convey what they’ve done right, or what they should do again. “Great work, your effort really paid off in completing that course,” highlights a desirable behaviour they can repeat. Try to be as specific as possible about what the prisoner has done well to get their praise. </a:t>
            </a:r>
          </a:p>
        </p:txBody>
      </p:sp>
      <p:sp>
        <p:nvSpPr>
          <p:cNvPr id="4" name="Slide Number Placeholder 3"/>
          <p:cNvSpPr>
            <a:spLocks noGrp="1"/>
          </p:cNvSpPr>
          <p:nvPr>
            <p:ph type="sldNum" sz="quarter" idx="5"/>
          </p:nvPr>
        </p:nvSpPr>
        <p:spPr/>
        <p:txBody>
          <a:bodyPr/>
          <a:lstStyle/>
          <a:p>
            <a:fld id="{8446DA44-74A0-5C45-A34A-10668028980F}" type="slidenum">
              <a:rPr lang="en-US" smtClean="0"/>
              <a:pPr/>
              <a:t>5</a:t>
            </a:fld>
            <a:endParaRPr lang="en-US"/>
          </a:p>
        </p:txBody>
      </p:sp>
    </p:spTree>
    <p:extLst>
      <p:ext uri="{BB962C8B-B14F-4D97-AF65-F5344CB8AC3E}">
        <p14:creationId xmlns:p14="http://schemas.microsoft.com/office/powerpoint/2010/main" val="11060556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D1683F-BD97-7911-3108-DCB4DCA961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6AAB23-9479-F363-51AE-A41601B775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6DB6C2-1A7B-63EA-F6FB-0BBD53F7A5AA}"/>
              </a:ext>
            </a:extLst>
          </p:cNvPr>
          <p:cNvSpPr>
            <a:spLocks noGrp="1"/>
          </p:cNvSpPr>
          <p:nvPr>
            <p:ph type="body" idx="1"/>
          </p:nvPr>
        </p:nvSpPr>
        <p:spPr/>
        <p:txBody>
          <a:bodyPr/>
          <a:lstStyle/>
          <a:p>
            <a:r>
              <a:rPr lang="en-GB" b="1" dirty="0"/>
              <a:t>TURN AND TALK: PRECISE PRAISE</a:t>
            </a:r>
          </a:p>
          <a:p>
            <a:endParaRPr lang="en-GB" b="1" dirty="0"/>
          </a:p>
          <a:p>
            <a:r>
              <a:rPr lang="en-GB" b="1" dirty="0"/>
              <a:t>PAIRED DISCUSSION </a:t>
            </a:r>
          </a:p>
          <a:p>
            <a:r>
              <a:rPr lang="en-GB" b="0" dirty="0"/>
              <a:t>In pairs I would like you to discuss the following questions using the pocked guide as a reference </a:t>
            </a:r>
            <a:r>
              <a:rPr lang="en-GB" b="1" dirty="0"/>
              <a:t>(p56):</a:t>
            </a:r>
          </a:p>
          <a:p>
            <a:pPr marL="171450" indent="-171450"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Do you use this technique as part of your practice? If so, how and when?</a:t>
            </a:r>
          </a:p>
          <a:p>
            <a:pPr marL="171450" indent="-171450"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Which of the steps do you use?</a:t>
            </a:r>
          </a:p>
          <a:p>
            <a:pPr marL="171450" indent="-171450"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W</a:t>
            </a:r>
            <a:r>
              <a:rPr lang="en-GB" dirty="0"/>
              <a:t>hich of the steps do you want to work on?</a:t>
            </a:r>
          </a:p>
          <a:p>
            <a:endParaRPr lang="en-GB" dirty="0"/>
          </a:p>
          <a:p>
            <a:r>
              <a:rPr lang="en-GB" b="1" dirty="0"/>
              <a:t>WHOLE GROUP FEEDBACK </a:t>
            </a:r>
          </a:p>
          <a:p>
            <a:r>
              <a:rPr lang="en-GB" b="0" dirty="0"/>
              <a:t>(Get whole group feedback following paired discussions.)</a:t>
            </a:r>
            <a:endParaRPr lang="en-GB" b="1" dirty="0"/>
          </a:p>
        </p:txBody>
      </p:sp>
      <p:sp>
        <p:nvSpPr>
          <p:cNvPr id="4" name="Slide Number Placeholder 3">
            <a:extLst>
              <a:ext uri="{FF2B5EF4-FFF2-40B4-BE49-F238E27FC236}">
                <a16:creationId xmlns:a16="http://schemas.microsoft.com/office/drawing/2014/main" id="{AD721832-9D18-1DDE-C00C-BBA4FCF93D0C}"/>
              </a:ext>
            </a:extLst>
          </p:cNvPr>
          <p:cNvSpPr>
            <a:spLocks noGrp="1"/>
          </p:cNvSpPr>
          <p:nvPr>
            <p:ph type="sldNum" sz="quarter" idx="5"/>
          </p:nvPr>
        </p:nvSpPr>
        <p:spPr/>
        <p:txBody>
          <a:bodyPr/>
          <a:lstStyle/>
          <a:p>
            <a:fld id="{8446DA44-74A0-5C45-A34A-10668028980F}" type="slidenum">
              <a:rPr lang="en-US" smtClean="0"/>
              <a:pPr/>
              <a:t>6</a:t>
            </a:fld>
            <a:endParaRPr lang="en-US"/>
          </a:p>
        </p:txBody>
      </p:sp>
    </p:spTree>
    <p:extLst>
      <p:ext uri="{BB962C8B-B14F-4D97-AF65-F5344CB8AC3E}">
        <p14:creationId xmlns:p14="http://schemas.microsoft.com/office/powerpoint/2010/main" val="34118594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AA824-584F-00A2-96CE-5D94F6C2DA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9580C3-CB15-3B8A-9885-6E48E8E1C8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EB48A4-2735-78AB-B31F-9D0B4C6526E2}"/>
              </a:ext>
            </a:extLst>
          </p:cNvPr>
          <p:cNvSpPr>
            <a:spLocks noGrp="1"/>
          </p:cNvSpPr>
          <p:nvPr>
            <p:ph type="body" idx="1"/>
          </p:nvPr>
        </p:nvSpPr>
        <p:spPr/>
        <p:txBody>
          <a:bodyPr/>
          <a:lstStyle/>
          <a:p>
            <a:r>
              <a:rPr lang="en-GB" b="1" dirty="0"/>
              <a:t>MODEL VIDEO: PRECISE PRAISE</a:t>
            </a:r>
          </a:p>
          <a:p>
            <a:endParaRPr lang="en-GB" b="1" dirty="0"/>
          </a:p>
          <a:p>
            <a:r>
              <a:rPr lang="en-GB" sz="1200" b="1" i="0" kern="1200" dirty="0">
                <a:solidFill>
                  <a:schemeClr val="tx1"/>
                </a:solidFill>
                <a:effectLst/>
                <a:latin typeface="Univers" panose="020B0503020202020204" pitchFamily="34" charset="0"/>
                <a:ea typeface="+mn-ea"/>
                <a:cs typeface="+mn-cs"/>
              </a:rPr>
              <a:t>TRAINER NOTE: </a:t>
            </a:r>
            <a:r>
              <a:rPr lang="en-GB" sz="1200" b="0" i="0" kern="1200" dirty="0">
                <a:solidFill>
                  <a:schemeClr val="tx1"/>
                </a:solidFill>
                <a:effectLst/>
                <a:latin typeface="Univers" panose="020B0503020202020204" pitchFamily="34" charset="0"/>
                <a:ea typeface="+mn-ea"/>
                <a:cs typeface="+mn-cs"/>
              </a:rPr>
              <a:t>If possible, insert the model video onto this slide ahead of starting your session. (You can find the online link to the videos here: https://unlockedgrads.org.uk/leading-prison-landings/the-videos/ or by pressing CTRL+CLICK on the box on the slide.)</a:t>
            </a:r>
          </a:p>
          <a:p>
            <a:endParaRPr lang="en-GB" b="1" dirty="0"/>
          </a:p>
          <a:p>
            <a:r>
              <a:rPr lang="en-GB" b="1" dirty="0"/>
              <a:t>EXPLAIN VIDEO </a:t>
            </a:r>
          </a:p>
          <a:p>
            <a:r>
              <a:rPr lang="en-GB" b="0" dirty="0"/>
              <a:t>We are now going to watch the model video for this technique. While you are watching the video try to see if you can identify the success checks as they are met. </a:t>
            </a:r>
          </a:p>
          <a:p>
            <a:endParaRPr lang="en-GB" sz="1200" b="0" dirty="0"/>
          </a:p>
          <a:p>
            <a:r>
              <a:rPr lang="en-GB" sz="1200" b="1" dirty="0"/>
              <a:t>EXPLAIN POTENTIAL PITFALLS</a:t>
            </a:r>
          </a:p>
          <a:p>
            <a:r>
              <a:rPr lang="en-GB" sz="1200" dirty="0"/>
              <a:t>Now that you have a better understanding of this technique, I want to explain some potential pitfalls that officers can make when trying to use it:</a:t>
            </a:r>
          </a:p>
          <a:p>
            <a:endParaRPr lang="en-GB" sz="1200" dirty="0"/>
          </a:p>
          <a:p>
            <a:pPr marL="171450" indent="-171450" algn="l" defTabSz="914400" rtl="0" eaLnBrk="1" latinLnBrk="0" hangingPunct="1">
              <a:buFont typeface="Univers" panose="020B0503020202020204" pitchFamily="34" charset="0"/>
              <a:buChar char="–"/>
            </a:pPr>
            <a:r>
              <a:rPr lang="en-GB" sz="1200" b="1" i="0" kern="1200" dirty="0">
                <a:solidFill>
                  <a:schemeClr val="tx1"/>
                </a:solidFill>
                <a:latin typeface="Univers" panose="020B0503020202020204" pitchFamily="34" charset="0"/>
                <a:ea typeface="+mn-ea"/>
                <a:cs typeface="+mn-cs"/>
              </a:rPr>
              <a:t>Prisoners may reject praise.  </a:t>
            </a:r>
            <a:r>
              <a:rPr lang="en-GB" sz="1200" b="0" i="0" kern="1200" dirty="0">
                <a:solidFill>
                  <a:schemeClr val="tx1"/>
                </a:solidFill>
                <a:latin typeface="Univers" panose="020B0503020202020204" pitchFamily="34" charset="0"/>
                <a:ea typeface="+mn-ea"/>
                <a:cs typeface="+mn-cs"/>
              </a:rPr>
              <a:t>Prisoners need to maintain their standing in front of their peers.  They may avoid accepting praise – for example, not acknowledging our words – even if they appreciate it.  This isn’t a reason to stop giving praise.  We can offer praise in private, rather than in public, and hope that prisoners get used to it, and come to welcome it.</a:t>
            </a:r>
          </a:p>
          <a:p>
            <a:pPr marL="171450" indent="-171450" algn="l" defTabSz="914400" rtl="0" eaLnBrk="1" latinLnBrk="0" hangingPunct="1">
              <a:buFont typeface="Univers" panose="020B0503020202020204" pitchFamily="34" charset="0"/>
              <a:buChar char="–"/>
            </a:pPr>
            <a:endParaRPr lang="en-GB" sz="1200" b="0" i="0" kern="1200" dirty="0">
              <a:solidFill>
                <a:schemeClr val="tx1"/>
              </a:solidFill>
              <a:latin typeface="Univers" panose="020B0503020202020204" pitchFamily="34" charset="0"/>
              <a:ea typeface="+mn-ea"/>
              <a:cs typeface="+mn-cs"/>
            </a:endParaRPr>
          </a:p>
          <a:p>
            <a:pPr marL="171450" indent="-171450" algn="l" defTabSz="914400" rtl="0" eaLnBrk="1" latinLnBrk="0" hangingPunct="1">
              <a:buFont typeface="Univers" panose="020B0503020202020204" pitchFamily="34" charset="0"/>
              <a:buChar char="–"/>
            </a:pPr>
            <a:r>
              <a:rPr lang="en-GB" sz="1200" b="1" i="0" kern="1200" dirty="0">
                <a:solidFill>
                  <a:schemeClr val="tx1"/>
                </a:solidFill>
                <a:latin typeface="Univers" panose="020B0503020202020204" pitchFamily="34" charset="0"/>
                <a:ea typeface="+mn-ea"/>
                <a:cs typeface="+mn-cs"/>
              </a:rPr>
              <a:t>Praising a poor effort.  </a:t>
            </a:r>
            <a:r>
              <a:rPr lang="en-GB" sz="1200" b="0" i="0" kern="1200" dirty="0">
                <a:solidFill>
                  <a:schemeClr val="tx1"/>
                </a:solidFill>
                <a:latin typeface="Univers" panose="020B0503020202020204" pitchFamily="34" charset="0"/>
                <a:ea typeface="+mn-ea"/>
                <a:cs typeface="+mn-cs"/>
              </a:rPr>
              <a:t>It can be tempting to offer praise when anything goes right, or to use unearned praise to build a relationship.  But to be meaningful, praise must reflect additional effort, or significant progress.  For example, if we praise </a:t>
            </a:r>
            <a:r>
              <a:rPr lang="en-GB" sz="1200" b="0" i="0" kern="1200" dirty="0">
                <a:solidFill>
                  <a:schemeClr val="tx1"/>
                </a:solidFill>
                <a:effectLst/>
                <a:latin typeface="Univers" panose="020B0503020202020204" pitchFamily="34" charset="0"/>
                <a:ea typeface="+mn-ea"/>
                <a:cs typeface="+mn-cs"/>
              </a:rPr>
              <a:t>a prisoner for going back to their cell on time or joining a queue in an orderly way, we imply that our expectations are low.  We can thank prisoners for good behaviour, but we should reserve our praise for when they truly deserve it.</a:t>
            </a:r>
          </a:p>
        </p:txBody>
      </p:sp>
      <p:sp>
        <p:nvSpPr>
          <p:cNvPr id="4" name="Slide Number Placeholder 3">
            <a:extLst>
              <a:ext uri="{FF2B5EF4-FFF2-40B4-BE49-F238E27FC236}">
                <a16:creationId xmlns:a16="http://schemas.microsoft.com/office/drawing/2014/main" id="{3D139FC5-FCCF-343E-30F7-EFD4F3F2F438}"/>
              </a:ext>
            </a:extLst>
          </p:cNvPr>
          <p:cNvSpPr>
            <a:spLocks noGrp="1"/>
          </p:cNvSpPr>
          <p:nvPr>
            <p:ph type="sldNum" sz="quarter" idx="5"/>
          </p:nvPr>
        </p:nvSpPr>
        <p:spPr/>
        <p:txBody>
          <a:bodyPr/>
          <a:lstStyle/>
          <a:p>
            <a:fld id="{8446DA44-74A0-5C45-A34A-10668028980F}" type="slidenum">
              <a:rPr lang="en-US" smtClean="0"/>
              <a:pPr/>
              <a:t>7</a:t>
            </a:fld>
            <a:endParaRPr lang="en-US"/>
          </a:p>
        </p:txBody>
      </p:sp>
    </p:spTree>
    <p:extLst>
      <p:ext uri="{BB962C8B-B14F-4D97-AF65-F5344CB8AC3E}">
        <p14:creationId xmlns:p14="http://schemas.microsoft.com/office/powerpoint/2010/main" val="6872508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PRACTICE: PRECISE PRAISE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t>EXPLAIN THE PRACTICE </a:t>
            </a:r>
            <a:r>
              <a:rPr lang="en-GB" b="0" i="0" dirty="0"/>
              <a:t>(NB: you can change the times for scripting, practice and feedback as needed.)</a:t>
            </a:r>
            <a:endParaRPr lang="en-GB" i="0" dirty="0"/>
          </a:p>
          <a:p>
            <a:r>
              <a:rPr lang="en-GB" b="0" i="0" dirty="0"/>
              <a:t>We are now going to practise using the technique precise praise: </a:t>
            </a: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b="0" i="0" dirty="0"/>
              <a:t>When might you use the technique of precise praise? Think about a prisoner or group of prisoners you are working with when you have needed to, or will need to, use this technique. For example, a p</a:t>
            </a:r>
            <a:r>
              <a:rPr lang="en-GB" i="0" dirty="0"/>
              <a:t>eer mentor providing good support, a prisoner is moved from basic to standard </a:t>
            </a:r>
            <a:r>
              <a:rPr lang="en-GB" b="0" i="0" dirty="0"/>
              <a:t>or a prisoner has managed their emotions well in a difficult situation, etc. </a:t>
            </a: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b="0" i="0" dirty="0"/>
              <a:t>To remind you, the success checks for this practice are: </a:t>
            </a:r>
          </a:p>
          <a:p>
            <a:pPr marL="664357" lvl="1" indent="-181188">
              <a:buFont typeface="Univers" panose="020B0503020202020204" pitchFamily="34" charset="0"/>
              <a:buChar char="–"/>
            </a:pPr>
            <a:r>
              <a:rPr lang="en-GB" b="0" i="0" dirty="0"/>
              <a:t>READ SUCCESS CHECKS FROM SLIDE</a:t>
            </a:r>
          </a:p>
          <a:p>
            <a:pPr marL="181188" indent="-181188">
              <a:buFont typeface="Univers" panose="020B0503020202020204" pitchFamily="34" charset="0"/>
              <a:buChar char="–"/>
            </a:pPr>
            <a:r>
              <a:rPr lang="en-GB" b="0" i="0" dirty="0"/>
              <a:t>(Check all have chosen a real-life scenario – choose people to share theirs if time.)</a:t>
            </a:r>
          </a:p>
          <a:p>
            <a:pPr marL="181188" indent="-181188">
              <a:buFont typeface="Univers" panose="020B0503020202020204" pitchFamily="34" charset="0"/>
              <a:buChar char="–"/>
            </a:pPr>
            <a:r>
              <a:rPr lang="en-GB" b="0" i="0" dirty="0"/>
              <a:t>You each now have 1 minute to script what you would say and do in the scenario you have chosen, using the success checks. </a:t>
            </a:r>
          </a:p>
          <a:p>
            <a:pPr marL="181188" indent="-181188">
              <a:buFont typeface="Univers" panose="020B0503020202020204" pitchFamily="34" charset="0"/>
              <a:buChar char="–"/>
            </a:pPr>
            <a:r>
              <a:rPr lang="en-GB" b="0" i="0" dirty="0"/>
              <a:t>(Trainer then allocate pairs.)</a:t>
            </a:r>
          </a:p>
          <a:p>
            <a:pPr marL="181188" indent="-181188">
              <a:buFont typeface="Univers" panose="020B0503020202020204" pitchFamily="34" charset="0"/>
              <a:buChar char="–"/>
            </a:pPr>
            <a:r>
              <a:rPr lang="en-GB" b="0" i="0" dirty="0"/>
              <a:t>Person nearest the door is going to be the prisoner first (Participant A) and the other will be the officer (Participant B).</a:t>
            </a:r>
          </a:p>
          <a:p>
            <a:pPr marL="181188" indent="-181188">
              <a:buFont typeface="Univers" panose="020B0503020202020204" pitchFamily="34" charset="0"/>
              <a:buChar char="–"/>
            </a:pPr>
            <a:r>
              <a:rPr lang="en-GB" b="0" i="0" dirty="0"/>
              <a:t>For practice round 1, Participant B explain your scenario to your partner – they will be playing the role of the prisoner. </a:t>
            </a:r>
          </a:p>
          <a:p>
            <a:pPr marL="181188" indent="-181188" defTabSz="966338">
              <a:buFont typeface="Univers" panose="020B0503020202020204" pitchFamily="34" charset="0"/>
              <a:buChar char="–"/>
              <a:defRPr/>
            </a:pPr>
            <a:r>
              <a:rPr lang="en-GB" b="0" i="0" dirty="0"/>
              <a:t>Ok, when I say go, you will have 2 minutes to run the practice using the scenario Participant B has given. If you finish before the 2 minutes, give feedback and practice again, making improvements.</a:t>
            </a:r>
          </a:p>
          <a:p>
            <a:pPr marL="181188" indent="-181188" defTabSz="966338">
              <a:buFont typeface="Univers" panose="020B0503020202020204" pitchFamily="34" charset="0"/>
              <a:buChar char="–"/>
              <a:defRPr/>
            </a:pPr>
            <a:r>
              <a:rPr lang="en-GB" b="0" i="0" dirty="0"/>
              <a:t>Remember to stay in role throughout. </a:t>
            </a:r>
          </a:p>
          <a:p>
            <a:pPr marL="181188" indent="-181188">
              <a:buFont typeface="Univers" panose="020B0503020202020204" pitchFamily="34" charset="0"/>
              <a:buChar char="–"/>
            </a:pPr>
            <a:r>
              <a:rPr lang="en-GB" b="0" i="0" dirty="0"/>
              <a:t>Go. </a:t>
            </a:r>
          </a:p>
          <a:p>
            <a:endParaRPr lang="en-GB" b="0" i="0" dirty="0"/>
          </a:p>
          <a:p>
            <a:r>
              <a:rPr lang="en-GB" b="1" i="0" dirty="0"/>
              <a:t>START PRACTICE </a:t>
            </a:r>
          </a:p>
          <a:p>
            <a:r>
              <a:rPr lang="en-GB" b="0" i="0" dirty="0"/>
              <a:t>(Circulate during practice and give live feedback to pairs, as necessary.) </a:t>
            </a:r>
          </a:p>
          <a:p>
            <a:pPr marL="181188" indent="-181188">
              <a:buFont typeface="Arial" panose="020B0604020202020204" pitchFamily="34" charset="0"/>
              <a:buChar char="•"/>
            </a:pPr>
            <a:endParaRPr lang="en-GB" b="0" i="0" dirty="0"/>
          </a:p>
          <a:p>
            <a:r>
              <a:rPr lang="en-GB" b="1" i="0" dirty="0"/>
              <a:t>EXPLAIN THE FEEDBACK</a:t>
            </a:r>
          </a:p>
          <a:p>
            <a:pPr marL="181188" indent="-181188">
              <a:buFont typeface="Univers" panose="020B0503020202020204" pitchFamily="34" charset="0"/>
              <a:buChar char="–"/>
            </a:pPr>
            <a:r>
              <a:rPr lang="en-GB" b="0" i="0" dirty="0"/>
              <a:t>Participant A, you will now give feedback to your partner. </a:t>
            </a:r>
          </a:p>
          <a:p>
            <a:pPr marL="181188" indent="-181188">
              <a:buFont typeface="Univers" panose="020B0503020202020204" pitchFamily="34" charset="0"/>
              <a:buChar char="–"/>
            </a:pPr>
            <a:r>
              <a:rPr lang="en-GB" b="0" i="0" dirty="0"/>
              <a:t>Referring to the success checks, tell them what they did well and what could they improve on?</a:t>
            </a:r>
          </a:p>
          <a:p>
            <a:pPr marL="181188" indent="-181188">
              <a:buFont typeface="Univers" panose="020B0503020202020204" pitchFamily="34" charset="0"/>
              <a:buChar char="–"/>
            </a:pPr>
            <a:r>
              <a:rPr lang="en-GB" b="0" i="0" dirty="0"/>
              <a:t>(If there is time, you could ask the participants to do a second round of practice implementing the feedback.)</a:t>
            </a:r>
          </a:p>
          <a:p>
            <a:pPr marL="181188" indent="-181188">
              <a:buFont typeface="Univers" panose="020B0503020202020204" pitchFamily="34" charset="0"/>
              <a:buChar char="–"/>
            </a:pPr>
            <a:endParaRPr lang="en-GB" b="0" i="0" dirty="0"/>
          </a:p>
          <a:p>
            <a:r>
              <a:rPr lang="en-GB" b="1" i="0" dirty="0"/>
              <a:t>SWITCH ROLES</a:t>
            </a:r>
          </a:p>
          <a:p>
            <a:pPr marL="181188" indent="-181188">
              <a:buFont typeface="Univers" panose="020B0503020202020204" pitchFamily="34" charset="0"/>
              <a:buChar char="–"/>
            </a:pPr>
            <a:r>
              <a:rPr lang="en-GB" b="0" i="0" dirty="0"/>
              <a:t>Now switch roles and repeat the practice and feedback cycle. </a:t>
            </a:r>
          </a:p>
          <a:p>
            <a:endParaRPr lang="en-GB" b="1" i="0" dirty="0"/>
          </a:p>
          <a:p>
            <a:r>
              <a:rPr lang="en-GB" b="1" i="0" dirty="0"/>
              <a:t>WHOLE GROUP FEEDBACK</a:t>
            </a:r>
          </a:p>
          <a:p>
            <a:pPr marL="191534" indent="-191534">
              <a:buFont typeface="Univers" panose="020B0503020202020204" pitchFamily="34" charset="0"/>
              <a:buChar char="–"/>
            </a:pPr>
            <a:r>
              <a:rPr lang="en-GB" b="0" i="0" dirty="0"/>
              <a:t>How was it?</a:t>
            </a:r>
          </a:p>
          <a:p>
            <a:pPr marL="191534" indent="-191534">
              <a:buFont typeface="Univers" panose="020B0503020202020204" pitchFamily="34" charset="0"/>
              <a:buChar char="–"/>
            </a:pPr>
            <a:r>
              <a:rPr lang="en-GB" b="0" i="0" dirty="0"/>
              <a:t>How did it feel?</a:t>
            </a:r>
          </a:p>
          <a:p>
            <a:pPr marL="191534" indent="-191534">
              <a:buFont typeface="Univers" panose="020B0503020202020204" pitchFamily="34" charset="0"/>
              <a:buChar char="–"/>
            </a:pPr>
            <a:r>
              <a:rPr lang="en-GB" b="0" i="0" dirty="0"/>
              <a:t>What feedback did you get?</a:t>
            </a:r>
            <a:endParaRPr lang="en-GB" b="1" i="0" dirty="0"/>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8</a:t>
            </a:fld>
            <a:endParaRPr lang="en-US"/>
          </a:p>
        </p:txBody>
      </p:sp>
    </p:spTree>
    <p:extLst>
      <p:ext uri="{BB962C8B-B14F-4D97-AF65-F5344CB8AC3E}">
        <p14:creationId xmlns:p14="http://schemas.microsoft.com/office/powerpoint/2010/main" val="39924017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4C114-A52F-C470-B20D-C96F5B43EF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7D7FD4-C353-2F01-FA50-E58E1298FB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908647-7D1E-7ED8-3330-C59A85CEF920}"/>
              </a:ext>
            </a:extLst>
          </p:cNvPr>
          <p:cNvSpPr>
            <a:spLocks noGrp="1"/>
          </p:cNvSpPr>
          <p:nvPr>
            <p:ph type="body" idx="1"/>
          </p:nvPr>
        </p:nvSpPr>
        <p:spPr/>
        <p:txBody>
          <a:bodyPr/>
          <a:lstStyle/>
          <a:p>
            <a:r>
              <a:rPr lang="en-GB" b="1" dirty="0"/>
              <a:t>EXPLAIN NEXT STEPS FOR OBSERVATIONS </a:t>
            </a:r>
          </a:p>
          <a:p>
            <a:pPr marL="181188" indent="-181188">
              <a:buFont typeface="Univers" panose="020B0503020202020204" pitchFamily="34" charset="0"/>
              <a:buChar char="–"/>
            </a:pPr>
            <a:r>
              <a:rPr lang="en-GB" b="0" dirty="0"/>
              <a:t>When will next observations take place? </a:t>
            </a:r>
          </a:p>
          <a:p>
            <a:pPr marL="181188" indent="-181188">
              <a:buFont typeface="Univers" panose="020B0503020202020204" pitchFamily="34" charset="0"/>
              <a:buChar char="–"/>
            </a:pPr>
            <a:r>
              <a:rPr lang="en-GB" b="0" dirty="0"/>
              <a:t>Who will be conducting the observations? </a:t>
            </a:r>
          </a:p>
          <a:p>
            <a:pPr marL="181188" indent="-181188">
              <a:buFont typeface="Univers" panose="020B0503020202020204" pitchFamily="34" charset="0"/>
              <a:buChar char="–"/>
            </a:pPr>
            <a:endParaRPr lang="en-GB" b="0" dirty="0"/>
          </a:p>
          <a:p>
            <a:pPr defTabSz="966338">
              <a:defRPr/>
            </a:pPr>
            <a:r>
              <a:rPr lang="en-GB" b="1" dirty="0"/>
              <a:t>EXPLAIN NEXT STEPS FOR FEEDBACK</a:t>
            </a:r>
          </a:p>
          <a:p>
            <a:pPr marL="181188" indent="-181188" defTabSz="966338">
              <a:buFont typeface="Univers" panose="020B0503020202020204" pitchFamily="34" charset="0"/>
              <a:buChar char="–"/>
              <a:defRPr/>
            </a:pPr>
            <a:r>
              <a:rPr lang="en-GB" b="0" dirty="0"/>
              <a:t>When can they expect to get feedback on their observations?</a:t>
            </a:r>
          </a:p>
          <a:p>
            <a:pPr marL="181188" indent="-181188" defTabSz="966338">
              <a:buFont typeface="Univers" panose="020B0503020202020204" pitchFamily="34" charset="0"/>
              <a:buChar char="–"/>
              <a:defRPr/>
            </a:pPr>
            <a:r>
              <a:rPr lang="en-GB" b="0" dirty="0"/>
              <a:t>How will feedback be delivered?</a:t>
            </a:r>
          </a:p>
          <a:p>
            <a:pPr marL="181188" indent="-181188" defTabSz="966338">
              <a:buFont typeface="Arial" panose="020B0604020202020204" pitchFamily="34" charset="0"/>
              <a:buChar char="•"/>
              <a:defRPr/>
            </a:pPr>
            <a:endParaRPr lang="en-GB" b="0" dirty="0"/>
          </a:p>
          <a:p>
            <a:pPr defTabSz="966338">
              <a:defRPr/>
            </a:pPr>
            <a:r>
              <a:rPr lang="en-GB" b="1" dirty="0"/>
              <a:t>EXPLAIN NEXT STEPS FOR TRACKING </a:t>
            </a:r>
          </a:p>
          <a:p>
            <a:pPr marL="181188" indent="-181188" defTabSz="966338">
              <a:buFont typeface="Univers" panose="020B0503020202020204" pitchFamily="34" charset="0"/>
              <a:buChar char="–"/>
              <a:defRPr/>
            </a:pPr>
            <a:r>
              <a:rPr lang="en-GB" b="0" dirty="0"/>
              <a:t>How will coaching be tracked? </a:t>
            </a:r>
          </a:p>
          <a:p>
            <a:pPr marL="181188" indent="-181188" defTabSz="966338">
              <a:buFont typeface="Univers" panose="020B0503020202020204" pitchFamily="34" charset="0"/>
              <a:buChar char="–"/>
              <a:defRPr/>
            </a:pPr>
            <a:r>
              <a:rPr lang="en-GB" b="0" dirty="0"/>
              <a:t>Are there any updates to share with staff?</a:t>
            </a:r>
          </a:p>
          <a:p>
            <a:endParaRPr lang="en-GB" b="0" dirty="0"/>
          </a:p>
        </p:txBody>
      </p:sp>
      <p:sp>
        <p:nvSpPr>
          <p:cNvPr id="4" name="Slide Number Placeholder 3">
            <a:extLst>
              <a:ext uri="{FF2B5EF4-FFF2-40B4-BE49-F238E27FC236}">
                <a16:creationId xmlns:a16="http://schemas.microsoft.com/office/drawing/2014/main" id="{04B30584-6D0C-6D1C-A80C-163418AC4B7A}"/>
              </a:ext>
            </a:extLst>
          </p:cNvPr>
          <p:cNvSpPr>
            <a:spLocks noGrp="1"/>
          </p:cNvSpPr>
          <p:nvPr>
            <p:ph type="sldNum" sz="quarter" idx="5"/>
          </p:nvPr>
        </p:nvSpPr>
        <p:spPr/>
        <p:txBody>
          <a:bodyPr/>
          <a:lstStyle/>
          <a:p>
            <a:fld id="{8446DA44-74A0-5C45-A34A-10668028980F}" type="slidenum">
              <a:rPr lang="en-US" smtClean="0"/>
              <a:pPr/>
              <a:t>9</a:t>
            </a:fld>
            <a:endParaRPr lang="en-US"/>
          </a:p>
        </p:txBody>
      </p:sp>
    </p:spTree>
    <p:extLst>
      <p:ext uri="{BB962C8B-B14F-4D97-AF65-F5344CB8AC3E}">
        <p14:creationId xmlns:p14="http://schemas.microsoft.com/office/powerpoint/2010/main" val="35231915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 Title slide">
    <p:bg>
      <p:bgPr>
        <a:solidFill>
          <a:schemeClr val="accent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5C1A23E3-B0FC-7743-91A8-5C9D00EC790D}"/>
              </a:ext>
            </a:extLst>
          </p:cNvPr>
          <p:cNvSpPr>
            <a:spLocks noGrp="1"/>
          </p:cNvSpPr>
          <p:nvPr>
            <p:ph type="subTitle" idx="1"/>
          </p:nvPr>
        </p:nvSpPr>
        <p:spPr>
          <a:xfrm>
            <a:off x="323850" y="3017224"/>
            <a:ext cx="6839998" cy="410638"/>
          </a:xfrm>
        </p:spPr>
        <p:txBody>
          <a:bodyPr lIns="0" tIns="0" rIns="0" bIns="0">
            <a:normAutofit/>
          </a:bodyPr>
          <a:lstStyle>
            <a:lvl1pPr marL="0" indent="0" algn="l">
              <a:buNone/>
              <a:defRPr sz="2400" b="1" i="0"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20" name="Picture 19" descr="unlocked_logo_with_strap_reversed.png">
            <a:extLst>
              <a:ext uri="{FF2B5EF4-FFF2-40B4-BE49-F238E27FC236}">
                <a16:creationId xmlns:a16="http://schemas.microsoft.com/office/drawing/2014/main" id="{8E643377-05F2-4743-AC13-E473A39EFCF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324213"/>
            <a:ext cx="2096774" cy="507060"/>
          </a:xfrm>
          <a:prstGeom prst="rect">
            <a:avLst/>
          </a:prstGeom>
        </p:spPr>
      </p:pic>
      <p:sp>
        <p:nvSpPr>
          <p:cNvPr id="10" name="Title Placeholder 1">
            <a:extLst>
              <a:ext uri="{FF2B5EF4-FFF2-40B4-BE49-F238E27FC236}">
                <a16:creationId xmlns:a16="http://schemas.microsoft.com/office/drawing/2014/main" id="{4CDC50E5-0619-2647-BEC8-87C9EC68A5C3}"/>
              </a:ext>
            </a:extLst>
          </p:cNvPr>
          <p:cNvSpPr>
            <a:spLocks noGrp="1" noChangeAspect="1"/>
          </p:cNvSpPr>
          <p:nvPr>
            <p:ph type="title" hasCustomPrompt="1"/>
          </p:nvPr>
        </p:nvSpPr>
        <p:spPr>
          <a:xfrm>
            <a:off x="323848" y="1872044"/>
            <a:ext cx="6840000" cy="1145180"/>
          </a:xfrm>
          <a:prstGeom prst="rect">
            <a:avLst/>
          </a:prstGeom>
        </p:spPr>
        <p:txBody>
          <a:bodyPr vert="horz" wrap="square" lIns="0" tIns="0" rIns="0" bIns="0" rtlCol="0" anchor="t" anchorCtr="0">
            <a:spAutoFit/>
          </a:bodyPr>
          <a:lstStyle>
            <a:lvl1pPr>
              <a:lnSpc>
                <a:spcPts val="4400"/>
              </a:lnSpc>
              <a:defRPr sz="4800" b="1" i="0" cap="all" spc="0" baseline="0">
                <a:solidFill>
                  <a:schemeClr val="accent2"/>
                </a:solidFill>
                <a:latin typeface="Univers Condensed" panose="020F050202020403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140522319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898980-9037-4682-742A-68166D26F96B}"/>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444614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FC9DA0-0CB6-06EF-F689-1F6E90231542}"/>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2358018559"/>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d Section Title">
    <p:bg>
      <p:bgPr>
        <a:solidFill>
          <a:srgbClr val="E2463A"/>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5524491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d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2463A"/>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2463A"/>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1393002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2463A"/>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2386678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1D5F97-6856-8A95-5059-1716B12AD1FB}"/>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530423565"/>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8. Activity - Discussion point">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9721B4F-379F-500E-5D0B-84C31774850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927691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_7. Activity - Practice task">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88724F2-59B5-1DBE-71F6-C55F91F375F3}"/>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119999101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range Section Title">
    <p:bg>
      <p:bgPr>
        <a:solidFill>
          <a:srgbClr val="ED772C"/>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10037783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rang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D772C"/>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D772C"/>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2992703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ue Section Title">
    <p:bg>
      <p:bgPr>
        <a:solidFill>
          <a:srgbClr val="245195"/>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784653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rang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D772C"/>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95549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A9992C4-D16D-63A9-67BA-CA3895558918}"/>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72002362"/>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3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99E72B-3CA7-3FE2-5150-1E64CCA72885}"/>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226368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3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F0BE45-E84C-57CF-54E3-0F9976A4894A}"/>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9385531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50BB51-5F72-B34D-BEA8-239B31FD061F}"/>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765644868"/>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u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245195"/>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245195"/>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11125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u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245195"/>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356651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5F5ABB2-337B-19D5-81A6-108A932E16E8}"/>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221520055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urple Section Title">
    <p:bg>
      <p:bgPr>
        <a:solidFill>
          <a:srgbClr val="834586"/>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69568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urpl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834586"/>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834586"/>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031013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834586"/>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1029353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2A3632-5A89-0A7B-CF3B-0CC123C19949}"/>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085006"/>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fld id="{05E573A7-A576-1A4F-A6D2-2E63EA922DE4}" type="datetime1">
              <a:rPr lang="en-GB" smtClean="0"/>
              <a:pPr/>
              <a:t>13/08/2026</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r>
              <a:rPr lang="en-US"/>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fld id="{712CBD5C-D18A-7D4B-9113-EC1B828AC27C}" type="slidenum">
              <a:rPr lang="en-US" smtClean="0"/>
              <a:pPr/>
              <a:t>‹#›</a:t>
            </a:fld>
            <a:endParaRPr lang="en-US"/>
          </a:p>
        </p:txBody>
      </p:sp>
    </p:spTree>
    <p:extLst>
      <p:ext uri="{BB962C8B-B14F-4D97-AF65-F5344CB8AC3E}">
        <p14:creationId xmlns:p14="http://schemas.microsoft.com/office/powerpoint/2010/main" val="2460629482"/>
      </p:ext>
    </p:extLst>
  </p:cSld>
  <p:clrMap bg1="lt1" tx1="dk1" bg2="lt2" tx2="dk2" accent1="accent1" accent2="accent2" accent3="accent3" accent4="accent4" accent5="accent5" accent6="accent6" hlink="hlink" folHlink="folHlink"/>
  <p:sldLayoutIdLst>
    <p:sldLayoutId id="2147483785" r:id="rId1"/>
    <p:sldLayoutId id="2147483828" r:id="rId2"/>
    <p:sldLayoutId id="2147483830" r:id="rId3"/>
    <p:sldLayoutId id="2147483829" r:id="rId4"/>
    <p:sldLayoutId id="2147483874" r:id="rId5"/>
    <p:sldLayoutId id="2147483853" r:id="rId6"/>
    <p:sldLayoutId id="2147483856" r:id="rId7"/>
    <p:sldLayoutId id="2147483859" r:id="rId8"/>
    <p:sldLayoutId id="2147483865" r:id="rId9"/>
    <p:sldLayoutId id="2147483866" r:id="rId10"/>
    <p:sldLayoutId id="2147483867" r:id="rId11"/>
    <p:sldLayoutId id="2147483854" r:id="rId12"/>
    <p:sldLayoutId id="2147483857" r:id="rId13"/>
    <p:sldLayoutId id="2147483860" r:id="rId14"/>
    <p:sldLayoutId id="2147483868" r:id="rId15"/>
    <p:sldLayoutId id="2147483869" r:id="rId16"/>
    <p:sldLayoutId id="2147483870" r:id="rId17"/>
    <p:sldLayoutId id="2147483855" r:id="rId18"/>
    <p:sldLayoutId id="2147483858" r:id="rId19"/>
    <p:sldLayoutId id="2147483861" r:id="rId20"/>
    <p:sldLayoutId id="2147483871" r:id="rId21"/>
    <p:sldLayoutId id="2147483872" r:id="rId22"/>
    <p:sldLayoutId id="2147483873" r:id="rId23"/>
  </p:sldLayoutIdLst>
  <p:hf hdr="0" dt="0"/>
  <p:txStyles>
    <p:titleStyle>
      <a:lvl1pPr algn="l" defTabSz="685800" rtl="0" eaLnBrk="1" latinLnBrk="0" hangingPunct="1">
        <a:lnSpc>
          <a:spcPct val="90000"/>
        </a:lnSpc>
        <a:spcBef>
          <a:spcPct val="0"/>
        </a:spcBef>
        <a:buNone/>
        <a:defRPr sz="2400" b="1" i="0" kern="1200">
          <a:solidFill>
            <a:schemeClr val="tx2"/>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127A84"/>
        </a:buClr>
        <a:buFont typeface="Arial" panose="020B0604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pos="204" userDrawn="1">
          <p15:clr>
            <a:srgbClr val="F26B43"/>
          </p15:clr>
        </p15:guide>
        <p15:guide id="4" pos="5556" userDrawn="1">
          <p15:clr>
            <a:srgbClr val="F26B43"/>
          </p15:clr>
        </p15:guide>
        <p15:guide id="5" orient="horz" pos="667" userDrawn="1">
          <p15:clr>
            <a:srgbClr val="F26B43"/>
          </p15:clr>
        </p15:guide>
        <p15:guide id="6" orient="horz" pos="25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850" y="1058863"/>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05E573A7-A576-1A4F-A6D2-2E63EA922DE4}" type="datetime1">
              <a:rPr kumimoji="0" lang="en-GB"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13/08/2026</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rPr>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12CBD5C-D18A-7D4B-9113-EC1B828AC27C}" type="slidenum">
              <a:rPr kumimoji="0" lang="en-US"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9" name="Title Placeholder 1">
            <a:extLst>
              <a:ext uri="{FF2B5EF4-FFF2-40B4-BE49-F238E27FC236}">
                <a16:creationId xmlns:a16="http://schemas.microsoft.com/office/drawing/2014/main" id="{2418878E-9209-262B-DAB2-6606DF4B1EB9}"/>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MASTER HEADING</a:t>
            </a:r>
            <a:endParaRPr lang="en-GB"/>
          </a:p>
        </p:txBody>
      </p:sp>
    </p:spTree>
    <p:extLst>
      <p:ext uri="{BB962C8B-B14F-4D97-AF65-F5344CB8AC3E}">
        <p14:creationId xmlns:p14="http://schemas.microsoft.com/office/powerpoint/2010/main" val="55287480"/>
      </p:ext>
    </p:extLst>
  </p:cSld>
  <p:clrMap bg1="lt1" tx1="dk1" bg2="lt2" tx2="dk2" accent1="accent1" accent2="accent2" accent3="accent3" accent4="accent4" accent5="accent5" accent6="accent6" hlink="hlink" folHlink="folHlink"/>
  <p:sldLayoutIdLst>
    <p:sldLayoutId id="2147483827" r:id="rId1"/>
  </p:sldLayoutIdLst>
  <p:hf hdr="0" dt="0"/>
  <p:txStyles>
    <p:titleStyle>
      <a:lvl1pPr algn="l" defTabSz="685800" rtl="0" eaLnBrk="1" latinLnBrk="0" hangingPunct="1">
        <a:lnSpc>
          <a:spcPct val="90000"/>
        </a:lnSpc>
        <a:spcBef>
          <a:spcPct val="0"/>
        </a:spcBef>
        <a:buNone/>
        <a:defRPr sz="2400" b="1" i="0" kern="1200" cap="all" baseline="0">
          <a:solidFill>
            <a:schemeClr val="accent1"/>
          </a:solidFill>
          <a:latin typeface="+mj-lt"/>
          <a:ea typeface="+mj-ea"/>
          <a:cs typeface="+mj-cs"/>
        </a:defRPr>
      </a:lvl1pPr>
    </p:titleStyle>
    <p:body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204">
          <p15:clr>
            <a:srgbClr val="F26B43"/>
          </p15:clr>
        </p15:guide>
        <p15:guide id="4" pos="5556">
          <p15:clr>
            <a:srgbClr val="F26B43"/>
          </p15:clr>
        </p15:guide>
        <p15:guide id="5" orient="horz" pos="667">
          <p15:clr>
            <a:srgbClr val="F26B43"/>
          </p15:clr>
        </p15:guide>
        <p15:guide id="6" orient="horz" pos="25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hyperlink" Target="https://unlockedgrads.org.uk/leading-prison-landings/the-videos/)" TargetMode="External"/><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notesSlide" Target="../notesSlides/notesSlide8.xml"/><Relationship Id="rId1" Type="http://schemas.openxmlformats.org/officeDocument/2006/relationships/slideLayout" Target="../slideLayouts/slideLayout1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svg"/></Relationships>
</file>

<file path=ppt/slides/_rels/slide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9.xml"/><Relationship Id="rId1" Type="http://schemas.openxmlformats.org/officeDocument/2006/relationships/slideLayout" Target="../slideLayouts/slideLayout15.xml"/><Relationship Id="rId5" Type="http://schemas.openxmlformats.org/officeDocument/2006/relationships/image" Target="../media/image16.svg"/><Relationship Id="rId4" Type="http://schemas.openxmlformats.org/officeDocument/2006/relationships/image" Target="../media/image1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33AFDB-584C-A7AE-A149-EAEA0700259F}"/>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C7A37E73-4539-DD3E-0245-0E76AB238539}"/>
              </a:ext>
            </a:extLst>
          </p:cNvPr>
          <p:cNvSpPr>
            <a:spLocks noGrp="1"/>
          </p:cNvSpPr>
          <p:nvPr>
            <p:ph type="subTitle" idx="1"/>
          </p:nvPr>
        </p:nvSpPr>
        <p:spPr>
          <a:xfrm>
            <a:off x="323848" y="2444317"/>
            <a:ext cx="6839998" cy="410638"/>
          </a:xfrm>
        </p:spPr>
        <p:txBody>
          <a:bodyPr/>
          <a:lstStyle/>
          <a:p>
            <a:r>
              <a:rPr lang="en-US"/>
              <a:t>Training slides</a:t>
            </a:r>
            <a:endParaRPr lang="en-GB"/>
          </a:p>
        </p:txBody>
      </p:sp>
      <p:sp>
        <p:nvSpPr>
          <p:cNvPr id="3" name="Title 2">
            <a:extLst>
              <a:ext uri="{FF2B5EF4-FFF2-40B4-BE49-F238E27FC236}">
                <a16:creationId xmlns:a16="http://schemas.microsoft.com/office/drawing/2014/main" id="{9D9B7A3E-7ABB-5058-280A-ACC89D0A41C0}"/>
              </a:ext>
            </a:extLst>
          </p:cNvPr>
          <p:cNvSpPr>
            <a:spLocks noGrp="1"/>
          </p:cNvSpPr>
          <p:nvPr>
            <p:ph type="title"/>
          </p:nvPr>
        </p:nvSpPr>
        <p:spPr>
          <a:xfrm>
            <a:off x="323848" y="1872044"/>
            <a:ext cx="6840000" cy="572273"/>
          </a:xfrm>
        </p:spPr>
        <p:txBody>
          <a:bodyPr/>
          <a:lstStyle/>
          <a:p>
            <a:r>
              <a:rPr lang="en-US"/>
              <a:t>#22 precise praise</a:t>
            </a:r>
            <a:endParaRPr lang="en-GB"/>
          </a:p>
        </p:txBody>
      </p:sp>
    </p:spTree>
    <p:extLst>
      <p:ext uri="{BB962C8B-B14F-4D97-AF65-F5344CB8AC3E}">
        <p14:creationId xmlns:p14="http://schemas.microsoft.com/office/powerpoint/2010/main" val="20131131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7328D-75B3-0A1F-9B93-473323D8E77C}"/>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9F89C162-8AFF-60C7-B83B-89F647E80466}"/>
              </a:ext>
            </a:extLst>
          </p:cNvPr>
          <p:cNvSpPr>
            <a:spLocks noGrp="1"/>
          </p:cNvSpPr>
          <p:nvPr>
            <p:ph type="subTitle" idx="1"/>
          </p:nvPr>
        </p:nvSpPr>
        <p:spPr>
          <a:xfrm>
            <a:off x="323850" y="1917083"/>
            <a:ext cx="8496300" cy="1511913"/>
          </a:xfrm>
        </p:spPr>
        <p:txBody>
          <a:bodyPr>
            <a:normAutofit/>
          </a:bodyPr>
          <a:lstStyle/>
          <a:p>
            <a:r>
              <a:rPr lang="en-GB"/>
              <a:t>As you use this technique in your everyday work, you may find it useful to refer back to </a:t>
            </a:r>
            <a:r>
              <a:rPr lang="en-GB" i="1"/>
              <a:t>Leading Prison Landings: A Pocket Guide, </a:t>
            </a:r>
            <a:r>
              <a:rPr lang="en-GB"/>
              <a:t>or the full training manual, </a:t>
            </a:r>
            <a:r>
              <a:rPr lang="en-GB" i="1"/>
              <a:t>Leading Prison Landings: The Unlocked Guide to </a:t>
            </a:r>
            <a:r>
              <a:rPr lang="en-GB" i="1" err="1"/>
              <a:t>Jailcraft</a:t>
            </a:r>
            <a:r>
              <a:rPr lang="en-GB"/>
              <a:t>.</a:t>
            </a:r>
          </a:p>
        </p:txBody>
      </p:sp>
    </p:spTree>
    <p:extLst>
      <p:ext uri="{BB962C8B-B14F-4D97-AF65-F5344CB8AC3E}">
        <p14:creationId xmlns:p14="http://schemas.microsoft.com/office/powerpoint/2010/main" val="33645987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67C3C-14AB-244D-8317-2E46647CE169}"/>
            </a:ext>
          </a:extLst>
        </p:cNvPr>
        <p:cNvGrpSpPr/>
        <p:nvPr/>
      </p:nvGrpSpPr>
      <p:grpSpPr>
        <a:xfrm>
          <a:off x="0" y="0"/>
          <a:ext cx="0" cy="0"/>
          <a:chOff x="0" y="0"/>
          <a:chExt cx="0" cy="0"/>
        </a:xfrm>
      </p:grpSpPr>
      <p:sp>
        <p:nvSpPr>
          <p:cNvPr id="8" name="Text Placeholder 19">
            <a:extLst>
              <a:ext uri="{FF2B5EF4-FFF2-40B4-BE49-F238E27FC236}">
                <a16:creationId xmlns:a16="http://schemas.microsoft.com/office/drawing/2014/main" id="{0267B51B-C302-9C32-E761-A9D3094730D8}"/>
              </a:ext>
            </a:extLst>
          </p:cNvPr>
          <p:cNvSpPr txBox="1">
            <a:spLocks/>
          </p:cNvSpPr>
          <p:nvPr/>
        </p:nvSpPr>
        <p:spPr>
          <a:xfrm>
            <a:off x="323849" y="396876"/>
            <a:ext cx="4960420" cy="4223250"/>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800"/>
              <a:t>PROMOTING CHANGE</a:t>
            </a:r>
            <a:endParaRPr lang="en-GB" sz="2800" b="0" i="0" u="none" strike="noStrike" baseline="0">
              <a:solidFill>
                <a:srgbClr val="000000"/>
              </a:solidFill>
            </a:endParaRPr>
          </a:p>
          <a:p>
            <a:r>
              <a:rPr lang="en-US" sz="1600" b="0" i="0" u="none" strike="noStrike" baseline="0">
                <a:solidFill>
                  <a:srgbClr val="FFFFFF"/>
                </a:solidFill>
              </a:rPr>
              <a:t>The strategies in this section support you to encourage prisoners to change. They aim to give you the tools to build relationships, understand prisoners’ goals, and support them to make lasting change.</a:t>
            </a:r>
            <a:endParaRPr lang="en-GB" sz="1800"/>
          </a:p>
        </p:txBody>
      </p:sp>
      <p:sp>
        <p:nvSpPr>
          <p:cNvPr id="9" name="Text Placeholder 19">
            <a:extLst>
              <a:ext uri="{FF2B5EF4-FFF2-40B4-BE49-F238E27FC236}">
                <a16:creationId xmlns:a16="http://schemas.microsoft.com/office/drawing/2014/main" id="{0B510E97-F2C4-2CA9-4BE0-ED2CCDA74A00}"/>
              </a:ext>
            </a:extLst>
          </p:cNvPr>
          <p:cNvSpPr txBox="1">
            <a:spLocks/>
          </p:cNvSpPr>
          <p:nvPr/>
        </p:nvSpPr>
        <p:spPr>
          <a:xfrm>
            <a:off x="6134100" y="411163"/>
            <a:ext cx="2686050" cy="3960787"/>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600" dirty="0"/>
              <a:t>#17 Active listening</a:t>
            </a:r>
          </a:p>
          <a:p>
            <a:r>
              <a:rPr lang="en-US" sz="1600" dirty="0"/>
              <a:t>#18 Socratic questions</a:t>
            </a:r>
          </a:p>
          <a:p>
            <a:r>
              <a:rPr lang="en-US" sz="1600" dirty="0"/>
              <a:t>#19 Negative to positive</a:t>
            </a:r>
          </a:p>
          <a:p>
            <a:r>
              <a:rPr lang="en-US" sz="1600" dirty="0"/>
              <a:t>#20 Commitment to change</a:t>
            </a:r>
          </a:p>
          <a:p>
            <a:r>
              <a:rPr lang="en-US" sz="1600" dirty="0"/>
              <a:t>#21 Setting goals and </a:t>
            </a:r>
            <a:r>
              <a:rPr lang="en-US" sz="1600" dirty="0" err="1"/>
              <a:t>recognising</a:t>
            </a:r>
            <a:r>
              <a:rPr lang="en-US" sz="1600" dirty="0"/>
              <a:t> progress</a:t>
            </a:r>
          </a:p>
          <a:p>
            <a:r>
              <a:rPr lang="en-US" sz="1600" dirty="0"/>
              <a:t>#22 Precise praise</a:t>
            </a:r>
          </a:p>
          <a:p>
            <a:r>
              <a:rPr lang="en-US" sz="1600" dirty="0"/>
              <a:t>#23 Rolling with resistance</a:t>
            </a:r>
            <a:endParaRPr lang="en-GB" sz="1600" dirty="0"/>
          </a:p>
        </p:txBody>
      </p:sp>
      <p:sp>
        <p:nvSpPr>
          <p:cNvPr id="2" name="Rectangle 1">
            <a:extLst>
              <a:ext uri="{FF2B5EF4-FFF2-40B4-BE49-F238E27FC236}">
                <a16:creationId xmlns:a16="http://schemas.microsoft.com/office/drawing/2014/main" id="{AF918B4B-482A-8BEA-729C-9103177A734E}"/>
              </a:ext>
            </a:extLst>
          </p:cNvPr>
          <p:cNvSpPr/>
          <p:nvPr/>
        </p:nvSpPr>
        <p:spPr>
          <a:xfrm>
            <a:off x="6012179" y="2490467"/>
            <a:ext cx="1645921" cy="4648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468150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15DC1-D9F9-39CC-732E-D3557A631B1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085305D-1A91-561A-A028-6800959A941B}"/>
              </a:ext>
            </a:extLst>
          </p:cNvPr>
          <p:cNvSpPr>
            <a:spLocks noGrp="1"/>
          </p:cNvSpPr>
          <p:nvPr>
            <p:ph type="subTitle" idx="1"/>
          </p:nvPr>
        </p:nvSpPr>
        <p:spPr/>
        <p:txBody>
          <a:bodyPr>
            <a:normAutofit lnSpcReduction="10000"/>
          </a:bodyPr>
          <a:lstStyle/>
          <a:p>
            <a:r>
              <a:rPr lang="en-GB"/>
              <a:t>Recap of previous technique </a:t>
            </a:r>
          </a:p>
        </p:txBody>
      </p:sp>
      <p:pic>
        <p:nvPicPr>
          <p:cNvPr id="35" name="Graphic 34" descr="Clapping hands with solid fill">
            <a:extLst>
              <a:ext uri="{FF2B5EF4-FFF2-40B4-BE49-F238E27FC236}">
                <a16:creationId xmlns:a16="http://schemas.microsoft.com/office/drawing/2014/main" id="{07651B07-4686-6B4F-16F0-9A0CC947220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19252" y="1608283"/>
            <a:ext cx="1629207" cy="1629207"/>
          </a:xfrm>
          <a:prstGeom prst="rect">
            <a:avLst/>
          </a:prstGeom>
        </p:spPr>
      </p:pic>
      <p:pic>
        <p:nvPicPr>
          <p:cNvPr id="8" name="Graphic 7" descr="Arrow circle with solid fill">
            <a:extLst>
              <a:ext uri="{FF2B5EF4-FFF2-40B4-BE49-F238E27FC236}">
                <a16:creationId xmlns:a16="http://schemas.microsoft.com/office/drawing/2014/main" id="{0309EB34-46EC-E121-0D7F-C7FEB572438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43274" y="1707756"/>
            <a:ext cx="1629206" cy="1629206"/>
          </a:xfrm>
          <a:prstGeom prst="rect">
            <a:avLst/>
          </a:prstGeom>
        </p:spPr>
      </p:pic>
    </p:spTree>
    <p:extLst>
      <p:ext uri="{BB962C8B-B14F-4D97-AF65-F5344CB8AC3E}">
        <p14:creationId xmlns:p14="http://schemas.microsoft.com/office/powerpoint/2010/main" val="24072896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1F496E-96B5-3B8D-F3F6-D0095602B2DD}"/>
            </a:ext>
          </a:extLst>
        </p:cNvPr>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27A075E4-8529-7640-8642-9020DA189E3C}"/>
              </a:ext>
            </a:extLst>
          </p:cNvPr>
          <p:cNvPicPr>
            <a:picLocks noGrp="1" noChangeAspect="1"/>
          </p:cNvPicPr>
          <p:nvPr>
            <p:ph type="pic" sz="quarter" idx="21"/>
          </p:nvPr>
        </p:nvPicPr>
        <p:blipFill>
          <a:blip r:embed="rId3"/>
          <a:srcRect l="502" r="502"/>
          <a:stretch>
            <a:fillRect/>
          </a:stretch>
        </p:blipFill>
        <p:spPr>
          <a:prstGeom prst="rect">
            <a:avLst/>
          </a:prstGeom>
          <a:solidFill>
            <a:srgbClr val="E2463A"/>
          </a:solidFill>
        </p:spPr>
      </p:pic>
      <p:sp>
        <p:nvSpPr>
          <p:cNvPr id="5" name="Text Placeholder 4">
            <a:extLst>
              <a:ext uri="{FF2B5EF4-FFF2-40B4-BE49-F238E27FC236}">
                <a16:creationId xmlns:a16="http://schemas.microsoft.com/office/drawing/2014/main" id="{C9CEE6CB-9E1A-12FD-CB6F-4A13F6AE5494}"/>
              </a:ext>
            </a:extLst>
          </p:cNvPr>
          <p:cNvSpPr>
            <a:spLocks noGrp="1"/>
          </p:cNvSpPr>
          <p:nvPr>
            <p:ph type="body" sz="quarter" idx="23"/>
          </p:nvPr>
        </p:nvSpPr>
        <p:spPr/>
        <p:txBody>
          <a:bodyPr/>
          <a:lstStyle/>
          <a:p>
            <a:r>
              <a:rPr lang="en-US"/>
              <a:t>#22 Promoting change</a:t>
            </a:r>
          </a:p>
          <a:p>
            <a:pPr lvl="1"/>
            <a:r>
              <a:rPr lang="en-US"/>
              <a:t>PRECISE PRAISE</a:t>
            </a:r>
          </a:p>
          <a:p>
            <a:pPr lvl="2"/>
            <a:r>
              <a:rPr lang="en-GB"/>
              <a:t>Look out for praiseworthy behaviour and progress; pinpoint exactly what the prisoner is doing well when giving praise.</a:t>
            </a:r>
            <a:endParaRPr lang="en-US"/>
          </a:p>
        </p:txBody>
      </p:sp>
    </p:spTree>
    <p:extLst>
      <p:ext uri="{BB962C8B-B14F-4D97-AF65-F5344CB8AC3E}">
        <p14:creationId xmlns:p14="http://schemas.microsoft.com/office/powerpoint/2010/main" val="30826843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565EE7-48AF-C241-320A-7E66D7D11CD0}"/>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3C48BAB5-96B8-3CF2-515F-37F68D3023BF}"/>
              </a:ext>
            </a:extLst>
          </p:cNvPr>
          <p:cNvSpPr>
            <a:spLocks noGrp="1"/>
          </p:cNvSpPr>
          <p:nvPr>
            <p:ph type="body" sz="quarter" idx="17"/>
          </p:nvPr>
        </p:nvSpPr>
        <p:spPr>
          <a:xfrm>
            <a:off x="335599" y="3147814"/>
            <a:ext cx="1930134" cy="734560"/>
          </a:xfrm>
        </p:spPr>
        <p:txBody>
          <a:bodyPr/>
          <a:lstStyle/>
          <a:p>
            <a:r>
              <a:rPr lang="en-US"/>
              <a:t>Personal praise</a:t>
            </a:r>
          </a:p>
          <a:p>
            <a:pPr marL="6350" marR="0" lvl="1" indent="0" algn="l" defTabSz="685800" rtl="0" eaLnBrk="1" fontAlgn="auto" latinLnBrk="0" hangingPunct="1">
              <a:lnSpc>
                <a:spcPct val="100000"/>
              </a:lnSpc>
              <a:spcBef>
                <a:spcPts val="375"/>
              </a:spcBef>
              <a:spcAft>
                <a:spcPts val="0"/>
              </a:spcAft>
              <a:buClr>
                <a:srgbClr val="127A84"/>
              </a:buClr>
              <a:buSzTx/>
              <a:buFont typeface="Univers" panose="020B0503020202020204" pitchFamily="34" charset="0"/>
              <a:buNone/>
              <a:tabLst/>
              <a:defRPr/>
            </a:pPr>
            <a:r>
              <a:rPr lang="en-GB"/>
              <a:t>Where appropriate, praise the actions of individuals, not just a group</a:t>
            </a:r>
            <a:r>
              <a:rPr kumimoji="0" lang="en-GB" sz="1000" b="0" i="0" u="none" strike="noStrike" kern="1200" cap="none" spc="0" normalizeH="0" baseline="0" noProof="0">
                <a:ln>
                  <a:noFill/>
                </a:ln>
                <a:solidFill>
                  <a:srgbClr val="2D2D2A"/>
                </a:solidFill>
                <a:effectLst/>
                <a:uLnTx/>
                <a:uFillTx/>
                <a:latin typeface="Univers" panose="020B0503020202020204" pitchFamily="34" charset="0"/>
                <a:ea typeface="+mn-ea"/>
                <a:cs typeface="+mn-cs"/>
              </a:rPr>
              <a:t>.</a:t>
            </a:r>
            <a:endParaRPr lang="en-US"/>
          </a:p>
        </p:txBody>
      </p:sp>
      <p:sp>
        <p:nvSpPr>
          <p:cNvPr id="11" name="Text Placeholder 10">
            <a:extLst>
              <a:ext uri="{FF2B5EF4-FFF2-40B4-BE49-F238E27FC236}">
                <a16:creationId xmlns:a16="http://schemas.microsoft.com/office/drawing/2014/main" id="{9FB62895-5632-2374-BC51-FDCDAA533778}"/>
              </a:ext>
            </a:extLst>
          </p:cNvPr>
          <p:cNvSpPr>
            <a:spLocks noGrp="1"/>
          </p:cNvSpPr>
          <p:nvPr>
            <p:ph type="body" sz="quarter" idx="18"/>
          </p:nvPr>
        </p:nvSpPr>
        <p:spPr>
          <a:xfrm>
            <a:off x="2514175" y="3147814"/>
            <a:ext cx="1937067" cy="734560"/>
          </a:xfrm>
        </p:spPr>
        <p:txBody>
          <a:bodyPr/>
          <a:lstStyle/>
          <a:p>
            <a:r>
              <a:rPr lang="en-US"/>
              <a:t>Immediate praise</a:t>
            </a:r>
          </a:p>
          <a:p>
            <a:pPr marL="6350" marR="0" lvl="1" indent="0" algn="l" defTabSz="685800" rtl="0" eaLnBrk="1" fontAlgn="auto" latinLnBrk="0" hangingPunct="1">
              <a:lnSpc>
                <a:spcPct val="100000"/>
              </a:lnSpc>
              <a:spcBef>
                <a:spcPts val="375"/>
              </a:spcBef>
              <a:spcAft>
                <a:spcPts val="0"/>
              </a:spcAft>
              <a:buClr>
                <a:srgbClr val="127A84"/>
              </a:buClr>
              <a:buSzTx/>
              <a:buFont typeface="Univers" panose="020B0503020202020204" pitchFamily="34" charset="0"/>
              <a:buNone/>
              <a:tabLst/>
              <a:defRPr/>
            </a:pPr>
            <a:r>
              <a:rPr kumimoji="0" lang="en-GB" sz="1000" b="0" i="0" u="none" strike="noStrike" kern="1200" cap="none" spc="0" normalizeH="0" baseline="0" noProof="0">
                <a:ln>
                  <a:noFill/>
                </a:ln>
                <a:solidFill>
                  <a:srgbClr val="2D2D2A"/>
                </a:solidFill>
                <a:effectLst/>
                <a:uLnTx/>
                <a:uFillTx/>
                <a:latin typeface="Univers" panose="020B0503020202020204" pitchFamily="34" charset="0"/>
                <a:ea typeface="+mn-ea"/>
                <a:cs typeface="+mn-cs"/>
              </a:rPr>
              <a:t>Give praise as soon as possible after the event so that it is relevant.</a:t>
            </a:r>
            <a:endParaRPr lang="en-US"/>
          </a:p>
        </p:txBody>
      </p:sp>
      <p:sp>
        <p:nvSpPr>
          <p:cNvPr id="12" name="Text Placeholder 11">
            <a:extLst>
              <a:ext uri="{FF2B5EF4-FFF2-40B4-BE49-F238E27FC236}">
                <a16:creationId xmlns:a16="http://schemas.microsoft.com/office/drawing/2014/main" id="{67198DE7-E334-77DF-067F-A85CCE3FAF88}"/>
              </a:ext>
            </a:extLst>
          </p:cNvPr>
          <p:cNvSpPr>
            <a:spLocks noGrp="1"/>
          </p:cNvSpPr>
          <p:nvPr>
            <p:ph type="body" sz="quarter" idx="19"/>
          </p:nvPr>
        </p:nvSpPr>
        <p:spPr>
          <a:xfrm>
            <a:off x="4706622" y="3147814"/>
            <a:ext cx="1930134" cy="734560"/>
          </a:xfrm>
        </p:spPr>
        <p:txBody>
          <a:bodyPr/>
          <a:lstStyle/>
          <a:p>
            <a:r>
              <a:rPr lang="en-US"/>
              <a:t>Earned praise</a:t>
            </a:r>
          </a:p>
          <a:p>
            <a:pPr marL="6350" marR="0" lvl="1" indent="0" algn="l" defTabSz="685800" rtl="0" eaLnBrk="1" fontAlgn="auto" latinLnBrk="0" hangingPunct="1">
              <a:lnSpc>
                <a:spcPct val="100000"/>
              </a:lnSpc>
              <a:spcBef>
                <a:spcPts val="375"/>
              </a:spcBef>
              <a:spcAft>
                <a:spcPts val="0"/>
              </a:spcAft>
              <a:buClr>
                <a:srgbClr val="127A84"/>
              </a:buClr>
              <a:buSzTx/>
              <a:buFont typeface="Univers" panose="020B0503020202020204" pitchFamily="34" charset="0"/>
              <a:buNone/>
              <a:tabLst/>
              <a:defRPr/>
            </a:pPr>
            <a:r>
              <a:rPr kumimoji="0" lang="en-GB" sz="1000" b="0" i="0" u="none" strike="noStrike" kern="1200" cap="none" spc="0" normalizeH="0" baseline="0" noProof="0">
                <a:ln>
                  <a:noFill/>
                </a:ln>
                <a:solidFill>
                  <a:srgbClr val="2D2D2A"/>
                </a:solidFill>
                <a:effectLst/>
                <a:uLnTx/>
                <a:uFillTx/>
                <a:latin typeface="Univers" panose="020B0503020202020204" pitchFamily="34" charset="0"/>
                <a:ea typeface="+mn-ea"/>
                <a:cs typeface="+mn-cs"/>
              </a:rPr>
              <a:t>Only praise things the prisoner has actually done well so that expectations remain high.</a:t>
            </a:r>
            <a:endParaRPr lang="en-US"/>
          </a:p>
        </p:txBody>
      </p:sp>
      <p:sp>
        <p:nvSpPr>
          <p:cNvPr id="13" name="Text Placeholder 12">
            <a:extLst>
              <a:ext uri="{FF2B5EF4-FFF2-40B4-BE49-F238E27FC236}">
                <a16:creationId xmlns:a16="http://schemas.microsoft.com/office/drawing/2014/main" id="{D8769AEF-8308-DE31-2A73-1E67575FD2EB}"/>
              </a:ext>
            </a:extLst>
          </p:cNvPr>
          <p:cNvSpPr>
            <a:spLocks noGrp="1"/>
          </p:cNvSpPr>
          <p:nvPr>
            <p:ph type="body" sz="quarter" idx="20"/>
          </p:nvPr>
        </p:nvSpPr>
        <p:spPr>
          <a:xfrm>
            <a:off x="6890017" y="3147814"/>
            <a:ext cx="1932252" cy="888448"/>
          </a:xfrm>
        </p:spPr>
        <p:txBody>
          <a:bodyPr/>
          <a:lstStyle/>
          <a:p>
            <a:r>
              <a:rPr lang="en-US"/>
              <a:t>Specific praise </a:t>
            </a:r>
          </a:p>
          <a:p>
            <a:pPr lvl="1">
              <a:defRPr/>
            </a:pPr>
            <a:r>
              <a:rPr lang="en-GB"/>
              <a:t>Say exactly what the prisoner has done right to highlight a desirable behaviour they can repeat.</a:t>
            </a:r>
            <a:endParaRPr lang="en-US"/>
          </a:p>
        </p:txBody>
      </p:sp>
      <p:pic>
        <p:nvPicPr>
          <p:cNvPr id="3" name="Picture Placeholder 2">
            <a:extLst>
              <a:ext uri="{FF2B5EF4-FFF2-40B4-BE49-F238E27FC236}">
                <a16:creationId xmlns:a16="http://schemas.microsoft.com/office/drawing/2014/main" id="{CADE6303-C542-AE63-21BB-DE5E84EB5EF1}"/>
              </a:ext>
            </a:extLst>
          </p:cNvPr>
          <p:cNvPicPr>
            <a:picLocks noGrp="1" noChangeAspect="1"/>
          </p:cNvPicPr>
          <p:nvPr>
            <p:ph type="pic" sz="quarter" idx="21"/>
          </p:nvPr>
        </p:nvPicPr>
        <p:blipFill>
          <a:blip r:embed="rId3"/>
          <a:srcRect l="502" r="502"/>
          <a:stretch>
            <a:fillRect/>
          </a:stretch>
        </p:blipFill>
        <p:spPr>
          <a:prstGeom prst="rect">
            <a:avLst/>
          </a:prstGeom>
          <a:solidFill>
            <a:srgbClr val="E2463A"/>
          </a:solidFill>
        </p:spPr>
      </p:pic>
      <p:pic>
        <p:nvPicPr>
          <p:cNvPr id="5" name="Picture Placeholder 4">
            <a:extLst>
              <a:ext uri="{FF2B5EF4-FFF2-40B4-BE49-F238E27FC236}">
                <a16:creationId xmlns:a16="http://schemas.microsoft.com/office/drawing/2014/main" id="{54F7B433-6942-96AE-2A88-034B3C1C852C}"/>
              </a:ext>
            </a:extLst>
          </p:cNvPr>
          <p:cNvPicPr>
            <a:picLocks noGrp="1" noChangeAspect="1"/>
          </p:cNvPicPr>
          <p:nvPr>
            <p:ph type="pic" sz="quarter" idx="22"/>
          </p:nvPr>
        </p:nvPicPr>
        <p:blipFill>
          <a:blip r:embed="rId4"/>
          <a:srcRect l="502" r="502"/>
          <a:stretch>
            <a:fillRect/>
          </a:stretch>
        </p:blipFill>
        <p:spPr>
          <a:prstGeom prst="rect">
            <a:avLst/>
          </a:prstGeom>
          <a:solidFill>
            <a:srgbClr val="E2463A"/>
          </a:solidFill>
        </p:spPr>
      </p:pic>
      <p:pic>
        <p:nvPicPr>
          <p:cNvPr id="7" name="Picture Placeholder 6">
            <a:extLst>
              <a:ext uri="{FF2B5EF4-FFF2-40B4-BE49-F238E27FC236}">
                <a16:creationId xmlns:a16="http://schemas.microsoft.com/office/drawing/2014/main" id="{8B911720-0BCE-E680-F598-8EA09E1894A1}"/>
              </a:ext>
            </a:extLst>
          </p:cNvPr>
          <p:cNvPicPr>
            <a:picLocks noGrp="1" noChangeAspect="1"/>
          </p:cNvPicPr>
          <p:nvPr>
            <p:ph type="pic" sz="quarter" idx="23"/>
          </p:nvPr>
        </p:nvPicPr>
        <p:blipFill>
          <a:blip r:embed="rId5"/>
          <a:srcRect l="502" r="502"/>
          <a:stretch>
            <a:fillRect/>
          </a:stretch>
        </p:blipFill>
        <p:spPr>
          <a:prstGeom prst="rect">
            <a:avLst/>
          </a:prstGeom>
          <a:solidFill>
            <a:srgbClr val="E2463A"/>
          </a:solidFill>
        </p:spPr>
      </p:pic>
      <p:pic>
        <p:nvPicPr>
          <p:cNvPr id="9" name="Picture Placeholder 8">
            <a:extLst>
              <a:ext uri="{FF2B5EF4-FFF2-40B4-BE49-F238E27FC236}">
                <a16:creationId xmlns:a16="http://schemas.microsoft.com/office/drawing/2014/main" id="{8F673729-1357-68CD-94CE-7F56ADA78C2D}"/>
              </a:ext>
            </a:extLst>
          </p:cNvPr>
          <p:cNvPicPr>
            <a:picLocks noGrp="1" noChangeAspect="1"/>
          </p:cNvPicPr>
          <p:nvPr>
            <p:ph type="pic" sz="quarter" idx="24"/>
          </p:nvPr>
        </p:nvPicPr>
        <p:blipFill>
          <a:blip r:embed="rId6"/>
          <a:srcRect l="502" r="502"/>
          <a:stretch>
            <a:fillRect/>
          </a:stretch>
        </p:blipFill>
        <p:spPr>
          <a:prstGeom prst="rect">
            <a:avLst/>
          </a:prstGeom>
          <a:solidFill>
            <a:srgbClr val="E2463A"/>
          </a:solidFill>
        </p:spPr>
      </p:pic>
    </p:spTree>
    <p:extLst>
      <p:ext uri="{BB962C8B-B14F-4D97-AF65-F5344CB8AC3E}">
        <p14:creationId xmlns:p14="http://schemas.microsoft.com/office/powerpoint/2010/main" val="29424262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831A8A-805A-A00D-959C-8C23CDDC70C0}"/>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626F567D-DE29-99BC-20D1-3F9D1F8A1690}"/>
              </a:ext>
            </a:extLst>
          </p:cNvPr>
          <p:cNvSpPr>
            <a:spLocks noGrp="1"/>
          </p:cNvSpPr>
          <p:nvPr>
            <p:ph type="subTitle" idx="1"/>
          </p:nvPr>
        </p:nvSpPr>
        <p:spPr/>
        <p:txBody>
          <a:bodyPr/>
          <a:lstStyle/>
          <a:p>
            <a:r>
              <a:rPr lang="en-GB"/>
              <a:t>Turn and talk</a:t>
            </a:r>
          </a:p>
        </p:txBody>
      </p:sp>
      <p:sp>
        <p:nvSpPr>
          <p:cNvPr id="6" name="Text Placeholder 2">
            <a:extLst>
              <a:ext uri="{FF2B5EF4-FFF2-40B4-BE49-F238E27FC236}">
                <a16:creationId xmlns:a16="http://schemas.microsoft.com/office/drawing/2014/main" id="{3D951454-8D60-BD06-87BB-2BA0441E8765}"/>
              </a:ext>
            </a:extLst>
          </p:cNvPr>
          <p:cNvSpPr>
            <a:spLocks noGrp="1"/>
          </p:cNvSpPr>
          <p:nvPr>
            <p:ph type="body" sz="quarter" idx="15"/>
          </p:nvPr>
        </p:nvSpPr>
        <p:spPr>
          <a:xfrm>
            <a:off x="323850" y="1508288"/>
            <a:ext cx="6840000" cy="2783402"/>
          </a:xfrm>
        </p:spPr>
        <p:txBody>
          <a:bodyPr/>
          <a:lstStyle/>
          <a:p>
            <a:r>
              <a:rPr lang="en-GB"/>
              <a:t>Using the Pocket Guide as a reference:</a:t>
            </a:r>
          </a:p>
          <a:p>
            <a:pPr marL="457200" indent="-457200">
              <a:buFont typeface="Univers" panose="020B0503020202020204" pitchFamily="34" charset="0"/>
              <a:buChar char="–"/>
            </a:pPr>
            <a:r>
              <a:rPr lang="en-GB"/>
              <a:t>Do you use this technique as part of your practice? If so, how and when?</a:t>
            </a:r>
          </a:p>
          <a:p>
            <a:pPr marL="457200" indent="-457200">
              <a:buFont typeface="Univers" panose="020B0503020202020204" pitchFamily="34" charset="0"/>
              <a:buChar char="–"/>
            </a:pPr>
            <a:r>
              <a:rPr lang="en-GB"/>
              <a:t>Which of the steps do you use?</a:t>
            </a:r>
          </a:p>
          <a:p>
            <a:pPr marL="457200" indent="-457200">
              <a:buFont typeface="Univers" panose="020B0503020202020204" pitchFamily="34" charset="0"/>
              <a:buChar char="–"/>
            </a:pPr>
            <a:r>
              <a:rPr lang="en-GB"/>
              <a:t>Which of the steps do you want to work on?</a:t>
            </a:r>
          </a:p>
          <a:p>
            <a:endParaRPr lang="en-GB"/>
          </a:p>
        </p:txBody>
      </p:sp>
    </p:spTree>
    <p:extLst>
      <p:ext uri="{BB962C8B-B14F-4D97-AF65-F5344CB8AC3E}">
        <p14:creationId xmlns:p14="http://schemas.microsoft.com/office/powerpoint/2010/main" val="37219208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B659C-1D33-62B3-A56D-7AFA4C7858A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0ADC6E3-77B6-8EE7-9B6B-04C02F2F2E4B}"/>
              </a:ext>
            </a:extLst>
          </p:cNvPr>
          <p:cNvSpPr>
            <a:spLocks noGrp="1"/>
          </p:cNvSpPr>
          <p:nvPr>
            <p:ph type="subTitle" idx="1"/>
          </p:nvPr>
        </p:nvSpPr>
        <p:spPr/>
        <p:txBody>
          <a:bodyPr>
            <a:normAutofit lnSpcReduction="10000"/>
          </a:bodyPr>
          <a:lstStyle/>
          <a:p>
            <a:r>
              <a:rPr lang="en-GB"/>
              <a:t>Model video</a:t>
            </a:r>
          </a:p>
        </p:txBody>
      </p:sp>
      <p:sp>
        <p:nvSpPr>
          <p:cNvPr id="4" name="TextBox 3">
            <a:hlinkClick r:id="rId3"/>
            <a:extLst>
              <a:ext uri="{FF2B5EF4-FFF2-40B4-BE49-F238E27FC236}">
                <a16:creationId xmlns:a16="http://schemas.microsoft.com/office/drawing/2014/main" id="{E67A2CB4-3C59-5744-C282-07CA140A8CDD}"/>
              </a:ext>
            </a:extLst>
          </p:cNvPr>
          <p:cNvSpPr txBox="1"/>
          <p:nvPr/>
        </p:nvSpPr>
        <p:spPr>
          <a:xfrm>
            <a:off x="999443" y="797247"/>
            <a:ext cx="7145114" cy="3549006"/>
          </a:xfrm>
          <a:prstGeom prst="roundRect">
            <a:avLst/>
          </a:prstGeom>
          <a:solidFill>
            <a:schemeClr val="accent1"/>
          </a:solidFill>
        </p:spPr>
        <p:txBody>
          <a:bodyPr wrap="square" rtlCol="0" anchor="ctr">
            <a:noAutofit/>
          </a:bodyPr>
          <a:lstStyle/>
          <a:p>
            <a:pPr algn="ctr" fontAlgn="t">
              <a:lnSpc>
                <a:spcPct val="75000"/>
              </a:lnSpc>
              <a:spcBef>
                <a:spcPts val="0"/>
              </a:spcBef>
            </a:pPr>
            <a:r>
              <a:rPr lang="en-GB" sz="3200" b="1" dirty="0">
                <a:solidFill>
                  <a:schemeClr val="bg1"/>
                </a:solidFill>
                <a:latin typeface="Univers Condensed" panose="020F0502020204030204" pitchFamily="34" charset="0"/>
                <a:cs typeface="Univers Condensed" panose="020F0502020204030204" pitchFamily="34" charset="0"/>
              </a:rPr>
              <a:t>INSERT MODEL VIDEO ONTO SLIDE</a:t>
            </a:r>
            <a:endParaRPr lang="en-GB" sz="3200" b="1" i="0" dirty="0">
              <a:solidFill>
                <a:schemeClr val="bg1"/>
              </a:solidFill>
              <a:latin typeface="Univers Condensed" panose="020F0502020204030204" pitchFamily="34" charset="0"/>
              <a:cs typeface="Univers Condensed" panose="020F0502020204030204" pitchFamily="34" charset="0"/>
            </a:endParaRPr>
          </a:p>
        </p:txBody>
      </p:sp>
    </p:spTree>
    <p:extLst>
      <p:ext uri="{BB962C8B-B14F-4D97-AF65-F5344CB8AC3E}">
        <p14:creationId xmlns:p14="http://schemas.microsoft.com/office/powerpoint/2010/main" val="5492784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C852F-0511-7716-A2D1-7F45FD85308B}"/>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B79CEDFB-756D-11C3-2221-E4E460FD574C}"/>
              </a:ext>
            </a:extLst>
          </p:cNvPr>
          <p:cNvSpPr>
            <a:spLocks noGrp="1"/>
          </p:cNvSpPr>
          <p:nvPr>
            <p:ph type="subTitle" idx="1"/>
          </p:nvPr>
        </p:nvSpPr>
        <p:spPr/>
        <p:txBody>
          <a:bodyPr>
            <a:normAutofit/>
          </a:bodyPr>
          <a:lstStyle/>
          <a:p>
            <a:r>
              <a:rPr lang="en-US"/>
              <a:t>Practice – precise praise</a:t>
            </a:r>
          </a:p>
          <a:p>
            <a:endParaRPr lang="en-GB"/>
          </a:p>
        </p:txBody>
      </p:sp>
      <p:sp>
        <p:nvSpPr>
          <p:cNvPr id="4" name="Subtitle 2">
            <a:extLst>
              <a:ext uri="{FF2B5EF4-FFF2-40B4-BE49-F238E27FC236}">
                <a16:creationId xmlns:a16="http://schemas.microsoft.com/office/drawing/2014/main" id="{9D86AA1B-B7CF-567C-D27E-07E16D88EB1D}"/>
              </a:ext>
            </a:extLst>
          </p:cNvPr>
          <p:cNvSpPr txBox="1">
            <a:spLocks/>
          </p:cNvSpPr>
          <p:nvPr/>
        </p:nvSpPr>
        <p:spPr>
          <a:xfrm>
            <a:off x="323850"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Roles</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pic>
        <p:nvPicPr>
          <p:cNvPr id="5" name="Graphic 15">
            <a:extLst>
              <a:ext uri="{FF2B5EF4-FFF2-40B4-BE49-F238E27FC236}">
                <a16:creationId xmlns:a16="http://schemas.microsoft.com/office/drawing/2014/main" id="{5BAE5AD0-015D-3C6D-E661-93BE7155750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1331" y="1635646"/>
            <a:ext cx="494590" cy="494590"/>
          </a:xfrm>
          <a:prstGeom prst="rect">
            <a:avLst/>
          </a:prstGeom>
        </p:spPr>
      </p:pic>
      <p:pic>
        <p:nvPicPr>
          <p:cNvPr id="6" name="Graphic 14">
            <a:extLst>
              <a:ext uri="{FF2B5EF4-FFF2-40B4-BE49-F238E27FC236}">
                <a16:creationId xmlns:a16="http://schemas.microsoft.com/office/drawing/2014/main" id="{676C6171-C996-367C-632C-99C37CD43FD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91331" y="2211710"/>
            <a:ext cx="494590" cy="494590"/>
          </a:xfrm>
          <a:prstGeom prst="rect">
            <a:avLst/>
          </a:prstGeom>
        </p:spPr>
      </p:pic>
      <p:sp>
        <p:nvSpPr>
          <p:cNvPr id="7" name="Subtitle 2">
            <a:extLst>
              <a:ext uri="{FF2B5EF4-FFF2-40B4-BE49-F238E27FC236}">
                <a16:creationId xmlns:a16="http://schemas.microsoft.com/office/drawing/2014/main" id="{3F2CCF29-5714-D8E9-80E6-D27BD6C02518}"/>
              </a:ext>
            </a:extLst>
          </p:cNvPr>
          <p:cNvSpPr txBox="1">
            <a:spLocks/>
          </p:cNvSpPr>
          <p:nvPr/>
        </p:nvSpPr>
        <p:spPr>
          <a:xfrm>
            <a:off x="323850" y="2931790"/>
            <a:ext cx="201060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Success checks</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sp>
        <p:nvSpPr>
          <p:cNvPr id="8" name="Text Placeholder 1">
            <a:extLst>
              <a:ext uri="{FF2B5EF4-FFF2-40B4-BE49-F238E27FC236}">
                <a16:creationId xmlns:a16="http://schemas.microsoft.com/office/drawing/2014/main" id="{E1A8B4F3-5E50-E42A-320E-D392FB7B4ECF}"/>
              </a:ext>
            </a:extLst>
          </p:cNvPr>
          <p:cNvSpPr txBox="1">
            <a:spLocks/>
          </p:cNvSpPr>
          <p:nvPr/>
        </p:nvSpPr>
        <p:spPr>
          <a:xfrm>
            <a:off x="291331" y="3258920"/>
            <a:ext cx="3992637" cy="1040982"/>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Praise the individual</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Give immediate praise</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lang="en-GB">
                <a:solidFill>
                  <a:srgbClr val="555558"/>
                </a:solidFill>
              </a:rPr>
              <a:t>Praise what they have done well</a:t>
            </a: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Be specific with your praise</a:t>
            </a:r>
          </a:p>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9" name="Text Placeholder 1">
            <a:extLst>
              <a:ext uri="{FF2B5EF4-FFF2-40B4-BE49-F238E27FC236}">
                <a16:creationId xmlns:a16="http://schemas.microsoft.com/office/drawing/2014/main" id="{247775E0-155D-B437-312D-C285BF084516}"/>
              </a:ext>
            </a:extLst>
          </p:cNvPr>
          <p:cNvSpPr txBox="1">
            <a:spLocks/>
          </p:cNvSpPr>
          <p:nvPr/>
        </p:nvSpPr>
        <p:spPr>
          <a:xfrm>
            <a:off x="899593" y="1779662"/>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Participant A</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Prisoner</a:t>
            </a:r>
            <a:endPar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0" name="Text Placeholder 1">
            <a:extLst>
              <a:ext uri="{FF2B5EF4-FFF2-40B4-BE49-F238E27FC236}">
                <a16:creationId xmlns:a16="http://schemas.microsoft.com/office/drawing/2014/main" id="{CEEB6208-2C04-0069-2FA7-4D8C8F65E2F1}"/>
              </a:ext>
            </a:extLst>
          </p:cNvPr>
          <p:cNvSpPr txBox="1">
            <a:spLocks/>
          </p:cNvSpPr>
          <p:nvPr/>
        </p:nvSpPr>
        <p:spPr>
          <a:xfrm>
            <a:off x="899593" y="2355726"/>
            <a:ext cx="3384375"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Participant B</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Prison officer</a:t>
            </a:r>
            <a:endPar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1" name="Subtitle 2">
            <a:extLst>
              <a:ext uri="{FF2B5EF4-FFF2-40B4-BE49-F238E27FC236}">
                <a16:creationId xmlns:a16="http://schemas.microsoft.com/office/drawing/2014/main" id="{A9110DBC-7EA2-3CA2-02E9-1992F49420F9}"/>
              </a:ext>
            </a:extLst>
          </p:cNvPr>
          <p:cNvSpPr txBox="1">
            <a:spLocks/>
          </p:cNvSpPr>
          <p:nvPr/>
        </p:nvSpPr>
        <p:spPr>
          <a:xfrm>
            <a:off x="4685799"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Timing</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pic>
        <p:nvPicPr>
          <p:cNvPr id="12" name="Graphic 11">
            <a:extLst>
              <a:ext uri="{FF2B5EF4-FFF2-40B4-BE49-F238E27FC236}">
                <a16:creationId xmlns:a16="http://schemas.microsoft.com/office/drawing/2014/main" id="{32D26F9A-7BAA-19E1-001D-A6F583ED350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85799" y="1716270"/>
            <a:ext cx="423432" cy="423432"/>
          </a:xfrm>
          <a:prstGeom prst="rect">
            <a:avLst/>
          </a:prstGeom>
        </p:spPr>
      </p:pic>
      <p:pic>
        <p:nvPicPr>
          <p:cNvPr id="13" name="Picture 12">
            <a:extLst>
              <a:ext uri="{FF2B5EF4-FFF2-40B4-BE49-F238E27FC236}">
                <a16:creationId xmlns:a16="http://schemas.microsoft.com/office/drawing/2014/main" id="{B684EF10-31EE-0054-5D73-39D938851E61}"/>
              </a:ext>
            </a:extLst>
          </p:cNvPr>
          <p:cNvPicPr>
            <a:picLocks noChangeAspect="1"/>
          </p:cNvPicPr>
          <p:nvPr/>
        </p:nvPicPr>
        <p:blipFill>
          <a:blip r:embed="rId6"/>
          <a:stretch>
            <a:fillRect/>
          </a:stretch>
        </p:blipFill>
        <p:spPr>
          <a:xfrm>
            <a:off x="4638990" y="2202246"/>
            <a:ext cx="539519" cy="499686"/>
          </a:xfrm>
          <a:prstGeom prst="rect">
            <a:avLst/>
          </a:prstGeom>
        </p:spPr>
      </p:pic>
      <p:pic>
        <p:nvPicPr>
          <p:cNvPr id="14" name="Graphic 13">
            <a:extLst>
              <a:ext uri="{FF2B5EF4-FFF2-40B4-BE49-F238E27FC236}">
                <a16:creationId xmlns:a16="http://schemas.microsoft.com/office/drawing/2014/main" id="{3A8DEF65-452D-A9C5-A5B4-3EAA232643E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72650" y="2819045"/>
            <a:ext cx="449730" cy="449730"/>
          </a:xfrm>
          <a:prstGeom prst="rect">
            <a:avLst/>
          </a:prstGeom>
        </p:spPr>
      </p:pic>
      <p:pic>
        <p:nvPicPr>
          <p:cNvPr id="15" name="Picture 14">
            <a:extLst>
              <a:ext uri="{FF2B5EF4-FFF2-40B4-BE49-F238E27FC236}">
                <a16:creationId xmlns:a16="http://schemas.microsoft.com/office/drawing/2014/main" id="{E22EC5CB-CF9E-4B12-3772-7701796C84F4}"/>
              </a:ext>
            </a:extLst>
          </p:cNvPr>
          <p:cNvPicPr>
            <a:picLocks noChangeAspect="1"/>
          </p:cNvPicPr>
          <p:nvPr/>
        </p:nvPicPr>
        <p:blipFill>
          <a:blip r:embed="rId6"/>
          <a:stretch>
            <a:fillRect/>
          </a:stretch>
        </p:blipFill>
        <p:spPr>
          <a:xfrm>
            <a:off x="4648357" y="3310139"/>
            <a:ext cx="539519" cy="499686"/>
          </a:xfrm>
          <a:prstGeom prst="rect">
            <a:avLst/>
          </a:prstGeom>
        </p:spPr>
      </p:pic>
      <p:pic>
        <p:nvPicPr>
          <p:cNvPr id="16" name="Graphic 15">
            <a:extLst>
              <a:ext uri="{FF2B5EF4-FFF2-40B4-BE49-F238E27FC236}">
                <a16:creationId xmlns:a16="http://schemas.microsoft.com/office/drawing/2014/main" id="{96DEFD1F-40D0-9FB0-AAB9-61D3C0A949E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85764" y="3926695"/>
            <a:ext cx="449730" cy="449730"/>
          </a:xfrm>
          <a:prstGeom prst="rect">
            <a:avLst/>
          </a:prstGeom>
        </p:spPr>
      </p:pic>
      <p:cxnSp>
        <p:nvCxnSpPr>
          <p:cNvPr id="17" name="Straight Connector 16">
            <a:extLst>
              <a:ext uri="{FF2B5EF4-FFF2-40B4-BE49-F238E27FC236}">
                <a16:creationId xmlns:a16="http://schemas.microsoft.com/office/drawing/2014/main" id="{5466C1D9-F0ED-BB09-9EED-F875AF441E83}"/>
              </a:ext>
            </a:extLst>
          </p:cNvPr>
          <p:cNvCxnSpPr/>
          <p:nvPr/>
        </p:nvCxnSpPr>
        <p:spPr>
          <a:xfrm>
            <a:off x="4427984" y="1358319"/>
            <a:ext cx="0" cy="298439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18" name="Text Placeholder 1">
            <a:extLst>
              <a:ext uri="{FF2B5EF4-FFF2-40B4-BE49-F238E27FC236}">
                <a16:creationId xmlns:a16="http://schemas.microsoft.com/office/drawing/2014/main" id="{3B4B4100-FAE9-BDEE-B043-3B502E01B34A}"/>
              </a:ext>
            </a:extLst>
          </p:cNvPr>
          <p:cNvSpPr txBox="1">
            <a:spLocks/>
          </p:cNvSpPr>
          <p:nvPr/>
        </p:nvSpPr>
        <p:spPr>
          <a:xfrm>
            <a:off x="5219328" y="1797616"/>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Scripting: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
        <p:nvSpPr>
          <p:cNvPr id="19" name="Text Placeholder 1">
            <a:extLst>
              <a:ext uri="{FF2B5EF4-FFF2-40B4-BE49-F238E27FC236}">
                <a16:creationId xmlns:a16="http://schemas.microsoft.com/office/drawing/2014/main" id="{CC2E3EF2-AA87-3A81-7032-B61F75F1B258}"/>
              </a:ext>
            </a:extLst>
          </p:cNvPr>
          <p:cNvSpPr txBox="1">
            <a:spLocks/>
          </p:cNvSpPr>
          <p:nvPr/>
        </p:nvSpPr>
        <p:spPr>
          <a:xfrm>
            <a:off x="5219328" y="2346778"/>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Practice: </a:t>
            </a:r>
            <a:r>
              <a:rPr lang="en-GB">
                <a:solidFill>
                  <a:srgbClr val="555558"/>
                </a:solidFill>
              </a:rPr>
              <a:t>2</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min</a:t>
            </a:r>
          </a:p>
        </p:txBody>
      </p:sp>
      <p:sp>
        <p:nvSpPr>
          <p:cNvPr id="20" name="Text Placeholder 1">
            <a:extLst>
              <a:ext uri="{FF2B5EF4-FFF2-40B4-BE49-F238E27FC236}">
                <a16:creationId xmlns:a16="http://schemas.microsoft.com/office/drawing/2014/main" id="{56CBA9E7-8F4E-1292-91B6-8E67C1BEE81D}"/>
              </a:ext>
            </a:extLst>
          </p:cNvPr>
          <p:cNvSpPr txBox="1">
            <a:spLocks/>
          </p:cNvSpPr>
          <p:nvPr/>
        </p:nvSpPr>
        <p:spPr>
          <a:xfrm>
            <a:off x="5219328" y="2892819"/>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Feedback: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
        <p:nvSpPr>
          <p:cNvPr id="21" name="Text Placeholder 1">
            <a:extLst>
              <a:ext uri="{FF2B5EF4-FFF2-40B4-BE49-F238E27FC236}">
                <a16:creationId xmlns:a16="http://schemas.microsoft.com/office/drawing/2014/main" id="{D808584E-95B1-F877-1C07-0E1F23876407}"/>
              </a:ext>
            </a:extLst>
          </p:cNvPr>
          <p:cNvSpPr txBox="1">
            <a:spLocks/>
          </p:cNvSpPr>
          <p:nvPr/>
        </p:nvSpPr>
        <p:spPr>
          <a:xfrm>
            <a:off x="5219328" y="3441981"/>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Practice: </a:t>
            </a:r>
            <a:r>
              <a:rPr lang="en-GB">
                <a:solidFill>
                  <a:srgbClr val="555558"/>
                </a:solidFill>
              </a:rPr>
              <a:t>2</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min</a:t>
            </a:r>
          </a:p>
        </p:txBody>
      </p:sp>
      <p:sp>
        <p:nvSpPr>
          <p:cNvPr id="22" name="Text Placeholder 1">
            <a:extLst>
              <a:ext uri="{FF2B5EF4-FFF2-40B4-BE49-F238E27FC236}">
                <a16:creationId xmlns:a16="http://schemas.microsoft.com/office/drawing/2014/main" id="{17EFB0D8-D9DD-53B0-C65A-50ABD23F8F1D}"/>
              </a:ext>
            </a:extLst>
          </p:cNvPr>
          <p:cNvSpPr txBox="1">
            <a:spLocks/>
          </p:cNvSpPr>
          <p:nvPr/>
        </p:nvSpPr>
        <p:spPr>
          <a:xfrm>
            <a:off x="5219328" y="3991143"/>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Feedback: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Tree>
    <p:extLst>
      <p:ext uri="{BB962C8B-B14F-4D97-AF65-F5344CB8AC3E}">
        <p14:creationId xmlns:p14="http://schemas.microsoft.com/office/powerpoint/2010/main" val="28022774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E38AE-54C8-0A63-A67F-2B705E23BFF9}"/>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081E8D9-8CCB-BB46-B727-E8F35FF6F893}"/>
              </a:ext>
            </a:extLst>
          </p:cNvPr>
          <p:cNvSpPr>
            <a:spLocks noGrp="1"/>
          </p:cNvSpPr>
          <p:nvPr>
            <p:ph type="subTitle" idx="1"/>
          </p:nvPr>
        </p:nvSpPr>
        <p:spPr/>
        <p:txBody>
          <a:bodyPr>
            <a:normAutofit fontScale="92500"/>
          </a:bodyPr>
          <a:lstStyle/>
          <a:p>
            <a:r>
              <a:rPr lang="en-GB"/>
              <a:t>Next steps: Observations, feedback and tracking</a:t>
            </a:r>
          </a:p>
        </p:txBody>
      </p:sp>
      <p:pic>
        <p:nvPicPr>
          <p:cNvPr id="9" name="Graphic 8" descr="Eye with solid fill">
            <a:extLst>
              <a:ext uri="{FF2B5EF4-FFF2-40B4-BE49-F238E27FC236}">
                <a16:creationId xmlns:a16="http://schemas.microsoft.com/office/drawing/2014/main" id="{4EAC6302-A378-70A4-68BD-0C8BEBDA25D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15110" y="1705255"/>
            <a:ext cx="1756087" cy="1756087"/>
          </a:xfrm>
          <a:prstGeom prst="rect">
            <a:avLst/>
          </a:prstGeom>
        </p:spPr>
      </p:pic>
      <p:pic>
        <p:nvPicPr>
          <p:cNvPr id="10" name="Graphic 9">
            <a:extLst>
              <a:ext uri="{FF2B5EF4-FFF2-40B4-BE49-F238E27FC236}">
                <a16:creationId xmlns:a16="http://schemas.microsoft.com/office/drawing/2014/main" id="{71C16ADF-A7C2-4F5D-4361-ABDCB149F31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79799" y="1891097"/>
            <a:ext cx="1384402" cy="1384402"/>
          </a:xfrm>
          <a:prstGeom prst="rect">
            <a:avLst/>
          </a:prstGeom>
        </p:spPr>
      </p:pic>
      <p:pic>
        <p:nvPicPr>
          <p:cNvPr id="11" name="Graphic 10" descr="Workflow with solid fill">
            <a:extLst>
              <a:ext uri="{FF2B5EF4-FFF2-40B4-BE49-F238E27FC236}">
                <a16:creationId xmlns:a16="http://schemas.microsoft.com/office/drawing/2014/main" id="{C46D9C47-5A73-8B09-E11C-D15ADAEF555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272804" y="1787780"/>
            <a:ext cx="1591036" cy="1591036"/>
          </a:xfrm>
          <a:prstGeom prst="rect">
            <a:avLst/>
          </a:prstGeom>
        </p:spPr>
      </p:pic>
    </p:spTree>
    <p:extLst>
      <p:ext uri="{BB962C8B-B14F-4D97-AF65-F5344CB8AC3E}">
        <p14:creationId xmlns:p14="http://schemas.microsoft.com/office/powerpoint/2010/main" val="3122842810"/>
      </p:ext>
    </p:extLst>
  </p:cSld>
  <p:clrMapOvr>
    <a:masterClrMapping/>
  </p:clrMapOvr>
</p:sld>
</file>

<file path=ppt/theme/theme1.xml><?xml version="1.0" encoding="utf-8"?>
<a:theme xmlns:a="http://schemas.openxmlformats.org/drawingml/2006/main" name="LEADING PRISON LANDINGS -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F4D9C48A-D4E6-42BF-BEA2-65D936E2A279}"/>
    </a:ext>
  </a:extLst>
</a:theme>
</file>

<file path=ppt/theme/theme2.xml><?xml version="1.0" encoding="utf-8"?>
<a:theme xmlns:a="http://schemas.openxmlformats.org/drawingml/2006/main" name="LEADING PRISON LANDINGS - CONTENT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83384F8E-B013-4483-BF33-575890010F6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288989c-8d13-4cf6-98c5-14abe6b013cd" xsi:nil="true"/>
    <lcf76f155ced4ddcb4097134ff3c332f xmlns="81392dbb-0c2e-426d-b80f-55bf4a0eded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B0F1A86E85B6A4E826130A154410D26" ma:contentTypeVersion="19" ma:contentTypeDescription="Create a new document." ma:contentTypeScope="" ma:versionID="43f0e134798a4d6e03c30f789a5f6445">
  <xsd:schema xmlns:xsd="http://www.w3.org/2001/XMLSchema" xmlns:xs="http://www.w3.org/2001/XMLSchema" xmlns:p="http://schemas.microsoft.com/office/2006/metadata/properties" xmlns:ns2="81392dbb-0c2e-426d-b80f-55bf4a0ededd" xmlns:ns3="9288989c-8d13-4cf6-98c5-14abe6b013cd" targetNamespace="http://schemas.microsoft.com/office/2006/metadata/properties" ma:root="true" ma:fieldsID="de18b2b07f1a1c5c29da306678b7a82a" ns2:_="" ns3:_="">
    <xsd:import namespace="81392dbb-0c2e-426d-b80f-55bf4a0ededd"/>
    <xsd:import namespace="9288989c-8d13-4cf6-98c5-14abe6b013c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392dbb-0c2e-426d-b80f-55bf4a0ede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c47501a-0161-4e23-9205-6d5de36982d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288989c-8d13-4cf6-98c5-14abe6b013cd"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81f2719-049f-40f3-ac5d-58c4a9e41ada}" ma:internalName="TaxCatchAll" ma:showField="CatchAllData" ma:web="9288989c-8d13-4cf6-98c5-14abe6b013c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21C1452-6BF3-466E-AB90-EBDB81530A2F}">
  <ds:schemaRefs>
    <ds:schemaRef ds:uri="61293615-1dac-44c6-ba3e-bfda57c030e4"/>
    <ds:schemaRef ds:uri="9288989c-8d13-4cf6-98c5-14abe6b013c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D2939467-883A-422E-867F-2AECF6044CD9}"/>
</file>

<file path=customXml/itemProps3.xml><?xml version="1.0" encoding="utf-8"?>
<ds:datastoreItem xmlns:ds="http://schemas.openxmlformats.org/officeDocument/2006/customXml" ds:itemID="{E9FB7645-CDFB-4F8E-A128-6D5A0E72DE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Unlocked Powerpoint Template - Updated May 2026</Template>
  <TotalTime>37</TotalTime>
  <Words>2061</Words>
  <Application>Microsoft Office PowerPoint</Application>
  <PresentationFormat>On-screen Show (16:9)</PresentationFormat>
  <Paragraphs>166</Paragraphs>
  <Slides>10</Slides>
  <Notes>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10</vt:i4>
      </vt:variant>
    </vt:vector>
  </HeadingPairs>
  <TitlesOfParts>
    <vt:vector size="17" baseType="lpstr">
      <vt:lpstr>Univers Condensed</vt:lpstr>
      <vt:lpstr>Univers</vt:lpstr>
      <vt:lpstr>Arial</vt:lpstr>
      <vt:lpstr>Univers LT Std 47 Cn Lt</vt:lpstr>
      <vt:lpstr>Univers LT Std 67 Bold Condense</vt:lpstr>
      <vt:lpstr>LEADING PRISON LANDINGS - SLIDES</vt:lpstr>
      <vt:lpstr>LEADING PRISON LANDINGS - CONTENT SLIDES</vt:lpstr>
      <vt:lpstr>#22 precise praise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George Cristin-Marks</dc:creator>
  <cp:keywords/>
  <dc:description/>
  <cp:lastModifiedBy>Frances Steel</cp:lastModifiedBy>
  <cp:revision>2</cp:revision>
  <dcterms:created xsi:type="dcterms:W3CDTF">2026-07-10T08:25:51Z</dcterms:created>
  <dcterms:modified xsi:type="dcterms:W3CDTF">2026-08-13T09:38:40Z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0x010100CB0F1A86E85B6A4E826130A154410D26</vt:lpwstr>
  </property>
</Properties>
</file>