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35" r:id="rId6"/>
    <p:sldId id="3590" r:id="rId7"/>
    <p:sldId id="3565" r:id="rId8"/>
    <p:sldId id="369" r:id="rId9"/>
    <p:sldId id="3394" r:id="rId10"/>
    <p:sldId id="3566" r:id="rId11"/>
    <p:sldId id="3567" r:id="rId12"/>
    <p:sldId id="3458" r:id="rId13"/>
    <p:sldId id="3568" r:id="rId14"/>
    <p:sldId id="3613"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35"/>
            <p14:sldId id="3590"/>
            <p14:sldId id="3565"/>
            <p14:sldId id="369"/>
            <p14:sldId id="3394"/>
            <p14:sldId id="3566"/>
            <p14:sldId id="3567"/>
            <p14:sldId id="3458"/>
            <p14:sldId id="3568"/>
            <p14:sldId id="361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39:41.471" v="3" actId="47"/>
      <pc:docMkLst>
        <pc:docMk/>
      </pc:docMkLst>
      <pc:sldChg chg="del">
        <pc:chgData name="Frances Steel" userId="79d46658-80de-4106-bb59-cad1b389c72e" providerId="ADAL" clId="{C9A650DF-FC12-494D-9C76-2639CC59E8C5}" dt="2026-08-13T09:39:25.665" v="0" actId="47"/>
        <pc:sldMkLst>
          <pc:docMk/>
          <pc:sldMk cId="694263448" sldId="256"/>
        </pc:sldMkLst>
      </pc:sldChg>
      <pc:sldChg chg="del">
        <pc:chgData name="Frances Steel" userId="79d46658-80de-4106-bb59-cad1b389c72e" providerId="ADAL" clId="{C9A650DF-FC12-494D-9C76-2639CC59E8C5}" dt="2026-08-13T09:39:41.471" v="3" actId="47"/>
        <pc:sldMkLst>
          <pc:docMk/>
          <pc:sldMk cId="1423451525" sldId="274"/>
        </pc:sldMkLst>
      </pc:sldChg>
      <pc:sldChg chg="del">
        <pc:chgData name="Frances Steel" userId="79d46658-80de-4106-bb59-cad1b389c72e" providerId="ADAL" clId="{C9A650DF-FC12-494D-9C76-2639CC59E8C5}" dt="2026-08-13T09:39:41.471" v="3" actId="47"/>
        <pc:sldMkLst>
          <pc:docMk/>
          <pc:sldMk cId="2434011021" sldId="276"/>
        </pc:sldMkLst>
      </pc:sldChg>
      <pc:sldChg chg="del">
        <pc:chgData name="Frances Steel" userId="79d46658-80de-4106-bb59-cad1b389c72e" providerId="ADAL" clId="{C9A650DF-FC12-494D-9C76-2639CC59E8C5}" dt="2026-08-13T09:39:41.471" v="3" actId="47"/>
        <pc:sldMkLst>
          <pc:docMk/>
          <pc:sldMk cId="3731077328" sldId="277"/>
        </pc:sldMkLst>
      </pc:sldChg>
      <pc:sldChg chg="del">
        <pc:chgData name="Frances Steel" userId="79d46658-80de-4106-bb59-cad1b389c72e" providerId="ADAL" clId="{C9A650DF-FC12-494D-9C76-2639CC59E8C5}" dt="2026-08-13T09:39:41.471" v="3" actId="47"/>
        <pc:sldMkLst>
          <pc:docMk/>
          <pc:sldMk cId="1433864914" sldId="306"/>
        </pc:sldMkLst>
      </pc:sldChg>
      <pc:sldChg chg="del">
        <pc:chgData name="Frances Steel" userId="79d46658-80de-4106-bb59-cad1b389c72e" providerId="ADAL" clId="{C9A650DF-FC12-494D-9C76-2639CC59E8C5}" dt="2026-08-13T09:39:41.471" v="3" actId="47"/>
        <pc:sldMkLst>
          <pc:docMk/>
          <pc:sldMk cId="297875374" sldId="316"/>
        </pc:sldMkLst>
      </pc:sldChg>
      <pc:sldChg chg="del">
        <pc:chgData name="Frances Steel" userId="79d46658-80de-4106-bb59-cad1b389c72e" providerId="ADAL" clId="{C9A650DF-FC12-494D-9C76-2639CC59E8C5}" dt="2026-08-13T09:39:25.665" v="0" actId="47"/>
        <pc:sldMkLst>
          <pc:docMk/>
          <pc:sldMk cId="1830645488" sldId="318"/>
        </pc:sldMkLst>
      </pc:sldChg>
      <pc:sldChg chg="del">
        <pc:chgData name="Frances Steel" userId="79d46658-80de-4106-bb59-cad1b389c72e" providerId="ADAL" clId="{C9A650DF-FC12-494D-9C76-2639CC59E8C5}" dt="2026-08-13T09:39:25.665" v="0" actId="47"/>
        <pc:sldMkLst>
          <pc:docMk/>
          <pc:sldMk cId="1041641628" sldId="319"/>
        </pc:sldMkLst>
      </pc:sldChg>
      <pc:sldChg chg="del">
        <pc:chgData name="Frances Steel" userId="79d46658-80de-4106-bb59-cad1b389c72e" providerId="ADAL" clId="{C9A650DF-FC12-494D-9C76-2639CC59E8C5}" dt="2026-08-13T09:39:41.471" v="3" actId="47"/>
        <pc:sldMkLst>
          <pc:docMk/>
          <pc:sldMk cId="912035029" sldId="320"/>
        </pc:sldMkLst>
      </pc:sldChg>
      <pc:sldChg chg="del">
        <pc:chgData name="Frances Steel" userId="79d46658-80de-4106-bb59-cad1b389c72e" providerId="ADAL" clId="{C9A650DF-FC12-494D-9C76-2639CC59E8C5}" dt="2026-08-13T09:39:41.471" v="3" actId="47"/>
        <pc:sldMkLst>
          <pc:docMk/>
          <pc:sldMk cId="3483101807" sldId="321"/>
        </pc:sldMkLst>
      </pc:sldChg>
      <pc:sldChg chg="del">
        <pc:chgData name="Frances Steel" userId="79d46658-80de-4106-bb59-cad1b389c72e" providerId="ADAL" clId="{C9A650DF-FC12-494D-9C76-2639CC59E8C5}" dt="2026-08-13T09:39:41.471" v="3" actId="47"/>
        <pc:sldMkLst>
          <pc:docMk/>
          <pc:sldMk cId="974053162" sldId="322"/>
        </pc:sldMkLst>
      </pc:sldChg>
      <pc:sldChg chg="del">
        <pc:chgData name="Frances Steel" userId="79d46658-80de-4106-bb59-cad1b389c72e" providerId="ADAL" clId="{C9A650DF-FC12-494D-9C76-2639CC59E8C5}" dt="2026-08-13T09:39:41.471" v="3" actId="47"/>
        <pc:sldMkLst>
          <pc:docMk/>
          <pc:sldMk cId="2530830677" sldId="323"/>
        </pc:sldMkLst>
      </pc:sldChg>
      <pc:sldChg chg="del">
        <pc:chgData name="Frances Steel" userId="79d46658-80de-4106-bb59-cad1b389c72e" providerId="ADAL" clId="{C9A650DF-FC12-494D-9C76-2639CC59E8C5}" dt="2026-08-13T09:39:41.471" v="3" actId="47"/>
        <pc:sldMkLst>
          <pc:docMk/>
          <pc:sldMk cId="385605290" sldId="324"/>
        </pc:sldMkLst>
      </pc:sldChg>
      <pc:sldChg chg="del">
        <pc:chgData name="Frances Steel" userId="79d46658-80de-4106-bb59-cad1b389c72e" providerId="ADAL" clId="{C9A650DF-FC12-494D-9C76-2639CC59E8C5}" dt="2026-08-13T09:39:41.471" v="3" actId="47"/>
        <pc:sldMkLst>
          <pc:docMk/>
          <pc:sldMk cId="1690432780" sldId="325"/>
        </pc:sldMkLst>
      </pc:sldChg>
      <pc:sldChg chg="del">
        <pc:chgData name="Frances Steel" userId="79d46658-80de-4106-bb59-cad1b389c72e" providerId="ADAL" clId="{C9A650DF-FC12-494D-9C76-2639CC59E8C5}" dt="2026-08-13T09:39:41.471" v="3" actId="47"/>
        <pc:sldMkLst>
          <pc:docMk/>
          <pc:sldMk cId="1236071642" sldId="326"/>
        </pc:sldMkLst>
      </pc:sldChg>
      <pc:sldChg chg="del">
        <pc:chgData name="Frances Steel" userId="79d46658-80de-4106-bb59-cad1b389c72e" providerId="ADAL" clId="{C9A650DF-FC12-494D-9C76-2639CC59E8C5}" dt="2026-08-13T09:39:41.471" v="3" actId="47"/>
        <pc:sldMkLst>
          <pc:docMk/>
          <pc:sldMk cId="4250660683" sldId="327"/>
        </pc:sldMkLst>
      </pc:sldChg>
      <pc:sldChg chg="del">
        <pc:chgData name="Frances Steel" userId="79d46658-80de-4106-bb59-cad1b389c72e" providerId="ADAL" clId="{C9A650DF-FC12-494D-9C76-2639CC59E8C5}" dt="2026-08-13T09:39:41.471" v="3" actId="47"/>
        <pc:sldMkLst>
          <pc:docMk/>
          <pc:sldMk cId="1683744745" sldId="328"/>
        </pc:sldMkLst>
      </pc:sldChg>
      <pc:sldChg chg="del">
        <pc:chgData name="Frances Steel" userId="79d46658-80de-4106-bb59-cad1b389c72e" providerId="ADAL" clId="{C9A650DF-FC12-494D-9C76-2639CC59E8C5}" dt="2026-08-13T09:39:41.471" v="3" actId="47"/>
        <pc:sldMkLst>
          <pc:docMk/>
          <pc:sldMk cId="43262511" sldId="329"/>
        </pc:sldMkLst>
      </pc:sldChg>
      <pc:sldChg chg="del">
        <pc:chgData name="Frances Steel" userId="79d46658-80de-4106-bb59-cad1b389c72e" providerId="ADAL" clId="{C9A650DF-FC12-494D-9C76-2639CC59E8C5}" dt="2026-08-13T09:39:41.471" v="3" actId="47"/>
        <pc:sldMkLst>
          <pc:docMk/>
          <pc:sldMk cId="1645059187" sldId="330"/>
        </pc:sldMkLst>
      </pc:sldChg>
      <pc:sldChg chg="del">
        <pc:chgData name="Frances Steel" userId="79d46658-80de-4106-bb59-cad1b389c72e" providerId="ADAL" clId="{C9A650DF-FC12-494D-9C76-2639CC59E8C5}" dt="2026-08-13T09:39:41.471" v="3" actId="47"/>
        <pc:sldMkLst>
          <pc:docMk/>
          <pc:sldMk cId="3434089195" sldId="331"/>
        </pc:sldMkLst>
      </pc:sldChg>
      <pc:sldChg chg="del">
        <pc:chgData name="Frances Steel" userId="79d46658-80de-4106-bb59-cad1b389c72e" providerId="ADAL" clId="{C9A650DF-FC12-494D-9C76-2639CC59E8C5}" dt="2026-08-13T09:39:25.665" v="0" actId="47"/>
        <pc:sldMkLst>
          <pc:docMk/>
          <pc:sldMk cId="403890563" sldId="332"/>
        </pc:sldMkLst>
      </pc:sldChg>
      <pc:sldChg chg="del">
        <pc:chgData name="Frances Steel" userId="79d46658-80de-4106-bb59-cad1b389c72e" providerId="ADAL" clId="{C9A650DF-FC12-494D-9C76-2639CC59E8C5}" dt="2026-08-13T09:39:25.665" v="0" actId="47"/>
        <pc:sldMkLst>
          <pc:docMk/>
          <pc:sldMk cId="929501113" sldId="333"/>
        </pc:sldMkLst>
      </pc:sldChg>
      <pc:sldChg chg="del">
        <pc:chgData name="Frances Steel" userId="79d46658-80de-4106-bb59-cad1b389c72e" providerId="ADAL" clId="{C9A650DF-FC12-494D-9C76-2639CC59E8C5}" dt="2026-08-13T09:39:25.665" v="0" actId="47"/>
        <pc:sldMkLst>
          <pc:docMk/>
          <pc:sldMk cId="4028621635" sldId="334"/>
        </pc:sldMkLst>
      </pc:sldChg>
      <pc:sldChg chg="del">
        <pc:chgData name="Frances Steel" userId="79d46658-80de-4106-bb59-cad1b389c72e" providerId="ADAL" clId="{C9A650DF-FC12-494D-9C76-2639CC59E8C5}" dt="2026-08-13T09:39:25.665" v="0" actId="47"/>
        <pc:sldMkLst>
          <pc:docMk/>
          <pc:sldMk cId="1014295931" sldId="335"/>
        </pc:sldMkLst>
      </pc:sldChg>
      <pc:sldChg chg="del">
        <pc:chgData name="Frances Steel" userId="79d46658-80de-4106-bb59-cad1b389c72e" providerId="ADAL" clId="{C9A650DF-FC12-494D-9C76-2639CC59E8C5}" dt="2026-08-13T09:39:25.665" v="0" actId="47"/>
        <pc:sldMkLst>
          <pc:docMk/>
          <pc:sldMk cId="3138081265" sldId="336"/>
        </pc:sldMkLst>
      </pc:sldChg>
      <pc:sldChg chg="del">
        <pc:chgData name="Frances Steel" userId="79d46658-80de-4106-bb59-cad1b389c72e" providerId="ADAL" clId="{C9A650DF-FC12-494D-9C76-2639CC59E8C5}" dt="2026-08-13T09:39:25.665" v="0" actId="47"/>
        <pc:sldMkLst>
          <pc:docMk/>
          <pc:sldMk cId="1318510914" sldId="337"/>
        </pc:sldMkLst>
      </pc:sldChg>
      <pc:sldChg chg="del">
        <pc:chgData name="Frances Steel" userId="79d46658-80de-4106-bb59-cad1b389c72e" providerId="ADAL" clId="{C9A650DF-FC12-494D-9C76-2639CC59E8C5}" dt="2026-08-13T09:39:25.665" v="0" actId="47"/>
        <pc:sldMkLst>
          <pc:docMk/>
          <pc:sldMk cId="793611396" sldId="338"/>
        </pc:sldMkLst>
      </pc:sldChg>
      <pc:sldChg chg="del">
        <pc:chgData name="Frances Steel" userId="79d46658-80de-4106-bb59-cad1b389c72e" providerId="ADAL" clId="{C9A650DF-FC12-494D-9C76-2639CC59E8C5}" dt="2026-08-13T09:39:25.665" v="0" actId="47"/>
        <pc:sldMkLst>
          <pc:docMk/>
          <pc:sldMk cId="2072881248" sldId="339"/>
        </pc:sldMkLst>
      </pc:sldChg>
      <pc:sldChg chg="del">
        <pc:chgData name="Frances Steel" userId="79d46658-80de-4106-bb59-cad1b389c72e" providerId="ADAL" clId="{C9A650DF-FC12-494D-9C76-2639CC59E8C5}" dt="2026-08-13T09:39:25.665" v="0" actId="47"/>
        <pc:sldMkLst>
          <pc:docMk/>
          <pc:sldMk cId="434111584" sldId="340"/>
        </pc:sldMkLst>
      </pc:sldChg>
      <pc:sldChg chg="del">
        <pc:chgData name="Frances Steel" userId="79d46658-80de-4106-bb59-cad1b389c72e" providerId="ADAL" clId="{C9A650DF-FC12-494D-9C76-2639CC59E8C5}" dt="2026-08-13T09:39:25.665" v="0" actId="47"/>
        <pc:sldMkLst>
          <pc:docMk/>
          <pc:sldMk cId="3165110469" sldId="341"/>
        </pc:sldMkLst>
      </pc:sldChg>
      <pc:sldChg chg="del">
        <pc:chgData name="Frances Steel" userId="79d46658-80de-4106-bb59-cad1b389c72e" providerId="ADAL" clId="{C9A650DF-FC12-494D-9C76-2639CC59E8C5}" dt="2026-08-13T09:39:25.665" v="0" actId="47"/>
        <pc:sldMkLst>
          <pc:docMk/>
          <pc:sldMk cId="1942120227" sldId="342"/>
        </pc:sldMkLst>
      </pc:sldChg>
      <pc:sldChg chg="del">
        <pc:chgData name="Frances Steel" userId="79d46658-80de-4106-bb59-cad1b389c72e" providerId="ADAL" clId="{C9A650DF-FC12-494D-9C76-2639CC59E8C5}" dt="2026-08-13T09:39:25.665" v="0" actId="47"/>
        <pc:sldMkLst>
          <pc:docMk/>
          <pc:sldMk cId="1130502122" sldId="343"/>
        </pc:sldMkLst>
      </pc:sldChg>
      <pc:sldChg chg="del">
        <pc:chgData name="Frances Steel" userId="79d46658-80de-4106-bb59-cad1b389c72e" providerId="ADAL" clId="{C9A650DF-FC12-494D-9C76-2639CC59E8C5}" dt="2026-08-13T09:39:25.665" v="0" actId="47"/>
        <pc:sldMkLst>
          <pc:docMk/>
          <pc:sldMk cId="227241366" sldId="344"/>
        </pc:sldMkLst>
      </pc:sldChg>
      <pc:sldChg chg="del">
        <pc:chgData name="Frances Steel" userId="79d46658-80de-4106-bb59-cad1b389c72e" providerId="ADAL" clId="{C9A650DF-FC12-494D-9C76-2639CC59E8C5}" dt="2026-08-13T09:39:25.665" v="0" actId="47"/>
        <pc:sldMkLst>
          <pc:docMk/>
          <pc:sldMk cId="1359039025" sldId="345"/>
        </pc:sldMkLst>
      </pc:sldChg>
      <pc:sldChg chg="del">
        <pc:chgData name="Frances Steel" userId="79d46658-80de-4106-bb59-cad1b389c72e" providerId="ADAL" clId="{C9A650DF-FC12-494D-9C76-2639CC59E8C5}" dt="2026-08-13T09:39:25.665" v="0" actId="47"/>
        <pc:sldMkLst>
          <pc:docMk/>
          <pc:sldMk cId="1896653241" sldId="346"/>
        </pc:sldMkLst>
      </pc:sldChg>
      <pc:sldChg chg="del">
        <pc:chgData name="Frances Steel" userId="79d46658-80de-4106-bb59-cad1b389c72e" providerId="ADAL" clId="{C9A650DF-FC12-494D-9C76-2639CC59E8C5}" dt="2026-08-13T09:39:25.665" v="0" actId="47"/>
        <pc:sldMkLst>
          <pc:docMk/>
          <pc:sldMk cId="3402514913" sldId="347"/>
        </pc:sldMkLst>
      </pc:sldChg>
      <pc:sldChg chg="del">
        <pc:chgData name="Frances Steel" userId="79d46658-80de-4106-bb59-cad1b389c72e" providerId="ADAL" clId="{C9A650DF-FC12-494D-9C76-2639CC59E8C5}" dt="2026-08-13T09:39:25.665" v="0" actId="47"/>
        <pc:sldMkLst>
          <pc:docMk/>
          <pc:sldMk cId="3176318026" sldId="348"/>
        </pc:sldMkLst>
      </pc:sldChg>
      <pc:sldChg chg="del">
        <pc:chgData name="Frances Steel" userId="79d46658-80de-4106-bb59-cad1b389c72e" providerId="ADAL" clId="{C9A650DF-FC12-494D-9C76-2639CC59E8C5}" dt="2026-08-13T09:39:25.665" v="0" actId="47"/>
        <pc:sldMkLst>
          <pc:docMk/>
          <pc:sldMk cId="1115766580" sldId="349"/>
        </pc:sldMkLst>
      </pc:sldChg>
      <pc:sldChg chg="del">
        <pc:chgData name="Frances Steel" userId="79d46658-80de-4106-bb59-cad1b389c72e" providerId="ADAL" clId="{C9A650DF-FC12-494D-9C76-2639CC59E8C5}" dt="2026-08-13T09:39:25.665" v="0" actId="47"/>
        <pc:sldMkLst>
          <pc:docMk/>
          <pc:sldMk cId="799748722" sldId="350"/>
        </pc:sldMkLst>
      </pc:sldChg>
      <pc:sldChg chg="del">
        <pc:chgData name="Frances Steel" userId="79d46658-80de-4106-bb59-cad1b389c72e" providerId="ADAL" clId="{C9A650DF-FC12-494D-9C76-2639CC59E8C5}" dt="2026-08-13T09:39:25.665" v="0" actId="47"/>
        <pc:sldMkLst>
          <pc:docMk/>
          <pc:sldMk cId="869973807" sldId="351"/>
        </pc:sldMkLst>
      </pc:sldChg>
      <pc:sldChg chg="del">
        <pc:chgData name="Frances Steel" userId="79d46658-80de-4106-bb59-cad1b389c72e" providerId="ADAL" clId="{C9A650DF-FC12-494D-9C76-2639CC59E8C5}" dt="2026-08-13T09:39:25.665" v="0" actId="47"/>
        <pc:sldMkLst>
          <pc:docMk/>
          <pc:sldMk cId="2847549108" sldId="352"/>
        </pc:sldMkLst>
      </pc:sldChg>
      <pc:sldChg chg="del">
        <pc:chgData name="Frances Steel" userId="79d46658-80de-4106-bb59-cad1b389c72e" providerId="ADAL" clId="{C9A650DF-FC12-494D-9C76-2639CC59E8C5}" dt="2026-08-13T09:39:25.665" v="0" actId="47"/>
        <pc:sldMkLst>
          <pc:docMk/>
          <pc:sldMk cId="1409129158" sldId="353"/>
        </pc:sldMkLst>
      </pc:sldChg>
      <pc:sldChg chg="del">
        <pc:chgData name="Frances Steel" userId="79d46658-80de-4106-bb59-cad1b389c72e" providerId="ADAL" clId="{C9A650DF-FC12-494D-9C76-2639CC59E8C5}" dt="2026-08-13T09:39:25.665" v="0" actId="47"/>
        <pc:sldMkLst>
          <pc:docMk/>
          <pc:sldMk cId="3773325632" sldId="354"/>
        </pc:sldMkLst>
      </pc:sldChg>
      <pc:sldChg chg="del">
        <pc:chgData name="Frances Steel" userId="79d46658-80de-4106-bb59-cad1b389c72e" providerId="ADAL" clId="{C9A650DF-FC12-494D-9C76-2639CC59E8C5}" dt="2026-08-13T09:39:25.665" v="0" actId="47"/>
        <pc:sldMkLst>
          <pc:docMk/>
          <pc:sldMk cId="2122377566" sldId="355"/>
        </pc:sldMkLst>
      </pc:sldChg>
      <pc:sldChg chg="del">
        <pc:chgData name="Frances Steel" userId="79d46658-80de-4106-bb59-cad1b389c72e" providerId="ADAL" clId="{C9A650DF-FC12-494D-9C76-2639CC59E8C5}" dt="2026-08-13T09:39:25.665" v="0" actId="47"/>
        <pc:sldMkLst>
          <pc:docMk/>
          <pc:sldMk cId="3950445478" sldId="356"/>
        </pc:sldMkLst>
      </pc:sldChg>
      <pc:sldChg chg="del">
        <pc:chgData name="Frances Steel" userId="79d46658-80de-4106-bb59-cad1b389c72e" providerId="ADAL" clId="{C9A650DF-FC12-494D-9C76-2639CC59E8C5}" dt="2026-08-13T09:39:25.665" v="0" actId="47"/>
        <pc:sldMkLst>
          <pc:docMk/>
          <pc:sldMk cId="3900292432" sldId="357"/>
        </pc:sldMkLst>
      </pc:sldChg>
      <pc:sldChg chg="del">
        <pc:chgData name="Frances Steel" userId="79d46658-80de-4106-bb59-cad1b389c72e" providerId="ADAL" clId="{C9A650DF-FC12-494D-9C76-2639CC59E8C5}" dt="2026-08-13T09:39:25.665" v="0" actId="47"/>
        <pc:sldMkLst>
          <pc:docMk/>
          <pc:sldMk cId="178270253" sldId="358"/>
        </pc:sldMkLst>
      </pc:sldChg>
      <pc:sldChg chg="del">
        <pc:chgData name="Frances Steel" userId="79d46658-80de-4106-bb59-cad1b389c72e" providerId="ADAL" clId="{C9A650DF-FC12-494D-9C76-2639CC59E8C5}" dt="2026-08-13T09:39:25.665" v="0" actId="47"/>
        <pc:sldMkLst>
          <pc:docMk/>
          <pc:sldMk cId="1972560737" sldId="359"/>
        </pc:sldMkLst>
      </pc:sldChg>
      <pc:sldChg chg="del">
        <pc:chgData name="Frances Steel" userId="79d46658-80de-4106-bb59-cad1b389c72e" providerId="ADAL" clId="{C9A650DF-FC12-494D-9C76-2639CC59E8C5}" dt="2026-08-13T09:39:25.665" v="0" actId="47"/>
        <pc:sldMkLst>
          <pc:docMk/>
          <pc:sldMk cId="666957664" sldId="360"/>
        </pc:sldMkLst>
      </pc:sldChg>
      <pc:sldChg chg="del">
        <pc:chgData name="Frances Steel" userId="79d46658-80de-4106-bb59-cad1b389c72e" providerId="ADAL" clId="{C9A650DF-FC12-494D-9C76-2639CC59E8C5}" dt="2026-08-13T09:39:25.665" v="0" actId="47"/>
        <pc:sldMkLst>
          <pc:docMk/>
          <pc:sldMk cId="1375381575" sldId="361"/>
        </pc:sldMkLst>
      </pc:sldChg>
      <pc:sldChg chg="del">
        <pc:chgData name="Frances Steel" userId="79d46658-80de-4106-bb59-cad1b389c72e" providerId="ADAL" clId="{C9A650DF-FC12-494D-9C76-2639CC59E8C5}" dt="2026-08-13T09:39:25.665" v="0" actId="47"/>
        <pc:sldMkLst>
          <pc:docMk/>
          <pc:sldMk cId="3774396332" sldId="362"/>
        </pc:sldMkLst>
      </pc:sldChg>
      <pc:sldChg chg="del">
        <pc:chgData name="Frances Steel" userId="79d46658-80de-4106-bb59-cad1b389c72e" providerId="ADAL" clId="{C9A650DF-FC12-494D-9C76-2639CC59E8C5}" dt="2026-08-13T09:39:25.665" v="0" actId="47"/>
        <pc:sldMkLst>
          <pc:docMk/>
          <pc:sldMk cId="3969832966" sldId="363"/>
        </pc:sldMkLst>
      </pc:sldChg>
      <pc:sldChg chg="del">
        <pc:chgData name="Frances Steel" userId="79d46658-80de-4106-bb59-cad1b389c72e" providerId="ADAL" clId="{C9A650DF-FC12-494D-9C76-2639CC59E8C5}" dt="2026-08-13T09:39:31.134" v="1" actId="47"/>
        <pc:sldMkLst>
          <pc:docMk/>
          <pc:sldMk cId="3929278674" sldId="364"/>
        </pc:sldMkLst>
      </pc:sldChg>
      <pc:sldChg chg="del">
        <pc:chgData name="Frances Steel" userId="79d46658-80de-4106-bb59-cad1b389c72e" providerId="ADAL" clId="{C9A650DF-FC12-494D-9C76-2639CC59E8C5}" dt="2026-08-13T09:39:31.134" v="1" actId="47"/>
        <pc:sldMkLst>
          <pc:docMk/>
          <pc:sldMk cId="285840054" sldId="365"/>
        </pc:sldMkLst>
      </pc:sldChg>
      <pc:sldChg chg="del">
        <pc:chgData name="Frances Steel" userId="79d46658-80de-4106-bb59-cad1b389c72e" providerId="ADAL" clId="{C9A650DF-FC12-494D-9C76-2639CC59E8C5}" dt="2026-08-13T09:39:31.134" v="1" actId="47"/>
        <pc:sldMkLst>
          <pc:docMk/>
          <pc:sldMk cId="3903199392" sldId="366"/>
        </pc:sldMkLst>
      </pc:sldChg>
      <pc:sldChg chg="del">
        <pc:chgData name="Frances Steel" userId="79d46658-80de-4106-bb59-cad1b389c72e" providerId="ADAL" clId="{C9A650DF-FC12-494D-9C76-2639CC59E8C5}" dt="2026-08-13T09:39:36.724" v="2" actId="47"/>
        <pc:sldMkLst>
          <pc:docMk/>
          <pc:sldMk cId="1181487563" sldId="367"/>
        </pc:sldMkLst>
      </pc:sldChg>
      <pc:sldChg chg="del">
        <pc:chgData name="Frances Steel" userId="79d46658-80de-4106-bb59-cad1b389c72e" providerId="ADAL" clId="{C9A650DF-FC12-494D-9C76-2639CC59E8C5}" dt="2026-08-13T09:39:36.724" v="2" actId="47"/>
        <pc:sldMkLst>
          <pc:docMk/>
          <pc:sldMk cId="3082684375" sldId="368"/>
        </pc:sldMkLst>
      </pc:sldChg>
      <pc:sldChg chg="del">
        <pc:chgData name="Frances Steel" userId="79d46658-80de-4106-bb59-cad1b389c72e" providerId="ADAL" clId="{C9A650DF-FC12-494D-9C76-2639CC59E8C5}" dt="2026-08-13T09:39:31.134" v="1" actId="47"/>
        <pc:sldMkLst>
          <pc:docMk/>
          <pc:sldMk cId="4012602982" sldId="370"/>
        </pc:sldMkLst>
      </pc:sldChg>
      <pc:sldChg chg="del">
        <pc:chgData name="Frances Steel" userId="79d46658-80de-4106-bb59-cad1b389c72e" providerId="ADAL" clId="{C9A650DF-FC12-494D-9C76-2639CC59E8C5}" dt="2026-08-13T09:39:31.134" v="1" actId="47"/>
        <pc:sldMkLst>
          <pc:docMk/>
          <pc:sldMk cId="3310866008" sldId="371"/>
        </pc:sldMkLst>
      </pc:sldChg>
      <pc:sldChg chg="del">
        <pc:chgData name="Frances Steel" userId="79d46658-80de-4106-bb59-cad1b389c72e" providerId="ADAL" clId="{C9A650DF-FC12-494D-9C76-2639CC59E8C5}" dt="2026-08-13T09:39:31.134" v="1" actId="47"/>
        <pc:sldMkLst>
          <pc:docMk/>
          <pc:sldMk cId="4103113797" sldId="372"/>
        </pc:sldMkLst>
      </pc:sldChg>
      <pc:sldChg chg="del">
        <pc:chgData name="Frances Steel" userId="79d46658-80de-4106-bb59-cad1b389c72e" providerId="ADAL" clId="{C9A650DF-FC12-494D-9C76-2639CC59E8C5}" dt="2026-08-13T09:39:36.724" v="2" actId="47"/>
        <pc:sldMkLst>
          <pc:docMk/>
          <pc:sldMk cId="2637083717" sldId="373"/>
        </pc:sldMkLst>
      </pc:sldChg>
      <pc:sldChg chg="del">
        <pc:chgData name="Frances Steel" userId="79d46658-80de-4106-bb59-cad1b389c72e" providerId="ADAL" clId="{C9A650DF-FC12-494D-9C76-2639CC59E8C5}" dt="2026-08-13T09:39:36.724" v="2" actId="47"/>
        <pc:sldMkLst>
          <pc:docMk/>
          <pc:sldMk cId="2942426247" sldId="374"/>
        </pc:sldMkLst>
      </pc:sldChg>
      <pc:sldChg chg="del">
        <pc:chgData name="Frances Steel" userId="79d46658-80de-4106-bb59-cad1b389c72e" providerId="ADAL" clId="{C9A650DF-FC12-494D-9C76-2639CC59E8C5}" dt="2026-08-13T09:39:25.665" v="0" actId="47"/>
        <pc:sldMkLst>
          <pc:docMk/>
          <pc:sldMk cId="2427575694" sldId="876"/>
        </pc:sldMkLst>
      </pc:sldChg>
      <pc:sldChg chg="del">
        <pc:chgData name="Frances Steel" userId="79d46658-80de-4106-bb59-cad1b389c72e" providerId="ADAL" clId="{C9A650DF-FC12-494D-9C76-2639CC59E8C5}" dt="2026-08-13T09:39:25.665" v="0" actId="47"/>
        <pc:sldMkLst>
          <pc:docMk/>
          <pc:sldMk cId="3980086666" sldId="877"/>
        </pc:sldMkLst>
      </pc:sldChg>
      <pc:sldChg chg="del">
        <pc:chgData name="Frances Steel" userId="79d46658-80de-4106-bb59-cad1b389c72e" providerId="ADAL" clId="{C9A650DF-FC12-494D-9C76-2639CC59E8C5}" dt="2026-08-13T09:39:25.665" v="0" actId="47"/>
        <pc:sldMkLst>
          <pc:docMk/>
          <pc:sldMk cId="3969685628" sldId="3329"/>
        </pc:sldMkLst>
      </pc:sldChg>
      <pc:sldChg chg="del">
        <pc:chgData name="Frances Steel" userId="79d46658-80de-4106-bb59-cad1b389c72e" providerId="ADAL" clId="{C9A650DF-FC12-494D-9C76-2639CC59E8C5}" dt="2026-08-13T09:39:25.665" v="0" actId="47"/>
        <pc:sldMkLst>
          <pc:docMk/>
          <pc:sldMk cId="2141623433" sldId="3332"/>
        </pc:sldMkLst>
      </pc:sldChg>
      <pc:sldChg chg="del">
        <pc:chgData name="Frances Steel" userId="79d46658-80de-4106-bb59-cad1b389c72e" providerId="ADAL" clId="{C9A650DF-FC12-494D-9C76-2639CC59E8C5}" dt="2026-08-13T09:39:25.665" v="0" actId="47"/>
        <pc:sldMkLst>
          <pc:docMk/>
          <pc:sldMk cId="2382823530" sldId="3358"/>
        </pc:sldMkLst>
      </pc:sldChg>
      <pc:sldChg chg="del">
        <pc:chgData name="Frances Steel" userId="79d46658-80de-4106-bb59-cad1b389c72e" providerId="ADAL" clId="{C9A650DF-FC12-494D-9C76-2639CC59E8C5}" dt="2026-08-13T09:39:25.665" v="0" actId="47"/>
        <pc:sldMkLst>
          <pc:docMk/>
          <pc:sldMk cId="3519545674" sldId="3386"/>
        </pc:sldMkLst>
      </pc:sldChg>
      <pc:sldChg chg="del">
        <pc:chgData name="Frances Steel" userId="79d46658-80de-4106-bb59-cad1b389c72e" providerId="ADAL" clId="{C9A650DF-FC12-494D-9C76-2639CC59E8C5}" dt="2026-08-13T09:39:25.665" v="0" actId="47"/>
        <pc:sldMkLst>
          <pc:docMk/>
          <pc:sldMk cId="1262788985" sldId="3387"/>
        </pc:sldMkLst>
      </pc:sldChg>
      <pc:sldChg chg="del">
        <pc:chgData name="Frances Steel" userId="79d46658-80de-4106-bb59-cad1b389c72e" providerId="ADAL" clId="{C9A650DF-FC12-494D-9C76-2639CC59E8C5}" dt="2026-08-13T09:39:25.665" v="0" actId="47"/>
        <pc:sldMkLst>
          <pc:docMk/>
          <pc:sldMk cId="2532067555" sldId="3389"/>
        </pc:sldMkLst>
      </pc:sldChg>
      <pc:sldChg chg="del">
        <pc:chgData name="Frances Steel" userId="79d46658-80de-4106-bb59-cad1b389c72e" providerId="ADAL" clId="{C9A650DF-FC12-494D-9C76-2639CC59E8C5}" dt="2026-08-13T09:39:25.665" v="0" actId="47"/>
        <pc:sldMkLst>
          <pc:docMk/>
          <pc:sldMk cId="1477754103" sldId="3390"/>
        </pc:sldMkLst>
      </pc:sldChg>
      <pc:sldChg chg="del">
        <pc:chgData name="Frances Steel" userId="79d46658-80de-4106-bb59-cad1b389c72e" providerId="ADAL" clId="{C9A650DF-FC12-494D-9C76-2639CC59E8C5}" dt="2026-08-13T09:39:25.665" v="0" actId="47"/>
        <pc:sldMkLst>
          <pc:docMk/>
          <pc:sldMk cId="3338066366" sldId="3391"/>
        </pc:sldMkLst>
      </pc:sldChg>
      <pc:sldChg chg="del">
        <pc:chgData name="Frances Steel" userId="79d46658-80de-4106-bb59-cad1b389c72e" providerId="ADAL" clId="{C9A650DF-FC12-494D-9C76-2639CC59E8C5}" dt="2026-08-13T09:39:25.665" v="0" actId="47"/>
        <pc:sldMkLst>
          <pc:docMk/>
          <pc:sldMk cId="1342595668" sldId="3392"/>
        </pc:sldMkLst>
      </pc:sldChg>
      <pc:sldChg chg="del">
        <pc:chgData name="Frances Steel" userId="79d46658-80de-4106-bb59-cad1b389c72e" providerId="ADAL" clId="{C9A650DF-FC12-494D-9C76-2639CC59E8C5}" dt="2026-08-13T09:39:25.665" v="0" actId="47"/>
        <pc:sldMkLst>
          <pc:docMk/>
          <pc:sldMk cId="2666447488" sldId="3393"/>
        </pc:sldMkLst>
      </pc:sldChg>
      <pc:sldChg chg="del">
        <pc:chgData name="Frances Steel" userId="79d46658-80de-4106-bb59-cad1b389c72e" providerId="ADAL" clId="{C9A650DF-FC12-494D-9C76-2639CC59E8C5}" dt="2026-08-13T09:39:41.471" v="3" actId="47"/>
        <pc:sldMkLst>
          <pc:docMk/>
          <pc:sldMk cId="2156946705" sldId="3395"/>
        </pc:sldMkLst>
      </pc:sldChg>
      <pc:sldChg chg="del">
        <pc:chgData name="Frances Steel" userId="79d46658-80de-4106-bb59-cad1b389c72e" providerId="ADAL" clId="{C9A650DF-FC12-494D-9C76-2639CC59E8C5}" dt="2026-08-13T09:39:41.471" v="3" actId="47"/>
        <pc:sldMkLst>
          <pc:docMk/>
          <pc:sldMk cId="2707613481" sldId="3396"/>
        </pc:sldMkLst>
      </pc:sldChg>
      <pc:sldChg chg="del">
        <pc:chgData name="Frances Steel" userId="79d46658-80de-4106-bb59-cad1b389c72e" providerId="ADAL" clId="{C9A650DF-FC12-494D-9C76-2639CC59E8C5}" dt="2026-08-13T09:39:25.665" v="0" actId="47"/>
        <pc:sldMkLst>
          <pc:docMk/>
          <pc:sldMk cId="1442663243" sldId="3408"/>
        </pc:sldMkLst>
      </pc:sldChg>
      <pc:sldChg chg="del">
        <pc:chgData name="Frances Steel" userId="79d46658-80de-4106-bb59-cad1b389c72e" providerId="ADAL" clId="{C9A650DF-FC12-494D-9C76-2639CC59E8C5}" dt="2026-08-13T09:39:25.665" v="0" actId="47"/>
        <pc:sldMkLst>
          <pc:docMk/>
          <pc:sldMk cId="1622485376" sldId="3411"/>
        </pc:sldMkLst>
      </pc:sldChg>
      <pc:sldChg chg="del">
        <pc:chgData name="Frances Steel" userId="79d46658-80de-4106-bb59-cad1b389c72e" providerId="ADAL" clId="{C9A650DF-FC12-494D-9C76-2639CC59E8C5}" dt="2026-08-13T09:39:25.665" v="0" actId="47"/>
        <pc:sldMkLst>
          <pc:docMk/>
          <pc:sldMk cId="3731085038" sldId="3412"/>
        </pc:sldMkLst>
      </pc:sldChg>
      <pc:sldChg chg="del">
        <pc:chgData name="Frances Steel" userId="79d46658-80de-4106-bb59-cad1b389c72e" providerId="ADAL" clId="{C9A650DF-FC12-494D-9C76-2639CC59E8C5}" dt="2026-08-13T09:39:25.665" v="0" actId="47"/>
        <pc:sldMkLst>
          <pc:docMk/>
          <pc:sldMk cId="1375777329" sldId="3413"/>
        </pc:sldMkLst>
      </pc:sldChg>
      <pc:sldChg chg="del">
        <pc:chgData name="Frances Steel" userId="79d46658-80de-4106-bb59-cad1b389c72e" providerId="ADAL" clId="{C9A650DF-FC12-494D-9C76-2639CC59E8C5}" dt="2026-08-13T09:39:25.665" v="0" actId="47"/>
        <pc:sldMkLst>
          <pc:docMk/>
          <pc:sldMk cId="1281320042" sldId="3414"/>
        </pc:sldMkLst>
      </pc:sldChg>
      <pc:sldChg chg="del">
        <pc:chgData name="Frances Steel" userId="79d46658-80de-4106-bb59-cad1b389c72e" providerId="ADAL" clId="{C9A650DF-FC12-494D-9C76-2639CC59E8C5}" dt="2026-08-13T09:39:25.665" v="0" actId="47"/>
        <pc:sldMkLst>
          <pc:docMk/>
          <pc:sldMk cId="4019393009" sldId="3415"/>
        </pc:sldMkLst>
      </pc:sldChg>
      <pc:sldChg chg="del">
        <pc:chgData name="Frances Steel" userId="79d46658-80de-4106-bb59-cad1b389c72e" providerId="ADAL" clId="{C9A650DF-FC12-494D-9C76-2639CC59E8C5}" dt="2026-08-13T09:39:25.665" v="0" actId="47"/>
        <pc:sldMkLst>
          <pc:docMk/>
          <pc:sldMk cId="2425874984" sldId="3416"/>
        </pc:sldMkLst>
      </pc:sldChg>
      <pc:sldChg chg="del">
        <pc:chgData name="Frances Steel" userId="79d46658-80de-4106-bb59-cad1b389c72e" providerId="ADAL" clId="{C9A650DF-FC12-494D-9C76-2639CC59E8C5}" dt="2026-08-13T09:39:25.665" v="0" actId="47"/>
        <pc:sldMkLst>
          <pc:docMk/>
          <pc:sldMk cId="3348936492" sldId="3417"/>
        </pc:sldMkLst>
      </pc:sldChg>
      <pc:sldChg chg="del">
        <pc:chgData name="Frances Steel" userId="79d46658-80de-4106-bb59-cad1b389c72e" providerId="ADAL" clId="{C9A650DF-FC12-494D-9C76-2639CC59E8C5}" dt="2026-08-13T09:39:25.665" v="0" actId="47"/>
        <pc:sldMkLst>
          <pc:docMk/>
          <pc:sldMk cId="732575021" sldId="3418"/>
        </pc:sldMkLst>
      </pc:sldChg>
      <pc:sldChg chg="del">
        <pc:chgData name="Frances Steel" userId="79d46658-80de-4106-bb59-cad1b389c72e" providerId="ADAL" clId="{C9A650DF-FC12-494D-9C76-2639CC59E8C5}" dt="2026-08-13T09:39:25.665" v="0" actId="47"/>
        <pc:sldMkLst>
          <pc:docMk/>
          <pc:sldMk cId="3027048397" sldId="3419"/>
        </pc:sldMkLst>
      </pc:sldChg>
      <pc:sldChg chg="del">
        <pc:chgData name="Frances Steel" userId="79d46658-80de-4106-bb59-cad1b389c72e" providerId="ADAL" clId="{C9A650DF-FC12-494D-9C76-2639CC59E8C5}" dt="2026-08-13T09:39:25.665" v="0" actId="47"/>
        <pc:sldMkLst>
          <pc:docMk/>
          <pc:sldMk cId="4263646275" sldId="3420"/>
        </pc:sldMkLst>
      </pc:sldChg>
      <pc:sldChg chg="del">
        <pc:chgData name="Frances Steel" userId="79d46658-80de-4106-bb59-cad1b389c72e" providerId="ADAL" clId="{C9A650DF-FC12-494D-9C76-2639CC59E8C5}" dt="2026-08-13T09:39:25.665" v="0" actId="47"/>
        <pc:sldMkLst>
          <pc:docMk/>
          <pc:sldMk cId="3666104551" sldId="3421"/>
        </pc:sldMkLst>
      </pc:sldChg>
      <pc:sldChg chg="del">
        <pc:chgData name="Frances Steel" userId="79d46658-80de-4106-bb59-cad1b389c72e" providerId="ADAL" clId="{C9A650DF-FC12-494D-9C76-2639CC59E8C5}" dt="2026-08-13T09:39:25.665" v="0" actId="47"/>
        <pc:sldMkLst>
          <pc:docMk/>
          <pc:sldMk cId="3152392390" sldId="3422"/>
        </pc:sldMkLst>
      </pc:sldChg>
      <pc:sldChg chg="del">
        <pc:chgData name="Frances Steel" userId="79d46658-80de-4106-bb59-cad1b389c72e" providerId="ADAL" clId="{C9A650DF-FC12-494D-9C76-2639CC59E8C5}" dt="2026-08-13T09:39:25.665" v="0" actId="47"/>
        <pc:sldMkLst>
          <pc:docMk/>
          <pc:sldMk cId="2231678948" sldId="3423"/>
        </pc:sldMkLst>
      </pc:sldChg>
      <pc:sldChg chg="del">
        <pc:chgData name="Frances Steel" userId="79d46658-80de-4106-bb59-cad1b389c72e" providerId="ADAL" clId="{C9A650DF-FC12-494D-9C76-2639CC59E8C5}" dt="2026-08-13T09:39:25.665" v="0" actId="47"/>
        <pc:sldMkLst>
          <pc:docMk/>
          <pc:sldMk cId="701240817" sldId="3424"/>
        </pc:sldMkLst>
      </pc:sldChg>
      <pc:sldChg chg="del">
        <pc:chgData name="Frances Steel" userId="79d46658-80de-4106-bb59-cad1b389c72e" providerId="ADAL" clId="{C9A650DF-FC12-494D-9C76-2639CC59E8C5}" dt="2026-08-13T09:39:25.665" v="0" actId="47"/>
        <pc:sldMkLst>
          <pc:docMk/>
          <pc:sldMk cId="3653745888" sldId="3425"/>
        </pc:sldMkLst>
      </pc:sldChg>
      <pc:sldChg chg="del">
        <pc:chgData name="Frances Steel" userId="79d46658-80de-4106-bb59-cad1b389c72e" providerId="ADAL" clId="{C9A650DF-FC12-494D-9C76-2639CC59E8C5}" dt="2026-08-13T09:39:25.665" v="0" actId="47"/>
        <pc:sldMkLst>
          <pc:docMk/>
          <pc:sldMk cId="3754624934" sldId="3426"/>
        </pc:sldMkLst>
      </pc:sldChg>
      <pc:sldChg chg="del">
        <pc:chgData name="Frances Steel" userId="79d46658-80de-4106-bb59-cad1b389c72e" providerId="ADAL" clId="{C9A650DF-FC12-494D-9C76-2639CC59E8C5}" dt="2026-08-13T09:39:25.665" v="0" actId="47"/>
        <pc:sldMkLst>
          <pc:docMk/>
          <pc:sldMk cId="996894215" sldId="3427"/>
        </pc:sldMkLst>
      </pc:sldChg>
      <pc:sldChg chg="del">
        <pc:chgData name="Frances Steel" userId="79d46658-80de-4106-bb59-cad1b389c72e" providerId="ADAL" clId="{C9A650DF-FC12-494D-9C76-2639CC59E8C5}" dt="2026-08-13T09:39:25.665" v="0" actId="47"/>
        <pc:sldMkLst>
          <pc:docMk/>
          <pc:sldMk cId="2514051786" sldId="3428"/>
        </pc:sldMkLst>
      </pc:sldChg>
      <pc:sldChg chg="del">
        <pc:chgData name="Frances Steel" userId="79d46658-80de-4106-bb59-cad1b389c72e" providerId="ADAL" clId="{C9A650DF-FC12-494D-9C76-2639CC59E8C5}" dt="2026-08-13T09:39:25.665" v="0" actId="47"/>
        <pc:sldMkLst>
          <pc:docMk/>
          <pc:sldMk cId="732343090" sldId="3429"/>
        </pc:sldMkLst>
      </pc:sldChg>
      <pc:sldChg chg="del">
        <pc:chgData name="Frances Steel" userId="79d46658-80de-4106-bb59-cad1b389c72e" providerId="ADAL" clId="{C9A650DF-FC12-494D-9C76-2639CC59E8C5}" dt="2026-08-13T09:39:31.134" v="1" actId="47"/>
        <pc:sldMkLst>
          <pc:docMk/>
          <pc:sldMk cId="196501381" sldId="3430"/>
        </pc:sldMkLst>
      </pc:sldChg>
      <pc:sldChg chg="del">
        <pc:chgData name="Frances Steel" userId="79d46658-80de-4106-bb59-cad1b389c72e" providerId="ADAL" clId="{C9A650DF-FC12-494D-9C76-2639CC59E8C5}" dt="2026-08-13T09:39:31.134" v="1" actId="47"/>
        <pc:sldMkLst>
          <pc:docMk/>
          <pc:sldMk cId="1970930798" sldId="3431"/>
        </pc:sldMkLst>
      </pc:sldChg>
      <pc:sldChg chg="del">
        <pc:chgData name="Frances Steel" userId="79d46658-80de-4106-bb59-cad1b389c72e" providerId="ADAL" clId="{C9A650DF-FC12-494D-9C76-2639CC59E8C5}" dt="2026-08-13T09:39:31.134" v="1" actId="47"/>
        <pc:sldMkLst>
          <pc:docMk/>
          <pc:sldMk cId="4253187682" sldId="3432"/>
        </pc:sldMkLst>
      </pc:sldChg>
      <pc:sldChg chg="del">
        <pc:chgData name="Frances Steel" userId="79d46658-80de-4106-bb59-cad1b389c72e" providerId="ADAL" clId="{C9A650DF-FC12-494D-9C76-2639CC59E8C5}" dt="2026-08-13T09:39:36.724" v="2" actId="47"/>
        <pc:sldMkLst>
          <pc:docMk/>
          <pc:sldMk cId="1546944119" sldId="3433"/>
        </pc:sldMkLst>
      </pc:sldChg>
      <pc:sldChg chg="del">
        <pc:chgData name="Frances Steel" userId="79d46658-80de-4106-bb59-cad1b389c72e" providerId="ADAL" clId="{C9A650DF-FC12-494D-9C76-2639CC59E8C5}" dt="2026-08-13T09:39:36.724" v="2" actId="47"/>
        <pc:sldMkLst>
          <pc:docMk/>
          <pc:sldMk cId="2013113174" sldId="3434"/>
        </pc:sldMkLst>
      </pc:sldChg>
      <pc:sldChg chg="del">
        <pc:chgData name="Frances Steel" userId="79d46658-80de-4106-bb59-cad1b389c72e" providerId="ADAL" clId="{C9A650DF-FC12-494D-9C76-2639CC59E8C5}" dt="2026-08-13T09:39:41.471" v="3" actId="47"/>
        <pc:sldMkLst>
          <pc:docMk/>
          <pc:sldMk cId="2774960457" sldId="3436"/>
        </pc:sldMkLst>
      </pc:sldChg>
      <pc:sldChg chg="del">
        <pc:chgData name="Frances Steel" userId="79d46658-80de-4106-bb59-cad1b389c72e" providerId="ADAL" clId="{C9A650DF-FC12-494D-9C76-2639CC59E8C5}" dt="2026-08-13T09:39:25.665" v="0" actId="47"/>
        <pc:sldMkLst>
          <pc:docMk/>
          <pc:sldMk cId="2963010713" sldId="3437"/>
        </pc:sldMkLst>
      </pc:sldChg>
      <pc:sldChg chg="del">
        <pc:chgData name="Frances Steel" userId="79d46658-80de-4106-bb59-cad1b389c72e" providerId="ADAL" clId="{C9A650DF-FC12-494D-9C76-2639CC59E8C5}" dt="2026-08-13T09:39:25.665" v="0" actId="47"/>
        <pc:sldMkLst>
          <pc:docMk/>
          <pc:sldMk cId="2817255563" sldId="3438"/>
        </pc:sldMkLst>
      </pc:sldChg>
      <pc:sldChg chg="del">
        <pc:chgData name="Frances Steel" userId="79d46658-80de-4106-bb59-cad1b389c72e" providerId="ADAL" clId="{C9A650DF-FC12-494D-9C76-2639CC59E8C5}" dt="2026-08-13T09:39:25.665" v="0" actId="47"/>
        <pc:sldMkLst>
          <pc:docMk/>
          <pc:sldMk cId="629913557" sldId="3439"/>
        </pc:sldMkLst>
      </pc:sldChg>
      <pc:sldChg chg="del">
        <pc:chgData name="Frances Steel" userId="79d46658-80de-4106-bb59-cad1b389c72e" providerId="ADAL" clId="{C9A650DF-FC12-494D-9C76-2639CC59E8C5}" dt="2026-08-13T09:39:25.665" v="0" actId="47"/>
        <pc:sldMkLst>
          <pc:docMk/>
          <pc:sldMk cId="2523091378" sldId="3440"/>
        </pc:sldMkLst>
      </pc:sldChg>
      <pc:sldChg chg="del">
        <pc:chgData name="Frances Steel" userId="79d46658-80de-4106-bb59-cad1b389c72e" providerId="ADAL" clId="{C9A650DF-FC12-494D-9C76-2639CC59E8C5}" dt="2026-08-13T09:39:25.665" v="0" actId="47"/>
        <pc:sldMkLst>
          <pc:docMk/>
          <pc:sldMk cId="2054709051" sldId="3441"/>
        </pc:sldMkLst>
      </pc:sldChg>
      <pc:sldChg chg="del">
        <pc:chgData name="Frances Steel" userId="79d46658-80de-4106-bb59-cad1b389c72e" providerId="ADAL" clId="{C9A650DF-FC12-494D-9C76-2639CC59E8C5}" dt="2026-08-13T09:39:25.665" v="0" actId="47"/>
        <pc:sldMkLst>
          <pc:docMk/>
          <pc:sldMk cId="2962587947" sldId="3442"/>
        </pc:sldMkLst>
      </pc:sldChg>
      <pc:sldChg chg="del">
        <pc:chgData name="Frances Steel" userId="79d46658-80de-4106-bb59-cad1b389c72e" providerId="ADAL" clId="{C9A650DF-FC12-494D-9C76-2639CC59E8C5}" dt="2026-08-13T09:39:25.665" v="0" actId="47"/>
        <pc:sldMkLst>
          <pc:docMk/>
          <pc:sldMk cId="3558395744" sldId="3443"/>
        </pc:sldMkLst>
      </pc:sldChg>
      <pc:sldChg chg="del">
        <pc:chgData name="Frances Steel" userId="79d46658-80de-4106-bb59-cad1b389c72e" providerId="ADAL" clId="{C9A650DF-FC12-494D-9C76-2639CC59E8C5}" dt="2026-08-13T09:39:25.665" v="0" actId="47"/>
        <pc:sldMkLst>
          <pc:docMk/>
          <pc:sldMk cId="2974355294" sldId="3444"/>
        </pc:sldMkLst>
      </pc:sldChg>
      <pc:sldChg chg="del">
        <pc:chgData name="Frances Steel" userId="79d46658-80de-4106-bb59-cad1b389c72e" providerId="ADAL" clId="{C9A650DF-FC12-494D-9C76-2639CC59E8C5}" dt="2026-08-13T09:39:25.665" v="0" actId="47"/>
        <pc:sldMkLst>
          <pc:docMk/>
          <pc:sldMk cId="3015514144" sldId="3445"/>
        </pc:sldMkLst>
      </pc:sldChg>
      <pc:sldChg chg="del">
        <pc:chgData name="Frances Steel" userId="79d46658-80de-4106-bb59-cad1b389c72e" providerId="ADAL" clId="{C9A650DF-FC12-494D-9C76-2639CC59E8C5}" dt="2026-08-13T09:39:25.665" v="0" actId="47"/>
        <pc:sldMkLst>
          <pc:docMk/>
          <pc:sldMk cId="562799054" sldId="3446"/>
        </pc:sldMkLst>
      </pc:sldChg>
      <pc:sldChg chg="del">
        <pc:chgData name="Frances Steel" userId="79d46658-80de-4106-bb59-cad1b389c72e" providerId="ADAL" clId="{C9A650DF-FC12-494D-9C76-2639CC59E8C5}" dt="2026-08-13T09:39:25.665" v="0" actId="47"/>
        <pc:sldMkLst>
          <pc:docMk/>
          <pc:sldMk cId="1408167290" sldId="3447"/>
        </pc:sldMkLst>
      </pc:sldChg>
      <pc:sldChg chg="del">
        <pc:chgData name="Frances Steel" userId="79d46658-80de-4106-bb59-cad1b389c72e" providerId="ADAL" clId="{C9A650DF-FC12-494D-9C76-2639CC59E8C5}" dt="2026-08-13T09:39:25.665" v="0" actId="47"/>
        <pc:sldMkLst>
          <pc:docMk/>
          <pc:sldMk cId="451251373" sldId="3448"/>
        </pc:sldMkLst>
      </pc:sldChg>
      <pc:sldChg chg="del">
        <pc:chgData name="Frances Steel" userId="79d46658-80de-4106-bb59-cad1b389c72e" providerId="ADAL" clId="{C9A650DF-FC12-494D-9C76-2639CC59E8C5}" dt="2026-08-13T09:39:25.665" v="0" actId="47"/>
        <pc:sldMkLst>
          <pc:docMk/>
          <pc:sldMk cId="1751069794" sldId="3449"/>
        </pc:sldMkLst>
      </pc:sldChg>
      <pc:sldChg chg="del">
        <pc:chgData name="Frances Steel" userId="79d46658-80de-4106-bb59-cad1b389c72e" providerId="ADAL" clId="{C9A650DF-FC12-494D-9C76-2639CC59E8C5}" dt="2026-08-13T09:39:25.665" v="0" actId="47"/>
        <pc:sldMkLst>
          <pc:docMk/>
          <pc:sldMk cId="3150827541" sldId="3450"/>
        </pc:sldMkLst>
      </pc:sldChg>
      <pc:sldChg chg="del">
        <pc:chgData name="Frances Steel" userId="79d46658-80de-4106-bb59-cad1b389c72e" providerId="ADAL" clId="{C9A650DF-FC12-494D-9C76-2639CC59E8C5}" dt="2026-08-13T09:39:25.665" v="0" actId="47"/>
        <pc:sldMkLst>
          <pc:docMk/>
          <pc:sldMk cId="2307836138" sldId="3451"/>
        </pc:sldMkLst>
      </pc:sldChg>
      <pc:sldChg chg="del">
        <pc:chgData name="Frances Steel" userId="79d46658-80de-4106-bb59-cad1b389c72e" providerId="ADAL" clId="{C9A650DF-FC12-494D-9C76-2639CC59E8C5}" dt="2026-08-13T09:39:25.665" v="0" actId="47"/>
        <pc:sldMkLst>
          <pc:docMk/>
          <pc:sldMk cId="3269978723" sldId="3452"/>
        </pc:sldMkLst>
      </pc:sldChg>
      <pc:sldChg chg="del">
        <pc:chgData name="Frances Steel" userId="79d46658-80de-4106-bb59-cad1b389c72e" providerId="ADAL" clId="{C9A650DF-FC12-494D-9C76-2639CC59E8C5}" dt="2026-08-13T09:39:31.134" v="1" actId="47"/>
        <pc:sldMkLst>
          <pc:docMk/>
          <pc:sldMk cId="1398045960" sldId="3453"/>
        </pc:sldMkLst>
      </pc:sldChg>
      <pc:sldChg chg="del">
        <pc:chgData name="Frances Steel" userId="79d46658-80de-4106-bb59-cad1b389c72e" providerId="ADAL" clId="{C9A650DF-FC12-494D-9C76-2639CC59E8C5}" dt="2026-08-13T09:39:31.134" v="1" actId="47"/>
        <pc:sldMkLst>
          <pc:docMk/>
          <pc:sldMk cId="135208967" sldId="3454"/>
        </pc:sldMkLst>
      </pc:sldChg>
      <pc:sldChg chg="del">
        <pc:chgData name="Frances Steel" userId="79d46658-80de-4106-bb59-cad1b389c72e" providerId="ADAL" clId="{C9A650DF-FC12-494D-9C76-2639CC59E8C5}" dt="2026-08-13T09:39:31.134" v="1" actId="47"/>
        <pc:sldMkLst>
          <pc:docMk/>
          <pc:sldMk cId="709258493" sldId="3455"/>
        </pc:sldMkLst>
      </pc:sldChg>
      <pc:sldChg chg="del">
        <pc:chgData name="Frances Steel" userId="79d46658-80de-4106-bb59-cad1b389c72e" providerId="ADAL" clId="{C9A650DF-FC12-494D-9C76-2639CC59E8C5}" dt="2026-08-13T09:39:36.724" v="2" actId="47"/>
        <pc:sldMkLst>
          <pc:docMk/>
          <pc:sldMk cId="1892078471" sldId="3456"/>
        </pc:sldMkLst>
      </pc:sldChg>
      <pc:sldChg chg="del">
        <pc:chgData name="Frances Steel" userId="79d46658-80de-4106-bb59-cad1b389c72e" providerId="ADAL" clId="{C9A650DF-FC12-494D-9C76-2639CC59E8C5}" dt="2026-08-13T09:39:36.724" v="2" actId="47"/>
        <pc:sldMkLst>
          <pc:docMk/>
          <pc:sldMk cId="2802277404" sldId="3457"/>
        </pc:sldMkLst>
      </pc:sldChg>
      <pc:sldChg chg="del">
        <pc:chgData name="Frances Steel" userId="79d46658-80de-4106-bb59-cad1b389c72e" providerId="ADAL" clId="{C9A650DF-FC12-494D-9C76-2639CC59E8C5}" dt="2026-08-13T09:39:25.665" v="0" actId="47"/>
        <pc:sldMkLst>
          <pc:docMk/>
          <pc:sldMk cId="1397874623" sldId="3461"/>
        </pc:sldMkLst>
      </pc:sldChg>
      <pc:sldChg chg="del">
        <pc:chgData name="Frances Steel" userId="79d46658-80de-4106-bb59-cad1b389c72e" providerId="ADAL" clId="{C9A650DF-FC12-494D-9C76-2639CC59E8C5}" dt="2026-08-13T09:39:25.665" v="0" actId="47"/>
        <pc:sldMkLst>
          <pc:docMk/>
          <pc:sldMk cId="3990801221" sldId="3462"/>
        </pc:sldMkLst>
      </pc:sldChg>
      <pc:sldChg chg="del">
        <pc:chgData name="Frances Steel" userId="79d46658-80de-4106-bb59-cad1b389c72e" providerId="ADAL" clId="{C9A650DF-FC12-494D-9C76-2639CC59E8C5}" dt="2026-08-13T09:39:25.665" v="0" actId="47"/>
        <pc:sldMkLst>
          <pc:docMk/>
          <pc:sldMk cId="1433606448" sldId="3463"/>
        </pc:sldMkLst>
      </pc:sldChg>
      <pc:sldChg chg="del">
        <pc:chgData name="Frances Steel" userId="79d46658-80de-4106-bb59-cad1b389c72e" providerId="ADAL" clId="{C9A650DF-FC12-494D-9C76-2639CC59E8C5}" dt="2026-08-13T09:39:25.665" v="0" actId="47"/>
        <pc:sldMkLst>
          <pc:docMk/>
          <pc:sldMk cId="1308502466" sldId="3465"/>
        </pc:sldMkLst>
      </pc:sldChg>
      <pc:sldChg chg="del">
        <pc:chgData name="Frances Steel" userId="79d46658-80de-4106-bb59-cad1b389c72e" providerId="ADAL" clId="{C9A650DF-FC12-494D-9C76-2639CC59E8C5}" dt="2026-08-13T09:39:25.665" v="0" actId="47"/>
        <pc:sldMkLst>
          <pc:docMk/>
          <pc:sldMk cId="2771169003" sldId="3466"/>
        </pc:sldMkLst>
      </pc:sldChg>
      <pc:sldChg chg="del">
        <pc:chgData name="Frances Steel" userId="79d46658-80de-4106-bb59-cad1b389c72e" providerId="ADAL" clId="{C9A650DF-FC12-494D-9C76-2639CC59E8C5}" dt="2026-08-13T09:39:25.665" v="0" actId="47"/>
        <pc:sldMkLst>
          <pc:docMk/>
          <pc:sldMk cId="473468100" sldId="3468"/>
        </pc:sldMkLst>
      </pc:sldChg>
      <pc:sldChg chg="del">
        <pc:chgData name="Frances Steel" userId="79d46658-80de-4106-bb59-cad1b389c72e" providerId="ADAL" clId="{C9A650DF-FC12-494D-9C76-2639CC59E8C5}" dt="2026-08-13T09:39:25.665" v="0" actId="47"/>
        <pc:sldMkLst>
          <pc:docMk/>
          <pc:sldMk cId="2708207427" sldId="3469"/>
        </pc:sldMkLst>
      </pc:sldChg>
      <pc:sldChg chg="del">
        <pc:chgData name="Frances Steel" userId="79d46658-80de-4106-bb59-cad1b389c72e" providerId="ADAL" clId="{C9A650DF-FC12-494D-9C76-2639CC59E8C5}" dt="2026-08-13T09:39:25.665" v="0" actId="47"/>
        <pc:sldMkLst>
          <pc:docMk/>
          <pc:sldMk cId="2229494516" sldId="3470"/>
        </pc:sldMkLst>
      </pc:sldChg>
      <pc:sldChg chg="del">
        <pc:chgData name="Frances Steel" userId="79d46658-80de-4106-bb59-cad1b389c72e" providerId="ADAL" clId="{C9A650DF-FC12-494D-9C76-2639CC59E8C5}" dt="2026-08-13T09:39:25.665" v="0" actId="47"/>
        <pc:sldMkLst>
          <pc:docMk/>
          <pc:sldMk cId="1189961926" sldId="3471"/>
        </pc:sldMkLst>
      </pc:sldChg>
      <pc:sldChg chg="del">
        <pc:chgData name="Frances Steel" userId="79d46658-80de-4106-bb59-cad1b389c72e" providerId="ADAL" clId="{C9A650DF-FC12-494D-9C76-2639CC59E8C5}" dt="2026-08-13T09:39:25.665" v="0" actId="47"/>
        <pc:sldMkLst>
          <pc:docMk/>
          <pc:sldMk cId="490836839" sldId="3472"/>
        </pc:sldMkLst>
      </pc:sldChg>
      <pc:sldChg chg="del">
        <pc:chgData name="Frances Steel" userId="79d46658-80de-4106-bb59-cad1b389c72e" providerId="ADAL" clId="{C9A650DF-FC12-494D-9C76-2639CC59E8C5}" dt="2026-08-13T09:39:25.665" v="0" actId="47"/>
        <pc:sldMkLst>
          <pc:docMk/>
          <pc:sldMk cId="2572690167" sldId="3473"/>
        </pc:sldMkLst>
      </pc:sldChg>
      <pc:sldChg chg="del">
        <pc:chgData name="Frances Steel" userId="79d46658-80de-4106-bb59-cad1b389c72e" providerId="ADAL" clId="{C9A650DF-FC12-494D-9C76-2639CC59E8C5}" dt="2026-08-13T09:39:25.665" v="0" actId="47"/>
        <pc:sldMkLst>
          <pc:docMk/>
          <pc:sldMk cId="353951598" sldId="3474"/>
        </pc:sldMkLst>
      </pc:sldChg>
      <pc:sldChg chg="del">
        <pc:chgData name="Frances Steel" userId="79d46658-80de-4106-bb59-cad1b389c72e" providerId="ADAL" clId="{C9A650DF-FC12-494D-9C76-2639CC59E8C5}" dt="2026-08-13T09:39:25.665" v="0" actId="47"/>
        <pc:sldMkLst>
          <pc:docMk/>
          <pc:sldMk cId="416135146" sldId="3475"/>
        </pc:sldMkLst>
      </pc:sldChg>
      <pc:sldChg chg="del">
        <pc:chgData name="Frances Steel" userId="79d46658-80de-4106-bb59-cad1b389c72e" providerId="ADAL" clId="{C9A650DF-FC12-494D-9C76-2639CC59E8C5}" dt="2026-08-13T09:39:25.665" v="0" actId="47"/>
        <pc:sldMkLst>
          <pc:docMk/>
          <pc:sldMk cId="753230931" sldId="3476"/>
        </pc:sldMkLst>
      </pc:sldChg>
      <pc:sldChg chg="del">
        <pc:chgData name="Frances Steel" userId="79d46658-80de-4106-bb59-cad1b389c72e" providerId="ADAL" clId="{C9A650DF-FC12-494D-9C76-2639CC59E8C5}" dt="2026-08-13T09:39:25.665" v="0" actId="47"/>
        <pc:sldMkLst>
          <pc:docMk/>
          <pc:sldMk cId="1241921477" sldId="3477"/>
        </pc:sldMkLst>
      </pc:sldChg>
      <pc:sldChg chg="del">
        <pc:chgData name="Frances Steel" userId="79d46658-80de-4106-bb59-cad1b389c72e" providerId="ADAL" clId="{C9A650DF-FC12-494D-9C76-2639CC59E8C5}" dt="2026-08-13T09:39:25.665" v="0" actId="47"/>
        <pc:sldMkLst>
          <pc:docMk/>
          <pc:sldMk cId="1334669254" sldId="3478"/>
        </pc:sldMkLst>
      </pc:sldChg>
      <pc:sldChg chg="del">
        <pc:chgData name="Frances Steel" userId="79d46658-80de-4106-bb59-cad1b389c72e" providerId="ADAL" clId="{C9A650DF-FC12-494D-9C76-2639CC59E8C5}" dt="2026-08-13T09:39:25.665" v="0" actId="47"/>
        <pc:sldMkLst>
          <pc:docMk/>
          <pc:sldMk cId="2753653064" sldId="3479"/>
        </pc:sldMkLst>
      </pc:sldChg>
      <pc:sldChg chg="del">
        <pc:chgData name="Frances Steel" userId="79d46658-80de-4106-bb59-cad1b389c72e" providerId="ADAL" clId="{C9A650DF-FC12-494D-9C76-2639CC59E8C5}" dt="2026-08-13T09:39:25.665" v="0" actId="47"/>
        <pc:sldMkLst>
          <pc:docMk/>
          <pc:sldMk cId="3144471218" sldId="3480"/>
        </pc:sldMkLst>
      </pc:sldChg>
      <pc:sldChg chg="del">
        <pc:chgData name="Frances Steel" userId="79d46658-80de-4106-bb59-cad1b389c72e" providerId="ADAL" clId="{C9A650DF-FC12-494D-9C76-2639CC59E8C5}" dt="2026-08-13T09:39:25.665" v="0" actId="47"/>
        <pc:sldMkLst>
          <pc:docMk/>
          <pc:sldMk cId="1616419491" sldId="3481"/>
        </pc:sldMkLst>
      </pc:sldChg>
      <pc:sldChg chg="del">
        <pc:chgData name="Frances Steel" userId="79d46658-80de-4106-bb59-cad1b389c72e" providerId="ADAL" clId="{C9A650DF-FC12-494D-9C76-2639CC59E8C5}" dt="2026-08-13T09:39:25.665" v="0" actId="47"/>
        <pc:sldMkLst>
          <pc:docMk/>
          <pc:sldMk cId="1630513365" sldId="3482"/>
        </pc:sldMkLst>
      </pc:sldChg>
      <pc:sldChg chg="del">
        <pc:chgData name="Frances Steel" userId="79d46658-80de-4106-bb59-cad1b389c72e" providerId="ADAL" clId="{C9A650DF-FC12-494D-9C76-2639CC59E8C5}" dt="2026-08-13T09:39:25.665" v="0" actId="47"/>
        <pc:sldMkLst>
          <pc:docMk/>
          <pc:sldMk cId="437441463" sldId="3483"/>
        </pc:sldMkLst>
      </pc:sldChg>
      <pc:sldChg chg="del">
        <pc:chgData name="Frances Steel" userId="79d46658-80de-4106-bb59-cad1b389c72e" providerId="ADAL" clId="{C9A650DF-FC12-494D-9C76-2639CC59E8C5}" dt="2026-08-13T09:39:25.665" v="0" actId="47"/>
        <pc:sldMkLst>
          <pc:docMk/>
          <pc:sldMk cId="2112930976" sldId="3486"/>
        </pc:sldMkLst>
      </pc:sldChg>
      <pc:sldChg chg="del">
        <pc:chgData name="Frances Steel" userId="79d46658-80de-4106-bb59-cad1b389c72e" providerId="ADAL" clId="{C9A650DF-FC12-494D-9C76-2639CC59E8C5}" dt="2026-08-13T09:39:25.665" v="0" actId="47"/>
        <pc:sldMkLst>
          <pc:docMk/>
          <pc:sldMk cId="2086938515" sldId="3487"/>
        </pc:sldMkLst>
      </pc:sldChg>
      <pc:sldChg chg="del">
        <pc:chgData name="Frances Steel" userId="79d46658-80de-4106-bb59-cad1b389c72e" providerId="ADAL" clId="{C9A650DF-FC12-494D-9C76-2639CC59E8C5}" dt="2026-08-13T09:39:25.665" v="0" actId="47"/>
        <pc:sldMkLst>
          <pc:docMk/>
          <pc:sldMk cId="4080006921" sldId="3488"/>
        </pc:sldMkLst>
      </pc:sldChg>
      <pc:sldChg chg="del">
        <pc:chgData name="Frances Steel" userId="79d46658-80de-4106-bb59-cad1b389c72e" providerId="ADAL" clId="{C9A650DF-FC12-494D-9C76-2639CC59E8C5}" dt="2026-08-13T09:39:25.665" v="0" actId="47"/>
        <pc:sldMkLst>
          <pc:docMk/>
          <pc:sldMk cId="2010341970" sldId="3489"/>
        </pc:sldMkLst>
      </pc:sldChg>
      <pc:sldChg chg="del">
        <pc:chgData name="Frances Steel" userId="79d46658-80de-4106-bb59-cad1b389c72e" providerId="ADAL" clId="{C9A650DF-FC12-494D-9C76-2639CC59E8C5}" dt="2026-08-13T09:39:25.665" v="0" actId="47"/>
        <pc:sldMkLst>
          <pc:docMk/>
          <pc:sldMk cId="2413152094" sldId="3490"/>
        </pc:sldMkLst>
      </pc:sldChg>
      <pc:sldChg chg="del">
        <pc:chgData name="Frances Steel" userId="79d46658-80de-4106-bb59-cad1b389c72e" providerId="ADAL" clId="{C9A650DF-FC12-494D-9C76-2639CC59E8C5}" dt="2026-08-13T09:39:25.665" v="0" actId="47"/>
        <pc:sldMkLst>
          <pc:docMk/>
          <pc:sldMk cId="23735505" sldId="3491"/>
        </pc:sldMkLst>
      </pc:sldChg>
      <pc:sldChg chg="del">
        <pc:chgData name="Frances Steel" userId="79d46658-80de-4106-bb59-cad1b389c72e" providerId="ADAL" clId="{C9A650DF-FC12-494D-9C76-2639CC59E8C5}" dt="2026-08-13T09:39:25.665" v="0" actId="47"/>
        <pc:sldMkLst>
          <pc:docMk/>
          <pc:sldMk cId="2853838900" sldId="3492"/>
        </pc:sldMkLst>
      </pc:sldChg>
      <pc:sldChg chg="del">
        <pc:chgData name="Frances Steel" userId="79d46658-80de-4106-bb59-cad1b389c72e" providerId="ADAL" clId="{C9A650DF-FC12-494D-9C76-2639CC59E8C5}" dt="2026-08-13T09:39:25.665" v="0" actId="47"/>
        <pc:sldMkLst>
          <pc:docMk/>
          <pc:sldMk cId="1850173605" sldId="3493"/>
        </pc:sldMkLst>
      </pc:sldChg>
      <pc:sldChg chg="del">
        <pc:chgData name="Frances Steel" userId="79d46658-80de-4106-bb59-cad1b389c72e" providerId="ADAL" clId="{C9A650DF-FC12-494D-9C76-2639CC59E8C5}" dt="2026-08-13T09:39:25.665" v="0" actId="47"/>
        <pc:sldMkLst>
          <pc:docMk/>
          <pc:sldMk cId="2353171162" sldId="3494"/>
        </pc:sldMkLst>
      </pc:sldChg>
      <pc:sldChg chg="del">
        <pc:chgData name="Frances Steel" userId="79d46658-80de-4106-bb59-cad1b389c72e" providerId="ADAL" clId="{C9A650DF-FC12-494D-9C76-2639CC59E8C5}" dt="2026-08-13T09:39:25.665" v="0" actId="47"/>
        <pc:sldMkLst>
          <pc:docMk/>
          <pc:sldMk cId="3421250468" sldId="3495"/>
        </pc:sldMkLst>
      </pc:sldChg>
      <pc:sldChg chg="del">
        <pc:chgData name="Frances Steel" userId="79d46658-80de-4106-bb59-cad1b389c72e" providerId="ADAL" clId="{C9A650DF-FC12-494D-9C76-2639CC59E8C5}" dt="2026-08-13T09:39:25.665" v="0" actId="47"/>
        <pc:sldMkLst>
          <pc:docMk/>
          <pc:sldMk cId="2605559591" sldId="3496"/>
        </pc:sldMkLst>
      </pc:sldChg>
      <pc:sldChg chg="del">
        <pc:chgData name="Frances Steel" userId="79d46658-80de-4106-bb59-cad1b389c72e" providerId="ADAL" clId="{C9A650DF-FC12-494D-9C76-2639CC59E8C5}" dt="2026-08-13T09:39:25.665" v="0" actId="47"/>
        <pc:sldMkLst>
          <pc:docMk/>
          <pc:sldMk cId="3019473682" sldId="3497"/>
        </pc:sldMkLst>
      </pc:sldChg>
      <pc:sldChg chg="del">
        <pc:chgData name="Frances Steel" userId="79d46658-80de-4106-bb59-cad1b389c72e" providerId="ADAL" clId="{C9A650DF-FC12-494D-9C76-2639CC59E8C5}" dt="2026-08-13T09:39:25.665" v="0" actId="47"/>
        <pc:sldMkLst>
          <pc:docMk/>
          <pc:sldMk cId="3430485344" sldId="3498"/>
        </pc:sldMkLst>
      </pc:sldChg>
      <pc:sldChg chg="del">
        <pc:chgData name="Frances Steel" userId="79d46658-80de-4106-bb59-cad1b389c72e" providerId="ADAL" clId="{C9A650DF-FC12-494D-9C76-2639CC59E8C5}" dt="2026-08-13T09:39:25.665" v="0" actId="47"/>
        <pc:sldMkLst>
          <pc:docMk/>
          <pc:sldMk cId="2532119436" sldId="3499"/>
        </pc:sldMkLst>
      </pc:sldChg>
      <pc:sldChg chg="del">
        <pc:chgData name="Frances Steel" userId="79d46658-80de-4106-bb59-cad1b389c72e" providerId="ADAL" clId="{C9A650DF-FC12-494D-9C76-2639CC59E8C5}" dt="2026-08-13T09:39:25.665" v="0" actId="47"/>
        <pc:sldMkLst>
          <pc:docMk/>
          <pc:sldMk cId="704409088" sldId="3500"/>
        </pc:sldMkLst>
      </pc:sldChg>
      <pc:sldChg chg="del">
        <pc:chgData name="Frances Steel" userId="79d46658-80de-4106-bb59-cad1b389c72e" providerId="ADAL" clId="{C9A650DF-FC12-494D-9C76-2639CC59E8C5}" dt="2026-08-13T09:39:25.665" v="0" actId="47"/>
        <pc:sldMkLst>
          <pc:docMk/>
          <pc:sldMk cId="2353131324" sldId="3501"/>
        </pc:sldMkLst>
      </pc:sldChg>
      <pc:sldChg chg="del">
        <pc:chgData name="Frances Steel" userId="79d46658-80de-4106-bb59-cad1b389c72e" providerId="ADAL" clId="{C9A650DF-FC12-494D-9C76-2639CC59E8C5}" dt="2026-08-13T09:39:25.665" v="0" actId="47"/>
        <pc:sldMkLst>
          <pc:docMk/>
          <pc:sldMk cId="3396178178" sldId="3502"/>
        </pc:sldMkLst>
      </pc:sldChg>
      <pc:sldChg chg="del">
        <pc:chgData name="Frances Steel" userId="79d46658-80de-4106-bb59-cad1b389c72e" providerId="ADAL" clId="{C9A650DF-FC12-494D-9C76-2639CC59E8C5}" dt="2026-08-13T09:39:25.665" v="0" actId="47"/>
        <pc:sldMkLst>
          <pc:docMk/>
          <pc:sldMk cId="2709978293" sldId="3503"/>
        </pc:sldMkLst>
      </pc:sldChg>
      <pc:sldChg chg="del">
        <pc:chgData name="Frances Steel" userId="79d46658-80de-4106-bb59-cad1b389c72e" providerId="ADAL" clId="{C9A650DF-FC12-494D-9C76-2639CC59E8C5}" dt="2026-08-13T09:39:25.665" v="0" actId="47"/>
        <pc:sldMkLst>
          <pc:docMk/>
          <pc:sldMk cId="2671953120" sldId="3504"/>
        </pc:sldMkLst>
      </pc:sldChg>
      <pc:sldChg chg="del">
        <pc:chgData name="Frances Steel" userId="79d46658-80de-4106-bb59-cad1b389c72e" providerId="ADAL" clId="{C9A650DF-FC12-494D-9C76-2639CC59E8C5}" dt="2026-08-13T09:39:25.665" v="0" actId="47"/>
        <pc:sldMkLst>
          <pc:docMk/>
          <pc:sldMk cId="1008188172" sldId="3505"/>
        </pc:sldMkLst>
      </pc:sldChg>
      <pc:sldChg chg="del">
        <pc:chgData name="Frances Steel" userId="79d46658-80de-4106-bb59-cad1b389c72e" providerId="ADAL" clId="{C9A650DF-FC12-494D-9C76-2639CC59E8C5}" dt="2026-08-13T09:39:25.665" v="0" actId="47"/>
        <pc:sldMkLst>
          <pc:docMk/>
          <pc:sldMk cId="2843093134" sldId="3506"/>
        </pc:sldMkLst>
      </pc:sldChg>
      <pc:sldChg chg="del">
        <pc:chgData name="Frances Steel" userId="79d46658-80de-4106-bb59-cad1b389c72e" providerId="ADAL" clId="{C9A650DF-FC12-494D-9C76-2639CC59E8C5}" dt="2026-08-13T09:39:25.665" v="0" actId="47"/>
        <pc:sldMkLst>
          <pc:docMk/>
          <pc:sldMk cId="2683176477" sldId="3507"/>
        </pc:sldMkLst>
      </pc:sldChg>
      <pc:sldChg chg="del">
        <pc:chgData name="Frances Steel" userId="79d46658-80de-4106-bb59-cad1b389c72e" providerId="ADAL" clId="{C9A650DF-FC12-494D-9C76-2639CC59E8C5}" dt="2026-08-13T09:39:25.665" v="0" actId="47"/>
        <pc:sldMkLst>
          <pc:docMk/>
          <pc:sldMk cId="3645122337" sldId="3508"/>
        </pc:sldMkLst>
      </pc:sldChg>
      <pc:sldChg chg="del">
        <pc:chgData name="Frances Steel" userId="79d46658-80de-4106-bb59-cad1b389c72e" providerId="ADAL" clId="{C9A650DF-FC12-494D-9C76-2639CC59E8C5}" dt="2026-08-13T09:39:25.665" v="0" actId="47"/>
        <pc:sldMkLst>
          <pc:docMk/>
          <pc:sldMk cId="3399598983" sldId="3509"/>
        </pc:sldMkLst>
      </pc:sldChg>
      <pc:sldChg chg="del">
        <pc:chgData name="Frances Steel" userId="79d46658-80de-4106-bb59-cad1b389c72e" providerId="ADAL" clId="{C9A650DF-FC12-494D-9C76-2639CC59E8C5}" dt="2026-08-13T09:39:25.665" v="0" actId="47"/>
        <pc:sldMkLst>
          <pc:docMk/>
          <pc:sldMk cId="4226723817" sldId="3510"/>
        </pc:sldMkLst>
      </pc:sldChg>
      <pc:sldChg chg="del">
        <pc:chgData name="Frances Steel" userId="79d46658-80de-4106-bb59-cad1b389c72e" providerId="ADAL" clId="{C9A650DF-FC12-494D-9C76-2639CC59E8C5}" dt="2026-08-13T09:39:25.665" v="0" actId="47"/>
        <pc:sldMkLst>
          <pc:docMk/>
          <pc:sldMk cId="4089627902" sldId="3511"/>
        </pc:sldMkLst>
      </pc:sldChg>
      <pc:sldChg chg="del">
        <pc:chgData name="Frances Steel" userId="79d46658-80de-4106-bb59-cad1b389c72e" providerId="ADAL" clId="{C9A650DF-FC12-494D-9C76-2639CC59E8C5}" dt="2026-08-13T09:39:25.665" v="0" actId="47"/>
        <pc:sldMkLst>
          <pc:docMk/>
          <pc:sldMk cId="1383161007" sldId="3512"/>
        </pc:sldMkLst>
      </pc:sldChg>
      <pc:sldChg chg="del">
        <pc:chgData name="Frances Steel" userId="79d46658-80de-4106-bb59-cad1b389c72e" providerId="ADAL" clId="{C9A650DF-FC12-494D-9C76-2639CC59E8C5}" dt="2026-08-13T09:39:25.665" v="0" actId="47"/>
        <pc:sldMkLst>
          <pc:docMk/>
          <pc:sldMk cId="3127091271" sldId="3513"/>
        </pc:sldMkLst>
      </pc:sldChg>
      <pc:sldChg chg="del">
        <pc:chgData name="Frances Steel" userId="79d46658-80de-4106-bb59-cad1b389c72e" providerId="ADAL" clId="{C9A650DF-FC12-494D-9C76-2639CC59E8C5}" dt="2026-08-13T09:39:25.665" v="0" actId="47"/>
        <pc:sldMkLst>
          <pc:docMk/>
          <pc:sldMk cId="4239140734" sldId="3514"/>
        </pc:sldMkLst>
      </pc:sldChg>
      <pc:sldChg chg="del">
        <pc:chgData name="Frances Steel" userId="79d46658-80de-4106-bb59-cad1b389c72e" providerId="ADAL" clId="{C9A650DF-FC12-494D-9C76-2639CC59E8C5}" dt="2026-08-13T09:39:25.665" v="0" actId="47"/>
        <pc:sldMkLst>
          <pc:docMk/>
          <pc:sldMk cId="3229127114" sldId="3515"/>
        </pc:sldMkLst>
      </pc:sldChg>
      <pc:sldChg chg="del">
        <pc:chgData name="Frances Steel" userId="79d46658-80de-4106-bb59-cad1b389c72e" providerId="ADAL" clId="{C9A650DF-FC12-494D-9C76-2639CC59E8C5}" dt="2026-08-13T09:39:25.665" v="0" actId="47"/>
        <pc:sldMkLst>
          <pc:docMk/>
          <pc:sldMk cId="1625996598" sldId="3516"/>
        </pc:sldMkLst>
      </pc:sldChg>
      <pc:sldChg chg="del">
        <pc:chgData name="Frances Steel" userId="79d46658-80de-4106-bb59-cad1b389c72e" providerId="ADAL" clId="{C9A650DF-FC12-494D-9C76-2639CC59E8C5}" dt="2026-08-13T09:39:25.665" v="0" actId="47"/>
        <pc:sldMkLst>
          <pc:docMk/>
          <pc:sldMk cId="34955089" sldId="3517"/>
        </pc:sldMkLst>
      </pc:sldChg>
      <pc:sldChg chg="del">
        <pc:chgData name="Frances Steel" userId="79d46658-80de-4106-bb59-cad1b389c72e" providerId="ADAL" clId="{C9A650DF-FC12-494D-9C76-2639CC59E8C5}" dt="2026-08-13T09:39:25.665" v="0" actId="47"/>
        <pc:sldMkLst>
          <pc:docMk/>
          <pc:sldMk cId="3930742870" sldId="3518"/>
        </pc:sldMkLst>
      </pc:sldChg>
      <pc:sldChg chg="del">
        <pc:chgData name="Frances Steel" userId="79d46658-80de-4106-bb59-cad1b389c72e" providerId="ADAL" clId="{C9A650DF-FC12-494D-9C76-2639CC59E8C5}" dt="2026-08-13T09:39:25.665" v="0" actId="47"/>
        <pc:sldMkLst>
          <pc:docMk/>
          <pc:sldMk cId="1761024289" sldId="3519"/>
        </pc:sldMkLst>
      </pc:sldChg>
      <pc:sldChg chg="del">
        <pc:chgData name="Frances Steel" userId="79d46658-80de-4106-bb59-cad1b389c72e" providerId="ADAL" clId="{C9A650DF-FC12-494D-9C76-2639CC59E8C5}" dt="2026-08-13T09:39:25.665" v="0" actId="47"/>
        <pc:sldMkLst>
          <pc:docMk/>
          <pc:sldMk cId="468020510" sldId="3520"/>
        </pc:sldMkLst>
      </pc:sldChg>
      <pc:sldChg chg="del">
        <pc:chgData name="Frances Steel" userId="79d46658-80de-4106-bb59-cad1b389c72e" providerId="ADAL" clId="{C9A650DF-FC12-494D-9C76-2639CC59E8C5}" dt="2026-08-13T09:39:25.665" v="0" actId="47"/>
        <pc:sldMkLst>
          <pc:docMk/>
          <pc:sldMk cId="1692839814" sldId="3521"/>
        </pc:sldMkLst>
      </pc:sldChg>
      <pc:sldChg chg="del">
        <pc:chgData name="Frances Steel" userId="79d46658-80de-4106-bb59-cad1b389c72e" providerId="ADAL" clId="{C9A650DF-FC12-494D-9C76-2639CC59E8C5}" dt="2026-08-13T09:39:25.665" v="0" actId="47"/>
        <pc:sldMkLst>
          <pc:docMk/>
          <pc:sldMk cId="485105097" sldId="3522"/>
        </pc:sldMkLst>
      </pc:sldChg>
      <pc:sldChg chg="del">
        <pc:chgData name="Frances Steel" userId="79d46658-80de-4106-bb59-cad1b389c72e" providerId="ADAL" clId="{C9A650DF-FC12-494D-9C76-2639CC59E8C5}" dt="2026-08-13T09:39:25.665" v="0" actId="47"/>
        <pc:sldMkLst>
          <pc:docMk/>
          <pc:sldMk cId="274534297" sldId="3523"/>
        </pc:sldMkLst>
      </pc:sldChg>
      <pc:sldChg chg="del">
        <pc:chgData name="Frances Steel" userId="79d46658-80de-4106-bb59-cad1b389c72e" providerId="ADAL" clId="{C9A650DF-FC12-494D-9C76-2639CC59E8C5}" dt="2026-08-13T09:39:25.665" v="0" actId="47"/>
        <pc:sldMkLst>
          <pc:docMk/>
          <pc:sldMk cId="2206756454" sldId="3524"/>
        </pc:sldMkLst>
      </pc:sldChg>
      <pc:sldChg chg="del">
        <pc:chgData name="Frances Steel" userId="79d46658-80de-4106-bb59-cad1b389c72e" providerId="ADAL" clId="{C9A650DF-FC12-494D-9C76-2639CC59E8C5}" dt="2026-08-13T09:39:25.665" v="0" actId="47"/>
        <pc:sldMkLst>
          <pc:docMk/>
          <pc:sldMk cId="1660752254" sldId="3525"/>
        </pc:sldMkLst>
      </pc:sldChg>
      <pc:sldChg chg="del">
        <pc:chgData name="Frances Steel" userId="79d46658-80de-4106-bb59-cad1b389c72e" providerId="ADAL" clId="{C9A650DF-FC12-494D-9C76-2639CC59E8C5}" dt="2026-08-13T09:39:25.665" v="0" actId="47"/>
        <pc:sldMkLst>
          <pc:docMk/>
          <pc:sldMk cId="2533332080" sldId="3526"/>
        </pc:sldMkLst>
      </pc:sldChg>
      <pc:sldChg chg="del">
        <pc:chgData name="Frances Steel" userId="79d46658-80de-4106-bb59-cad1b389c72e" providerId="ADAL" clId="{C9A650DF-FC12-494D-9C76-2639CC59E8C5}" dt="2026-08-13T09:39:25.665" v="0" actId="47"/>
        <pc:sldMkLst>
          <pc:docMk/>
          <pc:sldMk cId="4065841812" sldId="3527"/>
        </pc:sldMkLst>
      </pc:sldChg>
      <pc:sldChg chg="del">
        <pc:chgData name="Frances Steel" userId="79d46658-80de-4106-bb59-cad1b389c72e" providerId="ADAL" clId="{C9A650DF-FC12-494D-9C76-2639CC59E8C5}" dt="2026-08-13T09:39:25.665" v="0" actId="47"/>
        <pc:sldMkLst>
          <pc:docMk/>
          <pc:sldMk cId="589465397" sldId="3528"/>
        </pc:sldMkLst>
      </pc:sldChg>
      <pc:sldChg chg="del">
        <pc:chgData name="Frances Steel" userId="79d46658-80de-4106-bb59-cad1b389c72e" providerId="ADAL" clId="{C9A650DF-FC12-494D-9C76-2639CC59E8C5}" dt="2026-08-13T09:39:25.665" v="0" actId="47"/>
        <pc:sldMkLst>
          <pc:docMk/>
          <pc:sldMk cId="2993787579" sldId="3529"/>
        </pc:sldMkLst>
      </pc:sldChg>
      <pc:sldChg chg="del">
        <pc:chgData name="Frances Steel" userId="79d46658-80de-4106-bb59-cad1b389c72e" providerId="ADAL" clId="{C9A650DF-FC12-494D-9C76-2639CC59E8C5}" dt="2026-08-13T09:39:25.665" v="0" actId="47"/>
        <pc:sldMkLst>
          <pc:docMk/>
          <pc:sldMk cId="371695293" sldId="3530"/>
        </pc:sldMkLst>
      </pc:sldChg>
      <pc:sldChg chg="del">
        <pc:chgData name="Frances Steel" userId="79d46658-80de-4106-bb59-cad1b389c72e" providerId="ADAL" clId="{C9A650DF-FC12-494D-9C76-2639CC59E8C5}" dt="2026-08-13T09:39:25.665" v="0" actId="47"/>
        <pc:sldMkLst>
          <pc:docMk/>
          <pc:sldMk cId="2960759844" sldId="3531"/>
        </pc:sldMkLst>
      </pc:sldChg>
      <pc:sldChg chg="del">
        <pc:chgData name="Frances Steel" userId="79d46658-80de-4106-bb59-cad1b389c72e" providerId="ADAL" clId="{C9A650DF-FC12-494D-9C76-2639CC59E8C5}" dt="2026-08-13T09:39:25.665" v="0" actId="47"/>
        <pc:sldMkLst>
          <pc:docMk/>
          <pc:sldMk cId="1086988512" sldId="3532"/>
        </pc:sldMkLst>
      </pc:sldChg>
      <pc:sldChg chg="del">
        <pc:chgData name="Frances Steel" userId="79d46658-80de-4106-bb59-cad1b389c72e" providerId="ADAL" clId="{C9A650DF-FC12-494D-9C76-2639CC59E8C5}" dt="2026-08-13T09:39:25.665" v="0" actId="47"/>
        <pc:sldMkLst>
          <pc:docMk/>
          <pc:sldMk cId="414757199" sldId="3533"/>
        </pc:sldMkLst>
      </pc:sldChg>
      <pc:sldChg chg="del">
        <pc:chgData name="Frances Steel" userId="79d46658-80de-4106-bb59-cad1b389c72e" providerId="ADAL" clId="{C9A650DF-FC12-494D-9C76-2639CC59E8C5}" dt="2026-08-13T09:39:25.665" v="0" actId="47"/>
        <pc:sldMkLst>
          <pc:docMk/>
          <pc:sldMk cId="3135178155" sldId="3534"/>
        </pc:sldMkLst>
      </pc:sldChg>
      <pc:sldChg chg="del">
        <pc:chgData name="Frances Steel" userId="79d46658-80de-4106-bb59-cad1b389c72e" providerId="ADAL" clId="{C9A650DF-FC12-494D-9C76-2639CC59E8C5}" dt="2026-08-13T09:39:25.665" v="0" actId="47"/>
        <pc:sldMkLst>
          <pc:docMk/>
          <pc:sldMk cId="28073093" sldId="3535"/>
        </pc:sldMkLst>
      </pc:sldChg>
      <pc:sldChg chg="del">
        <pc:chgData name="Frances Steel" userId="79d46658-80de-4106-bb59-cad1b389c72e" providerId="ADAL" clId="{C9A650DF-FC12-494D-9C76-2639CC59E8C5}" dt="2026-08-13T09:39:25.665" v="0" actId="47"/>
        <pc:sldMkLst>
          <pc:docMk/>
          <pc:sldMk cId="1073880402" sldId="3536"/>
        </pc:sldMkLst>
      </pc:sldChg>
      <pc:sldChg chg="del">
        <pc:chgData name="Frances Steel" userId="79d46658-80de-4106-bb59-cad1b389c72e" providerId="ADAL" clId="{C9A650DF-FC12-494D-9C76-2639CC59E8C5}" dt="2026-08-13T09:39:25.665" v="0" actId="47"/>
        <pc:sldMkLst>
          <pc:docMk/>
          <pc:sldMk cId="3388881317" sldId="3537"/>
        </pc:sldMkLst>
      </pc:sldChg>
      <pc:sldChg chg="del">
        <pc:chgData name="Frances Steel" userId="79d46658-80de-4106-bb59-cad1b389c72e" providerId="ADAL" clId="{C9A650DF-FC12-494D-9C76-2639CC59E8C5}" dt="2026-08-13T09:39:25.665" v="0" actId="47"/>
        <pc:sldMkLst>
          <pc:docMk/>
          <pc:sldMk cId="1634473596" sldId="3538"/>
        </pc:sldMkLst>
      </pc:sldChg>
      <pc:sldChg chg="del">
        <pc:chgData name="Frances Steel" userId="79d46658-80de-4106-bb59-cad1b389c72e" providerId="ADAL" clId="{C9A650DF-FC12-494D-9C76-2639CC59E8C5}" dt="2026-08-13T09:39:25.665" v="0" actId="47"/>
        <pc:sldMkLst>
          <pc:docMk/>
          <pc:sldMk cId="771806197" sldId="3539"/>
        </pc:sldMkLst>
      </pc:sldChg>
      <pc:sldChg chg="del">
        <pc:chgData name="Frances Steel" userId="79d46658-80de-4106-bb59-cad1b389c72e" providerId="ADAL" clId="{C9A650DF-FC12-494D-9C76-2639CC59E8C5}" dt="2026-08-13T09:39:25.665" v="0" actId="47"/>
        <pc:sldMkLst>
          <pc:docMk/>
          <pc:sldMk cId="3942614258" sldId="3540"/>
        </pc:sldMkLst>
      </pc:sldChg>
      <pc:sldChg chg="del">
        <pc:chgData name="Frances Steel" userId="79d46658-80de-4106-bb59-cad1b389c72e" providerId="ADAL" clId="{C9A650DF-FC12-494D-9C76-2639CC59E8C5}" dt="2026-08-13T09:39:25.665" v="0" actId="47"/>
        <pc:sldMkLst>
          <pc:docMk/>
          <pc:sldMk cId="1889031152" sldId="3541"/>
        </pc:sldMkLst>
      </pc:sldChg>
      <pc:sldChg chg="del">
        <pc:chgData name="Frances Steel" userId="79d46658-80de-4106-bb59-cad1b389c72e" providerId="ADAL" clId="{C9A650DF-FC12-494D-9C76-2639CC59E8C5}" dt="2026-08-13T09:39:25.665" v="0" actId="47"/>
        <pc:sldMkLst>
          <pc:docMk/>
          <pc:sldMk cId="4284772620" sldId="3542"/>
        </pc:sldMkLst>
      </pc:sldChg>
      <pc:sldChg chg="del">
        <pc:chgData name="Frances Steel" userId="79d46658-80de-4106-bb59-cad1b389c72e" providerId="ADAL" clId="{C9A650DF-FC12-494D-9C76-2639CC59E8C5}" dt="2026-08-13T09:39:25.665" v="0" actId="47"/>
        <pc:sldMkLst>
          <pc:docMk/>
          <pc:sldMk cId="1952090991" sldId="3543"/>
        </pc:sldMkLst>
      </pc:sldChg>
      <pc:sldChg chg="del">
        <pc:chgData name="Frances Steel" userId="79d46658-80de-4106-bb59-cad1b389c72e" providerId="ADAL" clId="{C9A650DF-FC12-494D-9C76-2639CC59E8C5}" dt="2026-08-13T09:39:25.665" v="0" actId="47"/>
        <pc:sldMkLst>
          <pc:docMk/>
          <pc:sldMk cId="340517371" sldId="3544"/>
        </pc:sldMkLst>
      </pc:sldChg>
      <pc:sldChg chg="del">
        <pc:chgData name="Frances Steel" userId="79d46658-80de-4106-bb59-cad1b389c72e" providerId="ADAL" clId="{C9A650DF-FC12-494D-9C76-2639CC59E8C5}" dt="2026-08-13T09:39:25.665" v="0" actId="47"/>
        <pc:sldMkLst>
          <pc:docMk/>
          <pc:sldMk cId="891527419" sldId="3545"/>
        </pc:sldMkLst>
      </pc:sldChg>
      <pc:sldChg chg="del">
        <pc:chgData name="Frances Steel" userId="79d46658-80de-4106-bb59-cad1b389c72e" providerId="ADAL" clId="{C9A650DF-FC12-494D-9C76-2639CC59E8C5}" dt="2026-08-13T09:39:25.665" v="0" actId="47"/>
        <pc:sldMkLst>
          <pc:docMk/>
          <pc:sldMk cId="360682497" sldId="3546"/>
        </pc:sldMkLst>
      </pc:sldChg>
      <pc:sldChg chg="del">
        <pc:chgData name="Frances Steel" userId="79d46658-80de-4106-bb59-cad1b389c72e" providerId="ADAL" clId="{C9A650DF-FC12-494D-9C76-2639CC59E8C5}" dt="2026-08-13T09:39:31.134" v="1" actId="47"/>
        <pc:sldMkLst>
          <pc:docMk/>
          <pc:sldMk cId="3116679550" sldId="3547"/>
        </pc:sldMkLst>
      </pc:sldChg>
      <pc:sldChg chg="del">
        <pc:chgData name="Frances Steel" userId="79d46658-80de-4106-bb59-cad1b389c72e" providerId="ADAL" clId="{C9A650DF-FC12-494D-9C76-2639CC59E8C5}" dt="2026-08-13T09:39:31.134" v="1" actId="47"/>
        <pc:sldMkLst>
          <pc:docMk/>
          <pc:sldMk cId="1269151997" sldId="3548"/>
        </pc:sldMkLst>
      </pc:sldChg>
      <pc:sldChg chg="del">
        <pc:chgData name="Frances Steel" userId="79d46658-80de-4106-bb59-cad1b389c72e" providerId="ADAL" clId="{C9A650DF-FC12-494D-9C76-2639CC59E8C5}" dt="2026-08-13T09:39:31.134" v="1" actId="47"/>
        <pc:sldMkLst>
          <pc:docMk/>
          <pc:sldMk cId="2428663583" sldId="3549"/>
        </pc:sldMkLst>
      </pc:sldChg>
      <pc:sldChg chg="del">
        <pc:chgData name="Frances Steel" userId="79d46658-80de-4106-bb59-cad1b389c72e" providerId="ADAL" clId="{C9A650DF-FC12-494D-9C76-2639CC59E8C5}" dt="2026-08-13T09:39:31.134" v="1" actId="47"/>
        <pc:sldMkLst>
          <pc:docMk/>
          <pc:sldMk cId="2209366147" sldId="3550"/>
        </pc:sldMkLst>
      </pc:sldChg>
      <pc:sldChg chg="del">
        <pc:chgData name="Frances Steel" userId="79d46658-80de-4106-bb59-cad1b389c72e" providerId="ADAL" clId="{C9A650DF-FC12-494D-9C76-2639CC59E8C5}" dt="2026-08-13T09:39:31.134" v="1" actId="47"/>
        <pc:sldMkLst>
          <pc:docMk/>
          <pc:sldMk cId="870760244" sldId="3551"/>
        </pc:sldMkLst>
      </pc:sldChg>
      <pc:sldChg chg="del">
        <pc:chgData name="Frances Steel" userId="79d46658-80de-4106-bb59-cad1b389c72e" providerId="ADAL" clId="{C9A650DF-FC12-494D-9C76-2639CC59E8C5}" dt="2026-08-13T09:39:31.134" v="1" actId="47"/>
        <pc:sldMkLst>
          <pc:docMk/>
          <pc:sldMk cId="604370478" sldId="3552"/>
        </pc:sldMkLst>
      </pc:sldChg>
      <pc:sldChg chg="del">
        <pc:chgData name="Frances Steel" userId="79d46658-80de-4106-bb59-cad1b389c72e" providerId="ADAL" clId="{C9A650DF-FC12-494D-9C76-2639CC59E8C5}" dt="2026-08-13T09:39:31.134" v="1" actId="47"/>
        <pc:sldMkLst>
          <pc:docMk/>
          <pc:sldMk cId="2243130878" sldId="3553"/>
        </pc:sldMkLst>
      </pc:sldChg>
      <pc:sldChg chg="del">
        <pc:chgData name="Frances Steel" userId="79d46658-80de-4106-bb59-cad1b389c72e" providerId="ADAL" clId="{C9A650DF-FC12-494D-9C76-2639CC59E8C5}" dt="2026-08-13T09:39:31.134" v="1" actId="47"/>
        <pc:sldMkLst>
          <pc:docMk/>
          <pc:sldMk cId="620553186" sldId="3554"/>
        </pc:sldMkLst>
      </pc:sldChg>
      <pc:sldChg chg="del">
        <pc:chgData name="Frances Steel" userId="79d46658-80de-4106-bb59-cad1b389c72e" providerId="ADAL" clId="{C9A650DF-FC12-494D-9C76-2639CC59E8C5}" dt="2026-08-13T09:39:36.724" v="2" actId="47"/>
        <pc:sldMkLst>
          <pc:docMk/>
          <pc:sldMk cId="2407289677" sldId="3555"/>
        </pc:sldMkLst>
      </pc:sldChg>
      <pc:sldChg chg="del">
        <pc:chgData name="Frances Steel" userId="79d46658-80de-4106-bb59-cad1b389c72e" providerId="ADAL" clId="{C9A650DF-FC12-494D-9C76-2639CC59E8C5}" dt="2026-08-13T09:39:36.724" v="2" actId="47"/>
        <pc:sldMkLst>
          <pc:docMk/>
          <pc:sldMk cId="3721920874" sldId="3556"/>
        </pc:sldMkLst>
      </pc:sldChg>
      <pc:sldChg chg="del">
        <pc:chgData name="Frances Steel" userId="79d46658-80de-4106-bb59-cad1b389c72e" providerId="ADAL" clId="{C9A650DF-FC12-494D-9C76-2639CC59E8C5}" dt="2026-08-13T09:39:36.724" v="2" actId="47"/>
        <pc:sldMkLst>
          <pc:docMk/>
          <pc:sldMk cId="549278476" sldId="3557"/>
        </pc:sldMkLst>
      </pc:sldChg>
      <pc:sldChg chg="del">
        <pc:chgData name="Frances Steel" userId="79d46658-80de-4106-bb59-cad1b389c72e" providerId="ADAL" clId="{C9A650DF-FC12-494D-9C76-2639CC59E8C5}" dt="2026-08-13T09:39:36.724" v="2" actId="47"/>
        <pc:sldMkLst>
          <pc:docMk/>
          <pc:sldMk cId="3122842810" sldId="3558"/>
        </pc:sldMkLst>
      </pc:sldChg>
      <pc:sldChg chg="del">
        <pc:chgData name="Frances Steel" userId="79d46658-80de-4106-bb59-cad1b389c72e" providerId="ADAL" clId="{C9A650DF-FC12-494D-9C76-2639CC59E8C5}" dt="2026-08-13T09:39:36.724" v="2" actId="47"/>
        <pc:sldMkLst>
          <pc:docMk/>
          <pc:sldMk cId="1430127400" sldId="3559"/>
        </pc:sldMkLst>
      </pc:sldChg>
      <pc:sldChg chg="del">
        <pc:chgData name="Frances Steel" userId="79d46658-80de-4106-bb59-cad1b389c72e" providerId="ADAL" clId="{C9A650DF-FC12-494D-9C76-2639CC59E8C5}" dt="2026-08-13T09:39:36.724" v="2" actId="47"/>
        <pc:sldMkLst>
          <pc:docMk/>
          <pc:sldMk cId="713790187" sldId="3560"/>
        </pc:sldMkLst>
      </pc:sldChg>
      <pc:sldChg chg="del">
        <pc:chgData name="Frances Steel" userId="79d46658-80de-4106-bb59-cad1b389c72e" providerId="ADAL" clId="{C9A650DF-FC12-494D-9C76-2639CC59E8C5}" dt="2026-08-13T09:39:36.724" v="2" actId="47"/>
        <pc:sldMkLst>
          <pc:docMk/>
          <pc:sldMk cId="3676417349" sldId="3561"/>
        </pc:sldMkLst>
      </pc:sldChg>
      <pc:sldChg chg="del">
        <pc:chgData name="Frances Steel" userId="79d46658-80de-4106-bb59-cad1b389c72e" providerId="ADAL" clId="{C9A650DF-FC12-494D-9C76-2639CC59E8C5}" dt="2026-08-13T09:39:31.134" v="1" actId="47"/>
        <pc:sldMkLst>
          <pc:docMk/>
          <pc:sldMk cId="1395979418" sldId="3562"/>
        </pc:sldMkLst>
      </pc:sldChg>
      <pc:sldChg chg="del">
        <pc:chgData name="Frances Steel" userId="79d46658-80de-4106-bb59-cad1b389c72e" providerId="ADAL" clId="{C9A650DF-FC12-494D-9C76-2639CC59E8C5}" dt="2026-08-13T09:39:31.134" v="1" actId="47"/>
        <pc:sldMkLst>
          <pc:docMk/>
          <pc:sldMk cId="3368464879" sldId="3563"/>
        </pc:sldMkLst>
      </pc:sldChg>
      <pc:sldChg chg="del">
        <pc:chgData name="Frances Steel" userId="79d46658-80de-4106-bb59-cad1b389c72e" providerId="ADAL" clId="{C9A650DF-FC12-494D-9C76-2639CC59E8C5}" dt="2026-08-13T09:39:31.134" v="1" actId="47"/>
        <pc:sldMkLst>
          <pc:docMk/>
          <pc:sldMk cId="1575245538" sldId="3564"/>
        </pc:sldMkLst>
      </pc:sldChg>
      <pc:sldChg chg="del">
        <pc:chgData name="Frances Steel" userId="79d46658-80de-4106-bb59-cad1b389c72e" providerId="ADAL" clId="{C9A650DF-FC12-494D-9C76-2639CC59E8C5}" dt="2026-08-13T09:39:41.471" v="3" actId="47"/>
        <pc:sldMkLst>
          <pc:docMk/>
          <pc:sldMk cId="3309602404" sldId="3569"/>
        </pc:sldMkLst>
      </pc:sldChg>
      <pc:sldChg chg="del">
        <pc:chgData name="Frances Steel" userId="79d46658-80de-4106-bb59-cad1b389c72e" providerId="ADAL" clId="{C9A650DF-FC12-494D-9C76-2639CC59E8C5}" dt="2026-08-13T09:39:41.471" v="3" actId="47"/>
        <pc:sldMkLst>
          <pc:docMk/>
          <pc:sldMk cId="3175223818" sldId="3571"/>
        </pc:sldMkLst>
      </pc:sldChg>
      <pc:sldChg chg="del">
        <pc:chgData name="Frances Steel" userId="79d46658-80de-4106-bb59-cad1b389c72e" providerId="ADAL" clId="{C9A650DF-FC12-494D-9C76-2639CC59E8C5}" dt="2026-08-13T09:39:41.471" v="3" actId="47"/>
        <pc:sldMkLst>
          <pc:docMk/>
          <pc:sldMk cId="2240629409" sldId="3572"/>
        </pc:sldMkLst>
      </pc:sldChg>
      <pc:sldChg chg="del">
        <pc:chgData name="Frances Steel" userId="79d46658-80de-4106-bb59-cad1b389c72e" providerId="ADAL" clId="{C9A650DF-FC12-494D-9C76-2639CC59E8C5}" dt="2026-08-13T09:39:41.471" v="3" actId="47"/>
        <pc:sldMkLst>
          <pc:docMk/>
          <pc:sldMk cId="1444226533" sldId="3573"/>
        </pc:sldMkLst>
      </pc:sldChg>
      <pc:sldChg chg="del">
        <pc:chgData name="Frances Steel" userId="79d46658-80de-4106-bb59-cad1b389c72e" providerId="ADAL" clId="{C9A650DF-FC12-494D-9C76-2639CC59E8C5}" dt="2026-08-13T09:39:41.471" v="3" actId="47"/>
        <pc:sldMkLst>
          <pc:docMk/>
          <pc:sldMk cId="2992094980" sldId="3574"/>
        </pc:sldMkLst>
      </pc:sldChg>
      <pc:sldChg chg="del">
        <pc:chgData name="Frances Steel" userId="79d46658-80de-4106-bb59-cad1b389c72e" providerId="ADAL" clId="{C9A650DF-FC12-494D-9C76-2639CC59E8C5}" dt="2026-08-13T09:39:25.665" v="0" actId="47"/>
        <pc:sldMkLst>
          <pc:docMk/>
          <pc:sldMk cId="3402670211" sldId="3576"/>
        </pc:sldMkLst>
      </pc:sldChg>
      <pc:sldChg chg="del">
        <pc:chgData name="Frances Steel" userId="79d46658-80de-4106-bb59-cad1b389c72e" providerId="ADAL" clId="{C9A650DF-FC12-494D-9C76-2639CC59E8C5}" dt="2026-08-13T09:39:41.471" v="3" actId="47"/>
        <pc:sldMkLst>
          <pc:docMk/>
          <pc:sldMk cId="1087445837" sldId="3583"/>
        </pc:sldMkLst>
      </pc:sldChg>
      <pc:sldChg chg="del">
        <pc:chgData name="Frances Steel" userId="79d46658-80de-4106-bb59-cad1b389c72e" providerId="ADAL" clId="{C9A650DF-FC12-494D-9C76-2639CC59E8C5}" dt="2026-08-13T09:39:31.134" v="1" actId="47"/>
        <pc:sldMkLst>
          <pc:docMk/>
          <pc:sldMk cId="774319632" sldId="3585"/>
        </pc:sldMkLst>
      </pc:sldChg>
      <pc:sldChg chg="del">
        <pc:chgData name="Frances Steel" userId="79d46658-80de-4106-bb59-cad1b389c72e" providerId="ADAL" clId="{C9A650DF-FC12-494D-9C76-2639CC59E8C5}" dt="2026-08-13T09:39:31.134" v="1" actId="47"/>
        <pc:sldMkLst>
          <pc:docMk/>
          <pc:sldMk cId="3021341923" sldId="3586"/>
        </pc:sldMkLst>
      </pc:sldChg>
      <pc:sldChg chg="del">
        <pc:chgData name="Frances Steel" userId="79d46658-80de-4106-bb59-cad1b389c72e" providerId="ADAL" clId="{C9A650DF-FC12-494D-9C76-2639CC59E8C5}" dt="2026-08-13T09:39:31.134" v="1" actId="47"/>
        <pc:sldMkLst>
          <pc:docMk/>
          <pc:sldMk cId="3404830875" sldId="3587"/>
        </pc:sldMkLst>
      </pc:sldChg>
      <pc:sldChg chg="del">
        <pc:chgData name="Frances Steel" userId="79d46658-80de-4106-bb59-cad1b389c72e" providerId="ADAL" clId="{C9A650DF-FC12-494D-9C76-2639CC59E8C5}" dt="2026-08-13T09:39:36.724" v="2" actId="47"/>
        <pc:sldMkLst>
          <pc:docMk/>
          <pc:sldMk cId="639701333" sldId="3588"/>
        </pc:sldMkLst>
      </pc:sldChg>
      <pc:sldChg chg="del">
        <pc:chgData name="Frances Steel" userId="79d46658-80de-4106-bb59-cad1b389c72e" providerId="ADAL" clId="{C9A650DF-FC12-494D-9C76-2639CC59E8C5}" dt="2026-08-13T09:39:36.724" v="2" actId="47"/>
        <pc:sldMkLst>
          <pc:docMk/>
          <pc:sldMk cId="1546815046" sldId="3589"/>
        </pc:sldMkLst>
      </pc:sldChg>
      <pc:sldChg chg="del">
        <pc:chgData name="Frances Steel" userId="79d46658-80de-4106-bb59-cad1b389c72e" providerId="ADAL" clId="{C9A650DF-FC12-494D-9C76-2639CC59E8C5}" dt="2026-08-13T09:39:25.665" v="0" actId="47"/>
        <pc:sldMkLst>
          <pc:docMk/>
          <pc:sldMk cId="488233633" sldId="3591"/>
        </pc:sldMkLst>
      </pc:sldChg>
      <pc:sldChg chg="del">
        <pc:chgData name="Frances Steel" userId="79d46658-80de-4106-bb59-cad1b389c72e" providerId="ADAL" clId="{C9A650DF-FC12-494D-9C76-2639CC59E8C5}" dt="2026-08-13T09:39:25.665" v="0" actId="47"/>
        <pc:sldMkLst>
          <pc:docMk/>
          <pc:sldMk cId="1632537218" sldId="3592"/>
        </pc:sldMkLst>
      </pc:sldChg>
      <pc:sldChg chg="del">
        <pc:chgData name="Frances Steel" userId="79d46658-80de-4106-bb59-cad1b389c72e" providerId="ADAL" clId="{C9A650DF-FC12-494D-9C76-2639CC59E8C5}" dt="2026-08-13T09:39:25.665" v="0" actId="47"/>
        <pc:sldMkLst>
          <pc:docMk/>
          <pc:sldMk cId="85705141" sldId="3593"/>
        </pc:sldMkLst>
      </pc:sldChg>
      <pc:sldChg chg="del">
        <pc:chgData name="Frances Steel" userId="79d46658-80de-4106-bb59-cad1b389c72e" providerId="ADAL" clId="{C9A650DF-FC12-494D-9C76-2639CC59E8C5}" dt="2026-08-13T09:39:25.665" v="0" actId="47"/>
        <pc:sldMkLst>
          <pc:docMk/>
          <pc:sldMk cId="2990844815" sldId="3594"/>
        </pc:sldMkLst>
      </pc:sldChg>
      <pc:sldChg chg="del">
        <pc:chgData name="Frances Steel" userId="79d46658-80de-4106-bb59-cad1b389c72e" providerId="ADAL" clId="{C9A650DF-FC12-494D-9C76-2639CC59E8C5}" dt="2026-08-13T09:39:25.665" v="0" actId="47"/>
        <pc:sldMkLst>
          <pc:docMk/>
          <pc:sldMk cId="3294856732" sldId="3595"/>
        </pc:sldMkLst>
      </pc:sldChg>
      <pc:sldChg chg="del">
        <pc:chgData name="Frances Steel" userId="79d46658-80de-4106-bb59-cad1b389c72e" providerId="ADAL" clId="{C9A650DF-FC12-494D-9C76-2639CC59E8C5}" dt="2026-08-13T09:39:25.665" v="0" actId="47"/>
        <pc:sldMkLst>
          <pc:docMk/>
          <pc:sldMk cId="1621689607" sldId="3596"/>
        </pc:sldMkLst>
      </pc:sldChg>
      <pc:sldChg chg="del">
        <pc:chgData name="Frances Steel" userId="79d46658-80de-4106-bb59-cad1b389c72e" providerId="ADAL" clId="{C9A650DF-FC12-494D-9C76-2639CC59E8C5}" dt="2026-08-13T09:39:25.665" v="0" actId="47"/>
        <pc:sldMkLst>
          <pc:docMk/>
          <pc:sldMk cId="1867903476" sldId="3597"/>
        </pc:sldMkLst>
      </pc:sldChg>
      <pc:sldChg chg="del">
        <pc:chgData name="Frances Steel" userId="79d46658-80de-4106-bb59-cad1b389c72e" providerId="ADAL" clId="{C9A650DF-FC12-494D-9C76-2639CC59E8C5}" dt="2026-08-13T09:39:25.665" v="0" actId="47"/>
        <pc:sldMkLst>
          <pc:docMk/>
          <pc:sldMk cId="4034703726" sldId="3598"/>
        </pc:sldMkLst>
      </pc:sldChg>
      <pc:sldChg chg="del">
        <pc:chgData name="Frances Steel" userId="79d46658-80de-4106-bb59-cad1b389c72e" providerId="ADAL" clId="{C9A650DF-FC12-494D-9C76-2639CC59E8C5}" dt="2026-08-13T09:39:25.665" v="0" actId="47"/>
        <pc:sldMkLst>
          <pc:docMk/>
          <pc:sldMk cId="1056544355" sldId="3599"/>
        </pc:sldMkLst>
      </pc:sldChg>
      <pc:sldChg chg="del">
        <pc:chgData name="Frances Steel" userId="79d46658-80de-4106-bb59-cad1b389c72e" providerId="ADAL" clId="{C9A650DF-FC12-494D-9C76-2639CC59E8C5}" dt="2026-08-13T09:39:25.665" v="0" actId="47"/>
        <pc:sldMkLst>
          <pc:docMk/>
          <pc:sldMk cId="3452992296" sldId="3600"/>
        </pc:sldMkLst>
      </pc:sldChg>
      <pc:sldChg chg="del">
        <pc:chgData name="Frances Steel" userId="79d46658-80de-4106-bb59-cad1b389c72e" providerId="ADAL" clId="{C9A650DF-FC12-494D-9C76-2639CC59E8C5}" dt="2026-08-13T09:39:25.665" v="0" actId="47"/>
        <pc:sldMkLst>
          <pc:docMk/>
          <pc:sldMk cId="1251298828" sldId="3601"/>
        </pc:sldMkLst>
      </pc:sldChg>
      <pc:sldChg chg="del">
        <pc:chgData name="Frances Steel" userId="79d46658-80de-4106-bb59-cad1b389c72e" providerId="ADAL" clId="{C9A650DF-FC12-494D-9C76-2639CC59E8C5}" dt="2026-08-13T09:39:25.665" v="0" actId="47"/>
        <pc:sldMkLst>
          <pc:docMk/>
          <pc:sldMk cId="2846457177" sldId="3602"/>
        </pc:sldMkLst>
      </pc:sldChg>
      <pc:sldChg chg="del">
        <pc:chgData name="Frances Steel" userId="79d46658-80de-4106-bb59-cad1b389c72e" providerId="ADAL" clId="{C9A650DF-FC12-494D-9C76-2639CC59E8C5}" dt="2026-08-13T09:39:25.665" v="0" actId="47"/>
        <pc:sldMkLst>
          <pc:docMk/>
          <pc:sldMk cId="2574039626" sldId="3603"/>
        </pc:sldMkLst>
      </pc:sldChg>
      <pc:sldChg chg="del">
        <pc:chgData name="Frances Steel" userId="79d46658-80de-4106-bb59-cad1b389c72e" providerId="ADAL" clId="{C9A650DF-FC12-494D-9C76-2639CC59E8C5}" dt="2026-08-13T09:39:25.665" v="0" actId="47"/>
        <pc:sldMkLst>
          <pc:docMk/>
          <pc:sldMk cId="1213233620" sldId="3604"/>
        </pc:sldMkLst>
      </pc:sldChg>
      <pc:sldChg chg="del">
        <pc:chgData name="Frances Steel" userId="79d46658-80de-4106-bb59-cad1b389c72e" providerId="ADAL" clId="{C9A650DF-FC12-494D-9C76-2639CC59E8C5}" dt="2026-08-13T09:39:25.665" v="0" actId="47"/>
        <pc:sldMkLst>
          <pc:docMk/>
          <pc:sldMk cId="3740316804" sldId="3605"/>
        </pc:sldMkLst>
      </pc:sldChg>
      <pc:sldChg chg="del">
        <pc:chgData name="Frances Steel" userId="79d46658-80de-4106-bb59-cad1b389c72e" providerId="ADAL" clId="{C9A650DF-FC12-494D-9C76-2639CC59E8C5}" dt="2026-08-13T09:39:25.665" v="0" actId="47"/>
        <pc:sldMkLst>
          <pc:docMk/>
          <pc:sldMk cId="184770298" sldId="3606"/>
        </pc:sldMkLst>
      </pc:sldChg>
      <pc:sldChg chg="del">
        <pc:chgData name="Frances Steel" userId="79d46658-80de-4106-bb59-cad1b389c72e" providerId="ADAL" clId="{C9A650DF-FC12-494D-9C76-2639CC59E8C5}" dt="2026-08-13T09:39:25.665" v="0" actId="47"/>
        <pc:sldMkLst>
          <pc:docMk/>
          <pc:sldMk cId="1093369827" sldId="3607"/>
        </pc:sldMkLst>
      </pc:sldChg>
      <pc:sldChg chg="del">
        <pc:chgData name="Frances Steel" userId="79d46658-80de-4106-bb59-cad1b389c72e" providerId="ADAL" clId="{C9A650DF-FC12-494D-9C76-2639CC59E8C5}" dt="2026-08-13T09:39:31.134" v="1" actId="47"/>
        <pc:sldMkLst>
          <pc:docMk/>
          <pc:sldMk cId="2860019110" sldId="3608"/>
        </pc:sldMkLst>
      </pc:sldChg>
      <pc:sldChg chg="del">
        <pc:chgData name="Frances Steel" userId="79d46658-80de-4106-bb59-cad1b389c72e" providerId="ADAL" clId="{C9A650DF-FC12-494D-9C76-2639CC59E8C5}" dt="2026-08-13T09:39:31.134" v="1" actId="47"/>
        <pc:sldMkLst>
          <pc:docMk/>
          <pc:sldMk cId="1057550712" sldId="3609"/>
        </pc:sldMkLst>
      </pc:sldChg>
      <pc:sldChg chg="del">
        <pc:chgData name="Frances Steel" userId="79d46658-80de-4106-bb59-cad1b389c72e" providerId="ADAL" clId="{C9A650DF-FC12-494D-9C76-2639CC59E8C5}" dt="2026-08-13T09:39:31.134" v="1" actId="47"/>
        <pc:sldMkLst>
          <pc:docMk/>
          <pc:sldMk cId="4290369166" sldId="3610"/>
        </pc:sldMkLst>
      </pc:sldChg>
      <pc:sldChg chg="del">
        <pc:chgData name="Frances Steel" userId="79d46658-80de-4106-bb59-cad1b389c72e" providerId="ADAL" clId="{C9A650DF-FC12-494D-9C76-2639CC59E8C5}" dt="2026-08-13T09:39:36.724" v="2" actId="47"/>
        <pc:sldMkLst>
          <pc:docMk/>
          <pc:sldMk cId="2064590978" sldId="3611"/>
        </pc:sldMkLst>
      </pc:sldChg>
      <pc:sldChg chg="del">
        <pc:chgData name="Frances Steel" userId="79d46658-80de-4106-bb59-cad1b389c72e" providerId="ADAL" clId="{C9A650DF-FC12-494D-9C76-2639CC59E8C5}" dt="2026-08-13T09:39:36.724" v="2" actId="47"/>
        <pc:sldMkLst>
          <pc:docMk/>
          <pc:sldMk cId="3364598706" sldId="3612"/>
        </pc:sldMkLst>
      </pc:sldChg>
      <pc:sldChg chg="del">
        <pc:chgData name="Frances Steel" userId="79d46658-80de-4106-bb59-cad1b389c72e" providerId="ADAL" clId="{C9A650DF-FC12-494D-9C76-2639CC59E8C5}" dt="2026-08-13T09:39:41.471" v="3" actId="47"/>
        <pc:sldMkLst>
          <pc:docMk/>
          <pc:sldMk cId="2672549274" sldId="3614"/>
        </pc:sldMkLst>
      </pc:sldChg>
      <pc:sldMasterChg chg="delSldLayout">
        <pc:chgData name="Frances Steel" userId="79d46658-80de-4106-bb59-cad1b389c72e" providerId="ADAL" clId="{C9A650DF-FC12-494D-9C76-2639CC59E8C5}" dt="2026-08-13T09:39:41.471" v="3" actId="47"/>
        <pc:sldMasterMkLst>
          <pc:docMk/>
          <pc:sldMasterMk cId="2460629482" sldId="2147483744"/>
        </pc:sldMasterMkLst>
        <pc:sldLayoutChg chg="del">
          <pc:chgData name="Frances Steel" userId="79d46658-80de-4106-bb59-cad1b389c72e" providerId="ADAL" clId="{C9A650DF-FC12-494D-9C76-2639CC59E8C5}" dt="2026-08-13T09:39:41.471" v="3"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39:25.665"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39:25.665"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39:25.665"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39:41.471" v="3" actId="47"/>
        <pc:sldMasterMkLst>
          <pc:docMk/>
          <pc:sldMasterMk cId="55287480" sldId="2147483844"/>
        </pc:sldMasterMkLst>
        <pc:sldLayoutChg chg="del">
          <pc:chgData name="Frances Steel" userId="79d46658-80de-4106-bb59-cad1b389c72e" providerId="ADAL" clId="{C9A650DF-FC12-494D-9C76-2639CC59E8C5}" dt="2026-08-13T09:39:41.471" v="3"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39:41.471" v="3"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15337869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94557-289C-577C-7290-7D85A434B4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FD313-65A1-C7F3-F8EB-2DF0D9995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961E08-42B1-CA4F-00E3-C3790D7AE09E}"/>
              </a:ext>
            </a:extLst>
          </p:cNvPr>
          <p:cNvSpPr>
            <a:spLocks noGrp="1"/>
          </p:cNvSpPr>
          <p:nvPr>
            <p:ph type="body" idx="1"/>
          </p:nvPr>
        </p:nvSpPr>
        <p:spPr/>
        <p:txBody>
          <a:bodyPr/>
          <a:lstStyle/>
          <a:p>
            <a:r>
              <a:rPr lang="en-GB" b="1" dirty="0"/>
              <a:t>PROMOTING CHANGE</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final seven techniques are the promoting change techniques. </a:t>
            </a:r>
            <a:r>
              <a:rPr lang="en-GB" sz="1200" b="0" i="0" kern="1200" dirty="0">
                <a:solidFill>
                  <a:schemeClr val="tx1"/>
                </a:solidFill>
                <a:effectLst/>
                <a:latin typeface="Univers" panose="020B0503020202020204" pitchFamily="34" charset="0"/>
                <a:ea typeface="+mn-ea"/>
                <a:cs typeface="+mn-cs"/>
              </a:rPr>
              <a:t>They equip officers with practical skills to encourage and support prisoners in making positive changes, no matter how big or small. By helping officers build strong relationships, explore and develop prisoners' goals, and provide ongoing support, these techniques can play a key role in fostering lasting change. Used effectively, they can influence the decisions prisoners make and contribute to more positive outcomes both in custody and beyond.</a:t>
            </a:r>
          </a:p>
          <a:p>
            <a:endParaRPr lang="en-GB" b="1" dirty="0"/>
          </a:p>
        </p:txBody>
      </p:sp>
      <p:sp>
        <p:nvSpPr>
          <p:cNvPr id="4" name="Slide Number Placeholder 3">
            <a:extLst>
              <a:ext uri="{FF2B5EF4-FFF2-40B4-BE49-F238E27FC236}">
                <a16:creationId xmlns:a16="http://schemas.microsoft.com/office/drawing/2014/main" id="{9A63C191-0920-04F7-BBCF-08447EE1C491}"/>
              </a:ext>
            </a:extLst>
          </p:cNvPr>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2137566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1D3DB-2371-E04C-83C7-4619BFEBF9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2ADC7-C3F5-1491-2370-872A89D375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E98705-4393-0586-CDC5-0EBEA9590E5E}"/>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AAB73ADD-98B7-8B80-79A9-614578A8781D}"/>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2576190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INTRODUCE NEW TECHNIQUE: ROLLING WITH RESISTANCE</a:t>
            </a:r>
          </a:p>
          <a:p>
            <a:endParaRPr lang="en-GB" b="1" dirty="0"/>
          </a:p>
          <a:p>
            <a:r>
              <a:rPr lang="en-GB" b="1" dirty="0"/>
              <a:t>TRAINER NOTE: </a:t>
            </a:r>
            <a:r>
              <a:rPr lang="en-GB" b="0" dirty="0"/>
              <a:t>(Pause a moment to allow people to read the overview of the technique on slide.) </a:t>
            </a:r>
            <a:endParaRPr lang="en-GB" b="1" dirty="0"/>
          </a:p>
          <a:p>
            <a:endParaRPr lang="en-GB" b="1" dirty="0"/>
          </a:p>
          <a:p>
            <a:r>
              <a:rPr lang="en-GB" sz="1200" b="1" dirty="0"/>
              <a:t>EXPLAIN </a:t>
            </a:r>
          </a:p>
          <a:p>
            <a:pPr marL="171450" indent="-171450">
              <a:buFont typeface="Univers" panose="020B0503020202020204" pitchFamily="34" charset="0"/>
              <a:buChar char="–"/>
            </a:pPr>
            <a:r>
              <a:rPr lang="en-GB" sz="1200" dirty="0"/>
              <a:t>Sometimes, we’ll make a request, give a suggestion or issue an instruction, and get the desired reaction from a prisoner. Other times, we’ll encounter resistance. </a:t>
            </a:r>
          </a:p>
          <a:p>
            <a:pPr marL="171450" indent="-171450">
              <a:buFont typeface="Univers" panose="020B0503020202020204" pitchFamily="34" charset="0"/>
              <a:buChar char="–"/>
            </a:pPr>
            <a:r>
              <a:rPr lang="en-GB" sz="1200" dirty="0"/>
              <a:t>This could be anything from quiet refusal to active hostility. Maybe we approached things the wrong way. More likely, the prisoner is having a bad day, has had a row with their cellmate, or feels ill. Instinctively, we might respond by:</a:t>
            </a:r>
          </a:p>
          <a:p>
            <a:pPr marL="638440" lvl="1" indent="-181240">
              <a:buFont typeface="Univers" panose="020B0503020202020204" pitchFamily="34" charset="0"/>
              <a:buChar char="–"/>
            </a:pPr>
            <a:r>
              <a:rPr lang="en-GB" sz="1200" dirty="0"/>
              <a:t>Repeating ourselves: “You need to get over there now.”</a:t>
            </a:r>
          </a:p>
          <a:p>
            <a:pPr marL="638440" lvl="1" indent="-181240">
              <a:buFont typeface="Univers" panose="020B0503020202020204" pitchFamily="34" charset="0"/>
              <a:buChar char="–"/>
            </a:pPr>
            <a:r>
              <a:rPr lang="en-GB" sz="1200" dirty="0"/>
              <a:t>Emphasising ourselves: “If you don’t get over there now, you won’t pick up lunch today, or breakfast tomorrow.”</a:t>
            </a:r>
          </a:p>
          <a:p>
            <a:pPr marL="638440" lvl="1" indent="-181240">
              <a:buFont typeface="Univers" panose="020B0503020202020204" pitchFamily="34" charset="0"/>
              <a:buChar char="–"/>
            </a:pPr>
            <a:r>
              <a:rPr lang="en-GB" sz="1200" dirty="0"/>
              <a:t>Threatening consequences: “I’ll write you up if you don’t get over there.”</a:t>
            </a:r>
          </a:p>
          <a:p>
            <a:pPr marL="638440" lvl="1" indent="-181240">
              <a:buFont typeface="Univers" panose="020B0503020202020204" pitchFamily="34" charset="0"/>
              <a:buChar char="–"/>
            </a:pPr>
            <a:r>
              <a:rPr lang="en-GB" sz="1200" dirty="0"/>
              <a:t>Getting frustrated: “Stop messing me around – over there, now.”</a:t>
            </a:r>
            <a:endParaRPr lang="en-GB" b="1" dirty="0"/>
          </a:p>
          <a:p>
            <a:pPr marL="171450" indent="-171450">
              <a:buFont typeface="Univers" panose="020B0503020202020204" pitchFamily="34" charset="0"/>
              <a:buChar char="–"/>
            </a:pPr>
            <a:r>
              <a:rPr lang="en-GB" b="0" dirty="0"/>
              <a:t>Rolling with resistance is all about resisting the urge to respond in these ways and responding with calmness and curiosity. </a:t>
            </a:r>
          </a:p>
          <a:p>
            <a:pPr marL="171450" indent="-171450">
              <a:buFont typeface="Univers" panose="020B0503020202020204" pitchFamily="34" charset="0"/>
              <a:buChar char="–"/>
            </a:pPr>
            <a:r>
              <a:rPr lang="en-GB" b="0" dirty="0"/>
              <a:t>This can help to both calm the prisoner down but also help them to reflect on their thinking and perhaps change their mind. </a:t>
            </a:r>
          </a:p>
          <a:p>
            <a:pPr marL="171450" indent="-171450">
              <a:buFont typeface="Univers" panose="020B0503020202020204" pitchFamily="34" charset="0"/>
              <a:buChar char="–"/>
            </a:pPr>
            <a:r>
              <a:rPr lang="en-GB" b="1" dirty="0"/>
              <a:t>Active listening (Technique 17) </a:t>
            </a:r>
            <a:r>
              <a:rPr lang="en-GB" b="0" dirty="0"/>
              <a:t>can also be a useful technique to combine with this technique. </a:t>
            </a:r>
          </a:p>
          <a:p>
            <a:pPr marL="171450" indent="-171450">
              <a:buFont typeface="Univers" panose="020B0503020202020204" pitchFamily="34" charset="0"/>
              <a:buChar char="–"/>
            </a:pPr>
            <a:r>
              <a:rPr lang="en-GB" b="0" dirty="0"/>
              <a:t>Combining the active listening and rolling with resistance techniques may help to get the prisoner to open up a little more. </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3718555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b="1" dirty="0"/>
              <a:t>INTRODUCE STEPS: ROLLING WITH RESISTANCE</a:t>
            </a:r>
          </a:p>
          <a:p>
            <a:pPr defTabSz="966338">
              <a:defRPr/>
            </a:pPr>
            <a:endParaRPr lang="en-GB" b="1" dirty="0"/>
          </a:p>
          <a:p>
            <a:pPr defTabSz="966338">
              <a:defRPr/>
            </a:pPr>
            <a:r>
              <a:rPr lang="en-GB" sz="1200" b="1" dirty="0"/>
              <a:t>TRAINER NOTE: </a:t>
            </a:r>
            <a:r>
              <a:rPr lang="en-GB" sz="1200" dirty="0"/>
              <a:t>(Pause a moment to allow people to read the overview of the technique on slide.) </a:t>
            </a:r>
            <a:endParaRPr lang="en-GB" b="1" dirty="0"/>
          </a:p>
          <a:p>
            <a:pPr lvl="0"/>
            <a:endParaRPr lang="en-GB" sz="1200" b="1" i="0" kern="1200" dirty="0">
              <a:solidFill>
                <a:schemeClr val="tx1"/>
              </a:solidFill>
              <a:effectLst/>
              <a:latin typeface="Univers" panose="020B0503020202020204" pitchFamily="34" charset="0"/>
              <a:ea typeface="+mn-ea"/>
              <a:cs typeface="+mn-cs"/>
            </a:endParaRPr>
          </a:p>
          <a:p>
            <a:pPr lvl="0"/>
            <a:r>
              <a:rPr lang="en-GB" sz="1200" b="1" i="0" kern="1200" dirty="0">
                <a:solidFill>
                  <a:schemeClr val="tx1"/>
                </a:solidFill>
                <a:effectLst/>
                <a:latin typeface="Univers" panose="020B0503020202020204" pitchFamily="34" charset="0"/>
                <a:ea typeface="+mn-ea"/>
                <a:cs typeface="+mn-cs"/>
              </a:rPr>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We are now going to go through each of the steps for this technique. </a:t>
            </a:r>
            <a:endParaRPr lang="en-GB" sz="1200" b="1" i="0" kern="1200" dirty="0">
              <a:solidFill>
                <a:schemeClr val="tx1"/>
              </a:solidFill>
              <a:effectLst/>
              <a:latin typeface="Univers" panose="020B0503020202020204" pitchFamily="34" charset="0"/>
              <a:ea typeface="+mn-ea"/>
              <a:cs typeface="+mn-cs"/>
            </a:endParaRPr>
          </a:p>
          <a:p>
            <a:pPr lvl="0"/>
            <a:endParaRPr lang="en-GB" sz="1200" b="1" i="0" kern="1200" dirty="0">
              <a:solidFill>
                <a:schemeClr val="tx1"/>
              </a:solidFill>
              <a:effectLst/>
              <a:latin typeface="Univers" panose="020B0503020202020204" pitchFamily="34" charset="0"/>
              <a:ea typeface="+mn-ea"/>
              <a:cs typeface="+mn-cs"/>
            </a:endParaRPr>
          </a:p>
          <a:p>
            <a:pPr marL="228600" indent="-228600">
              <a:buFont typeface="+mj-lt"/>
              <a:buAutoNum type="alphaUcPeriod"/>
            </a:pPr>
            <a:r>
              <a:rPr lang="en-GB" sz="1200" b="1" dirty="0"/>
              <a:t>Set aside your emotions: </a:t>
            </a:r>
            <a:r>
              <a:rPr lang="en-GB" sz="1200" dirty="0"/>
              <a:t>You’re a professional, doing a job as best you can. Prisoners may be resistant and rude. It’s not about you, it’s about their situation and the system. So set your emotions aside in your response. Try to stay neutral: in tone, in posture, in choice of words. Focus on systems and principles – not your feelings. For example, an instinctive reaction might be to tell a prisoner, “I’m really frustrated with how you’re responding, there’ll be consequences if you keep doing this.” But this lets them know they’ve got to us, and it makes the consequences feel personal. This is the opposite of </a:t>
            </a:r>
            <a:r>
              <a:rPr lang="en-GB" sz="1200" b="1" dirty="0"/>
              <a:t>purpose not Power (strategy 6) </a:t>
            </a:r>
            <a:r>
              <a:rPr lang="en-GB" sz="1200" dirty="0"/>
              <a:t>the prisoner may conclude we wrote them up because we were annoyed – not because they broke the rules. More productively, we might say “That response isn’t going to get us anywhere, and you know what the policy is on this.” The message is the same but conveyed in more neutral terms.</a:t>
            </a:r>
          </a:p>
          <a:p>
            <a:pPr marL="241653" indent="-241653">
              <a:buFont typeface="+mj-lt"/>
              <a:buAutoNum type="alphaUcPeriod"/>
            </a:pPr>
            <a:endParaRPr lang="en-GB" sz="1200" dirty="0"/>
          </a:p>
          <a:p>
            <a:pPr marL="228600" indent="-228600">
              <a:buFont typeface="+mj-lt"/>
              <a:buAutoNum type="alphaUcPeriod"/>
            </a:pPr>
            <a:r>
              <a:rPr lang="en-GB" sz="1200" b="1" dirty="0"/>
              <a:t>Meet resistance with surprise and curiosity: </a:t>
            </a:r>
            <a:r>
              <a:rPr lang="en-GB" sz="1200" dirty="0"/>
              <a:t>It can be useful to convey surprise and curiosity in what we are hearing from the prisoner. Surprise – even feigned surprise – is powerful, because it is a way to tell the prisoner that their response isn’t what other prisoners usually do. “Are you sure you meant that?” or “Do you want to rethink that?” in the right tone, might encourage them to change their approach. Curiosity is a way to show that we want to understand the prisoner’s point of view (and that we care about them), and work towards a resolution. So rather than immediately telling them that they’re wrong, we can show that we’re interested in finding out why they feel like this.</a:t>
            </a:r>
          </a:p>
          <a:p>
            <a:pPr marL="228600" indent="-228600">
              <a:buFont typeface="+mj-lt"/>
              <a:buAutoNum type="alphaUcPeriod"/>
            </a:pPr>
            <a:endParaRPr lang="en-GB" sz="1200" dirty="0"/>
          </a:p>
          <a:p>
            <a:pPr marL="228600" indent="-228600">
              <a:buFont typeface="+mj-lt"/>
              <a:buAutoNum type="alphaUcPeriod"/>
            </a:pPr>
            <a:r>
              <a:rPr lang="en-GB" sz="1200" b="1" dirty="0"/>
              <a:t>Ask open questions.</a:t>
            </a:r>
            <a:r>
              <a:rPr lang="en-GB" sz="1200" dirty="0"/>
              <a:t> Even if you think you know what’s going on, park that (along with your emotions!), and try to hear it from the prisoner. We might ask: “What’s driving your reaction?” or “Why do you feel like this?” or “How do you want to resolve this?” We’re echoing what we’ve said previously. Think back to the </a:t>
            </a:r>
            <a:r>
              <a:rPr lang="en-GB" sz="1200" b="1" dirty="0"/>
              <a:t>active Listening and </a:t>
            </a:r>
            <a:r>
              <a:rPr lang="en-GB" sz="1200" b="1" dirty="0" err="1"/>
              <a:t>socratic</a:t>
            </a:r>
            <a:r>
              <a:rPr lang="en-GB" sz="1200" b="1" dirty="0"/>
              <a:t> questioning techniques (17 &amp; 18)</a:t>
            </a:r>
            <a:r>
              <a:rPr lang="en-GB" sz="1200" dirty="0"/>
              <a:t>. Where it’s most tempting to respond instinctively, it’s most important to recall these strategies.</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159704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F6F0F-A0DE-2EA5-65CA-E1D112B6AA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107B72-A20C-4489-A19B-97CA56A1AC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1017F2-4882-1013-C1F9-B239DCDCE77F}"/>
              </a:ext>
            </a:extLst>
          </p:cNvPr>
          <p:cNvSpPr>
            <a:spLocks noGrp="1"/>
          </p:cNvSpPr>
          <p:nvPr>
            <p:ph type="body" idx="1"/>
          </p:nvPr>
        </p:nvSpPr>
        <p:spPr/>
        <p:txBody>
          <a:bodyPr/>
          <a:lstStyle/>
          <a:p>
            <a:r>
              <a:rPr lang="en-GB" b="1" dirty="0"/>
              <a:t>TURN AND TALK: ROLLING WITH RESISTANCE</a:t>
            </a:r>
          </a:p>
          <a:p>
            <a:endParaRPr lang="en-GB" b="1" dirty="0"/>
          </a:p>
          <a:p>
            <a:r>
              <a:rPr lang="en-GB" b="1" dirty="0"/>
              <a:t>PAIRED DISCUSSION </a:t>
            </a:r>
          </a:p>
          <a:p>
            <a:pPr marL="0" indent="0" algn="l" defTabSz="914400" rtl="0" eaLnBrk="1" latinLnBrk="0" hangingPunct="1">
              <a:buFont typeface="Univers" panose="020B0503020202020204" pitchFamily="34" charset="0"/>
              <a:buNone/>
            </a:pPr>
            <a:r>
              <a:rPr lang="en-GB" b="0" dirty="0"/>
              <a:t>In pairs I </a:t>
            </a:r>
            <a:r>
              <a:rPr lang="en-GB" sz="1200" b="0" i="0" kern="1200" dirty="0">
                <a:solidFill>
                  <a:schemeClr val="tx1"/>
                </a:solidFill>
                <a:latin typeface="Univers" panose="020B0503020202020204" pitchFamily="34" charset="0"/>
                <a:ea typeface="+mn-ea"/>
                <a:cs typeface="+mn-cs"/>
              </a:rPr>
              <a:t>would like you to discuss the following questions using the pocket guide as a reference </a:t>
            </a:r>
            <a:r>
              <a:rPr lang="en-GB" sz="1200" b="1" i="0" kern="1200" dirty="0">
                <a:solidFill>
                  <a:schemeClr val="tx1"/>
                </a:solidFill>
                <a:latin typeface="Univers" panose="020B0503020202020204" pitchFamily="34" charset="0"/>
                <a:ea typeface="+mn-ea"/>
                <a:cs typeface="+mn-cs"/>
              </a:rPr>
              <a:t>(p58)</a:t>
            </a:r>
            <a:r>
              <a:rPr lang="en-GB" sz="1200" b="0" i="0" kern="1200" dirty="0">
                <a:solidFill>
                  <a:schemeClr val="tx1"/>
                </a:solidFill>
                <a:latin typeface="Univers" panose="020B0503020202020204" pitchFamily="34" charset="0"/>
                <a:ea typeface="+mn-ea"/>
                <a:cs typeface="+mn-cs"/>
              </a:rPr>
              <a:t>:</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use?</a:t>
            </a:r>
          </a:p>
          <a:p>
            <a:pPr marL="171450"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a:t>
            </a:r>
            <a:r>
              <a:rPr lang="en-GB" dirty="0"/>
              <a:t>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8067A124-EEE2-33DC-9742-E03EB6D768C2}"/>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2983797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58BE7-5613-AF34-56FB-62B2D6375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831D48-DE38-6552-D2C5-BB2B8A4F36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CEA130-1048-C5B8-0542-9089D80464E0}"/>
              </a:ext>
            </a:extLst>
          </p:cNvPr>
          <p:cNvSpPr>
            <a:spLocks noGrp="1"/>
          </p:cNvSpPr>
          <p:nvPr>
            <p:ph type="body" idx="1"/>
          </p:nvPr>
        </p:nvSpPr>
        <p:spPr/>
        <p:txBody>
          <a:bodyPr/>
          <a:lstStyle/>
          <a:p>
            <a:r>
              <a:rPr lang="en-GB" b="1" dirty="0"/>
              <a:t>MODEL VIDEO: ROLLING WITH RESISTANCE</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71450" indent="-171450"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Being too open-minded about resistance.  </a:t>
            </a:r>
            <a:r>
              <a:rPr lang="en-GB" sz="1200" b="0" i="0" kern="1200" dirty="0">
                <a:solidFill>
                  <a:schemeClr val="tx1"/>
                </a:solidFill>
                <a:latin typeface="Univers" panose="020B0503020202020204" pitchFamily="34" charset="0"/>
                <a:ea typeface="+mn-ea"/>
                <a:cs typeface="+mn-cs"/>
              </a:rPr>
              <a:t>We can understand a prisoner disliking their work, being frustrated with their family, or finding their cellmate’s snoring annoying.  We can explore their views and wishes gently.  We can’t be so generous if a prisoner is refusing to return to their cell, or threatening violence.  It’s neither possible, nor desirable, to roll with resistance to basic norms of safety and behaviour.  Elements of this strategy might still be powerful: “I’m really surprised to hear you say that given how positive your behaviour is normally, what’s up?”  But we also need to use strategies which establish safety and de-escalate conflict, such as strong voice </a:t>
            </a:r>
            <a:r>
              <a:rPr lang="en-GB" sz="1200" b="1" i="0" kern="1200" dirty="0">
                <a:solidFill>
                  <a:schemeClr val="tx1"/>
                </a:solidFill>
                <a:latin typeface="Univers" panose="020B0503020202020204" pitchFamily="34" charset="0"/>
                <a:ea typeface="+mn-ea"/>
                <a:cs typeface="+mn-cs"/>
              </a:rPr>
              <a:t>(Strategy 3) </a:t>
            </a:r>
            <a:r>
              <a:rPr lang="en-GB" sz="1200" b="0" i="0" kern="1200" dirty="0">
                <a:solidFill>
                  <a:schemeClr val="tx1"/>
                </a:solidFill>
                <a:latin typeface="Univers" panose="020B0503020202020204" pitchFamily="34" charset="0"/>
                <a:ea typeface="+mn-ea"/>
                <a:cs typeface="+mn-cs"/>
              </a:rPr>
              <a:t>and giving effective consequences </a:t>
            </a:r>
            <a:r>
              <a:rPr lang="en-GB" sz="1200" b="1" i="0" kern="1200" dirty="0">
                <a:solidFill>
                  <a:schemeClr val="tx1"/>
                </a:solidFill>
                <a:latin typeface="Univers" panose="020B0503020202020204" pitchFamily="34" charset="0"/>
                <a:ea typeface="+mn-ea"/>
                <a:cs typeface="+mn-cs"/>
              </a:rPr>
              <a:t>(strategy 11)</a:t>
            </a:r>
            <a:r>
              <a:rPr lang="en-GB" sz="1200" b="0" i="0" kern="1200" dirty="0">
                <a:solidFill>
                  <a:schemeClr val="tx1"/>
                </a:solidFill>
                <a:latin typeface="Univers" panose="020B0503020202020204" pitchFamily="34" charset="0"/>
                <a:ea typeface="+mn-ea"/>
                <a:cs typeface="+mn-cs"/>
              </a:rPr>
              <a:t>.</a:t>
            </a:r>
          </a:p>
          <a:p>
            <a:pPr marL="171450" indent="-171450"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pPr marL="171450" indent="-171450"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Rolling with resistance when prisoners aren’t willing to ‘roll’ themselves.  </a:t>
            </a:r>
            <a:r>
              <a:rPr lang="en-GB" sz="1200" b="0" i="0" kern="1200" dirty="0">
                <a:solidFill>
                  <a:schemeClr val="tx1"/>
                </a:solidFill>
                <a:latin typeface="Univers" panose="020B0503020202020204" pitchFamily="34" charset="0"/>
                <a:ea typeface="+mn-ea"/>
                <a:cs typeface="+mn-cs"/>
              </a:rPr>
              <a:t>This strategy can be effective if a prisoner is willing to discuss their actions and feelings, consider new ideas, and make changes.  It’s less worthwhile if a prisoner is set on their actions, unwilling to talk or reason with you, or unwilling to change.  That’s not to say it’s not worth trying: you never know when you may prompt a prisoner to think in new ways.  But it’s not worth investing substantial time in a conversation when a prisoner isn’t willing to listen and learn.  We might consider:</a:t>
            </a:r>
          </a:p>
          <a:p>
            <a:pPr marL="628650" lvl="1"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Is the prisoner being reasonable?</a:t>
            </a:r>
          </a:p>
          <a:p>
            <a:pPr marL="628650" lvl="1"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I have time and space to talk to them properly?</a:t>
            </a:r>
          </a:p>
          <a:p>
            <a:pPr marL="628650" lvl="1" indent="-171450"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Is this important enough to tackle?</a:t>
            </a:r>
          </a:p>
          <a:p>
            <a:pPr marL="171450" lvl="0" indent="-171450"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pPr marL="171450" indent="-171450"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Knowing not doing.  </a:t>
            </a:r>
            <a:r>
              <a:rPr lang="en-GB" sz="1200" b="0" i="0" kern="1200" dirty="0">
                <a:solidFill>
                  <a:schemeClr val="tx1"/>
                </a:solidFill>
                <a:latin typeface="Univers" panose="020B0503020202020204" pitchFamily="34" charset="0"/>
                <a:ea typeface="+mn-ea"/>
                <a:cs typeface="+mn-cs"/>
              </a:rPr>
              <a:t>In situations like this, we often know what we should do, but struggle to do it.  At the start of a shift, it’s (relatively) easy to approach resistance calmly, neutrally and curiously.  When we are dealing with resistance for the tenth, or hundredth time, it’s much harder.  We can offer just two bits of advice.  First, pick a ‘trigger’ and an opening line for using this strategy.  For example, you might decide: “Whenever a prisoner refuses an instruction during association, I’m going to breathe deeply, and start with the words, ‘Let’s think about this.’”  This will help to form a habit of responding in this way.  Once it’s a habit, you’ll keep doing it, even when you’re tired and frustrated.  Second, tell supportive colleagues what </a:t>
            </a:r>
            <a:r>
              <a:rPr lang="en-GB" sz="1200" b="0" i="0" kern="1200" dirty="0">
                <a:solidFill>
                  <a:schemeClr val="tx1"/>
                </a:solidFill>
                <a:effectLst/>
                <a:latin typeface="Univers" panose="020B0503020202020204" pitchFamily="34" charset="0"/>
                <a:ea typeface="+mn-ea"/>
                <a:cs typeface="+mn-cs"/>
              </a:rPr>
              <a:t>you’re working on, and ask them to remind you of it.  For example, as you go to talk with a tricky prisoner, they might remind you to “be curious, not frustrated.”  We discuss this challenge further in the book’s coda.</a:t>
            </a:r>
          </a:p>
          <a:p>
            <a:endParaRPr lang="en-GB" sz="1400" dirty="0"/>
          </a:p>
        </p:txBody>
      </p:sp>
      <p:sp>
        <p:nvSpPr>
          <p:cNvPr id="4" name="Slide Number Placeholder 3">
            <a:extLst>
              <a:ext uri="{FF2B5EF4-FFF2-40B4-BE49-F238E27FC236}">
                <a16:creationId xmlns:a16="http://schemas.microsoft.com/office/drawing/2014/main" id="{8A81D678-F104-DC15-8562-C8D3F3890F70}"/>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1050943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ROLLING WITH RESISTANCE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THE PRACTICE </a:t>
            </a:r>
            <a:r>
              <a:rPr lang="en-GB" b="0" i="0" dirty="0"/>
              <a:t>(NB: you can change the times for scripting, practice and feedback as needed.)</a:t>
            </a:r>
            <a:endParaRPr lang="en-GB" i="0" dirty="0"/>
          </a:p>
          <a:p>
            <a:r>
              <a:rPr lang="en-GB" b="0" dirty="0"/>
              <a:t>We are now going to practise using the technique rolling with resistance: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dirty="0"/>
              <a:t>When might you use the technique of rolling with resistance? Think about a prisoner or group of prisoners you are working with when you have needed to, or will need to, use this technique. For example, a</a:t>
            </a:r>
            <a:r>
              <a:rPr lang="en-GB" dirty="0"/>
              <a:t> prisoner has a negative mindset about attending education, you are having to repeatedly challenge a prisoner for the same thing, or a prisoner is refusing to follow an order, etc.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dirty="0"/>
              <a:t>To remind you, the success checks for this practice are: </a:t>
            </a:r>
          </a:p>
          <a:p>
            <a:pPr marL="664357" lvl="1" indent="-181188">
              <a:buFont typeface="Univers" panose="020B0503020202020204" pitchFamily="34" charset="0"/>
              <a:buChar char="–"/>
            </a:pPr>
            <a:r>
              <a:rPr lang="en-GB" b="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dirty="0"/>
              <a:t>Remember to stay in role throughout. </a:t>
            </a:r>
          </a:p>
          <a:p>
            <a:pPr marL="181188" indent="-181188">
              <a:buFont typeface="Univers" panose="020B0503020202020204" pitchFamily="34" charset="0"/>
              <a:buChar char="–"/>
            </a:pPr>
            <a:r>
              <a:rPr lang="en-GB" b="0" dirty="0"/>
              <a:t>Go. </a:t>
            </a:r>
          </a:p>
          <a:p>
            <a:endParaRPr lang="en-GB" b="0" dirty="0"/>
          </a:p>
          <a:p>
            <a:r>
              <a:rPr lang="en-GB" b="1"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dirty="0"/>
          </a:p>
          <a:p>
            <a:r>
              <a:rPr lang="en-GB" b="1" dirty="0"/>
              <a:t>EXPLAIN THE FEEDBACK</a:t>
            </a:r>
          </a:p>
          <a:p>
            <a:pPr marL="181188" indent="-181188">
              <a:buFont typeface="Univers" panose="020B0503020202020204" pitchFamily="34" charset="0"/>
              <a:buChar char="–"/>
            </a:pPr>
            <a:r>
              <a:rPr lang="en-GB" b="0" dirty="0"/>
              <a:t>Participant A, you will now give feedback to your partner. </a:t>
            </a:r>
          </a:p>
          <a:p>
            <a:pPr marL="181188" indent="-181188">
              <a:buFont typeface="Univers" panose="020B0503020202020204" pitchFamily="34" charset="0"/>
              <a:buChar char="–"/>
            </a:pPr>
            <a:r>
              <a:rPr lang="en-GB" b="0" dirty="0"/>
              <a:t>Referring to the success checks, tell them what they did well and what could they improve on?</a:t>
            </a:r>
            <a:endParaRPr lang="en-GB" b="0" i="0" dirty="0"/>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dirty="0"/>
          </a:p>
          <a:p>
            <a:r>
              <a:rPr lang="en-GB" b="1" dirty="0"/>
              <a:t>SWITCH ROLES</a:t>
            </a:r>
          </a:p>
          <a:p>
            <a:pPr marL="181188" indent="-181188">
              <a:buFont typeface="Univers" panose="020B0503020202020204" pitchFamily="34" charset="0"/>
              <a:buChar char="–"/>
            </a:pPr>
            <a:r>
              <a:rPr lang="en-GB" b="0" dirty="0"/>
              <a:t>Now switch roles and repeat the practice and feedback cycle. </a:t>
            </a:r>
          </a:p>
          <a:p>
            <a:endParaRPr lang="en-GB" b="1" dirty="0"/>
          </a:p>
          <a:p>
            <a:r>
              <a:rPr lang="en-GB" b="1" dirty="0"/>
              <a:t>WHOLE GROUP FEEDBACK</a:t>
            </a:r>
          </a:p>
          <a:p>
            <a:pPr marL="191534" indent="-191534">
              <a:buFont typeface="Univers" panose="020B0503020202020204" pitchFamily="34" charset="0"/>
              <a:buChar char="–"/>
            </a:pPr>
            <a:r>
              <a:rPr lang="en-GB" b="0" dirty="0"/>
              <a:t>How was it?</a:t>
            </a:r>
          </a:p>
          <a:p>
            <a:pPr marL="191534" indent="-191534">
              <a:buFont typeface="Univers" panose="020B0503020202020204" pitchFamily="34" charset="0"/>
              <a:buChar char="–"/>
            </a:pPr>
            <a:r>
              <a:rPr lang="en-GB" b="0" dirty="0"/>
              <a:t>How did it feel?</a:t>
            </a:r>
          </a:p>
          <a:p>
            <a:pPr marL="191534" indent="-191534">
              <a:buFont typeface="Univers" panose="020B0503020202020204" pitchFamily="34" charset="0"/>
              <a:buChar char="–"/>
            </a:pPr>
            <a:r>
              <a:rPr lang="en-GB" b="0" dirty="0"/>
              <a:t>What feedback did you get?</a:t>
            </a:r>
            <a:endParaRPr lang="en-GB" b="1"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3666233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B55AD-4A75-CB84-51ED-AB9B7F52D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8DD320-C6DE-1FB5-DC34-9794E7E760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69AF7E-D3D4-CAF5-4713-A6359D78DC32}"/>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coaching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3AEC9052-022E-2B31-E39A-DC886DDFFD2D}"/>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17925371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15.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AD90E-DB43-3647-ED82-99A5BB9D30BF}"/>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0F27F9F9-1F0F-CC5F-1728-466DF5F6AD6F}"/>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CFDEC562-DAA3-011D-22B9-43C8E09CC94F}"/>
              </a:ext>
            </a:extLst>
          </p:cNvPr>
          <p:cNvSpPr>
            <a:spLocks noGrp="1"/>
          </p:cNvSpPr>
          <p:nvPr>
            <p:ph type="title"/>
          </p:nvPr>
        </p:nvSpPr>
        <p:spPr>
          <a:xfrm>
            <a:off x="323848" y="1872044"/>
            <a:ext cx="6840000" cy="1136530"/>
          </a:xfrm>
        </p:spPr>
        <p:txBody>
          <a:bodyPr/>
          <a:lstStyle/>
          <a:p>
            <a:r>
              <a:rPr lang="en-US"/>
              <a:t>#23 rolling with resistance</a:t>
            </a:r>
            <a:endParaRPr lang="en-GB"/>
          </a:p>
        </p:txBody>
      </p:sp>
    </p:spTree>
    <p:extLst>
      <p:ext uri="{BB962C8B-B14F-4D97-AF65-F5344CB8AC3E}">
        <p14:creationId xmlns:p14="http://schemas.microsoft.com/office/powerpoint/2010/main" val="2456157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E3DF3-D473-0577-C7DA-558EFABE51F8}"/>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6EC9D061-13E5-2064-8900-2D038B35CD27}"/>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255143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D166B-32E9-A655-1870-2E998FB3E21D}"/>
            </a:ext>
          </a:extLst>
        </p:cNvPr>
        <p:cNvGrpSpPr/>
        <p:nvPr/>
      </p:nvGrpSpPr>
      <p:grpSpPr>
        <a:xfrm>
          <a:off x="0" y="0"/>
          <a:ext cx="0" cy="0"/>
          <a:chOff x="0" y="0"/>
          <a:chExt cx="0" cy="0"/>
        </a:xfrm>
      </p:grpSpPr>
      <p:sp>
        <p:nvSpPr>
          <p:cNvPr id="8" name="Text Placeholder 19">
            <a:extLst>
              <a:ext uri="{FF2B5EF4-FFF2-40B4-BE49-F238E27FC236}">
                <a16:creationId xmlns:a16="http://schemas.microsoft.com/office/drawing/2014/main" id="{176A341E-B32B-F3AC-6D89-D59DD6D9DA51}"/>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PROMOTING CHANGE</a:t>
            </a:r>
            <a:endParaRPr lang="en-GB" sz="2800" b="0" i="0" u="none" strike="noStrike" baseline="0">
              <a:solidFill>
                <a:srgbClr val="000000"/>
              </a:solidFill>
            </a:endParaRPr>
          </a:p>
          <a:p>
            <a:r>
              <a:rPr lang="en-US" sz="1600" b="0" i="0" u="none" strike="noStrike" baseline="0">
                <a:solidFill>
                  <a:srgbClr val="FFFFFF"/>
                </a:solidFill>
              </a:rPr>
              <a:t>The strategies in this section support you to encourage prisoners to change. They aim to give you the tools to build relationships, understand prisoners’ goals, and support them to make lasting change.</a:t>
            </a:r>
            <a:endParaRPr lang="en-GB" sz="1800"/>
          </a:p>
        </p:txBody>
      </p:sp>
      <p:sp>
        <p:nvSpPr>
          <p:cNvPr id="9" name="Text Placeholder 19">
            <a:extLst>
              <a:ext uri="{FF2B5EF4-FFF2-40B4-BE49-F238E27FC236}">
                <a16:creationId xmlns:a16="http://schemas.microsoft.com/office/drawing/2014/main" id="{3D8F0B90-86BE-4736-C0AE-A85AEAE108D9}"/>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dirty="0"/>
              <a:t>#17 Active listening</a:t>
            </a:r>
          </a:p>
          <a:p>
            <a:r>
              <a:rPr lang="en-US" sz="1600" dirty="0"/>
              <a:t>#18 Socratic questions</a:t>
            </a:r>
          </a:p>
          <a:p>
            <a:r>
              <a:rPr lang="en-US" sz="1600" dirty="0"/>
              <a:t>#19 Negative to positive</a:t>
            </a:r>
          </a:p>
          <a:p>
            <a:r>
              <a:rPr lang="en-US" sz="1600" dirty="0"/>
              <a:t>#20 Commitment to change</a:t>
            </a:r>
          </a:p>
          <a:p>
            <a:r>
              <a:rPr lang="en-US" sz="1600" dirty="0"/>
              <a:t>#21 Setting goals and </a:t>
            </a:r>
            <a:r>
              <a:rPr lang="en-US" sz="1600" dirty="0" err="1"/>
              <a:t>recognising</a:t>
            </a:r>
            <a:r>
              <a:rPr lang="en-US" sz="1600" dirty="0"/>
              <a:t> progress</a:t>
            </a:r>
          </a:p>
          <a:p>
            <a:r>
              <a:rPr lang="en-US" sz="1600" dirty="0"/>
              <a:t>#22 Precise praise</a:t>
            </a:r>
          </a:p>
          <a:p>
            <a:r>
              <a:rPr lang="en-US" sz="1600" dirty="0"/>
              <a:t>#23 Rolling with resistance</a:t>
            </a:r>
            <a:endParaRPr lang="en-GB" sz="1600" dirty="0"/>
          </a:p>
        </p:txBody>
      </p:sp>
      <p:sp>
        <p:nvSpPr>
          <p:cNvPr id="2" name="Rectangle 1">
            <a:extLst>
              <a:ext uri="{FF2B5EF4-FFF2-40B4-BE49-F238E27FC236}">
                <a16:creationId xmlns:a16="http://schemas.microsoft.com/office/drawing/2014/main" id="{C608C4BF-3A89-C218-9308-9C76A98F751A}"/>
              </a:ext>
            </a:extLst>
          </p:cNvPr>
          <p:cNvSpPr/>
          <p:nvPr/>
        </p:nvSpPr>
        <p:spPr>
          <a:xfrm>
            <a:off x="6012179" y="2886707"/>
            <a:ext cx="2308861"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96960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482AF-09F0-92E4-698D-43E53463629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AD9AA4E-32FE-0E4A-E304-D61925F703A5}"/>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15E51970-69B2-57FB-CC1D-5BAA420607B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10EF9ECA-FBB5-67B6-8E5A-291F948C823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3303511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0C99E-F74D-82FE-13C5-359CF4EB1D60}"/>
            </a:ext>
          </a:extLst>
        </p:cNvPr>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2007D077-9E6B-0166-9140-54BBB0D787BA}"/>
              </a:ext>
            </a:extLst>
          </p:cNvPr>
          <p:cNvPicPr>
            <a:picLocks noGrp="1" noChangeAspect="1"/>
          </p:cNvPicPr>
          <p:nvPr>
            <p:ph type="pic" sz="quarter" idx="21"/>
          </p:nvPr>
        </p:nvPicPr>
        <p:blipFill>
          <a:blip r:embed="rId3"/>
          <a:srcRect l="502" r="502"/>
          <a:stretch>
            <a:fillRect/>
          </a:stretch>
        </p:blipFill>
        <p:spPr>
          <a:prstGeom prst="rect">
            <a:avLst/>
          </a:prstGeom>
          <a:solidFill>
            <a:srgbClr val="E2463A"/>
          </a:solidFill>
        </p:spPr>
      </p:pic>
      <p:sp>
        <p:nvSpPr>
          <p:cNvPr id="5" name="Text Placeholder 4">
            <a:extLst>
              <a:ext uri="{FF2B5EF4-FFF2-40B4-BE49-F238E27FC236}">
                <a16:creationId xmlns:a16="http://schemas.microsoft.com/office/drawing/2014/main" id="{01A2D532-5E4A-E785-5C2F-0A50A89AAE56}"/>
              </a:ext>
            </a:extLst>
          </p:cNvPr>
          <p:cNvSpPr>
            <a:spLocks noGrp="1"/>
          </p:cNvSpPr>
          <p:nvPr>
            <p:ph type="body" sz="quarter" idx="23"/>
          </p:nvPr>
        </p:nvSpPr>
        <p:spPr/>
        <p:txBody>
          <a:bodyPr/>
          <a:lstStyle/>
          <a:p>
            <a:r>
              <a:rPr lang="en-US"/>
              <a:t>#23 Promoting change</a:t>
            </a:r>
          </a:p>
          <a:p>
            <a:pPr lvl="1"/>
            <a:r>
              <a:rPr lang="en-US"/>
              <a:t>ROLLING WITH RESISTANCE </a:t>
            </a:r>
          </a:p>
          <a:p>
            <a:pPr lvl="2"/>
            <a:r>
              <a:rPr lang="en-GB"/>
              <a:t>Meet resistance calmly and curiously, setting your own emotions aside to understand and encourage a prisoner.</a:t>
            </a:r>
            <a:endParaRPr lang="en-US"/>
          </a:p>
        </p:txBody>
      </p:sp>
    </p:spTree>
    <p:extLst>
      <p:ext uri="{BB962C8B-B14F-4D97-AF65-F5344CB8AC3E}">
        <p14:creationId xmlns:p14="http://schemas.microsoft.com/office/powerpoint/2010/main" val="2785947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46817-A67A-0BF6-3CAD-D7B9134BBC1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14CAEB8-06EE-F676-072C-C0290B7EA653}"/>
              </a:ext>
            </a:extLst>
          </p:cNvPr>
          <p:cNvSpPr>
            <a:spLocks noGrp="1"/>
          </p:cNvSpPr>
          <p:nvPr>
            <p:ph type="body" sz="quarter" idx="17"/>
          </p:nvPr>
        </p:nvSpPr>
        <p:spPr>
          <a:xfrm>
            <a:off x="1000927" y="3147814"/>
            <a:ext cx="1930134" cy="1110047"/>
          </a:xfrm>
        </p:spPr>
        <p:txBody>
          <a:bodyPr/>
          <a:lstStyle/>
          <a:p>
            <a:r>
              <a:rPr lang="en-US"/>
              <a:t>Set aside your emotions</a:t>
            </a:r>
          </a:p>
          <a:p>
            <a:pPr lvl="1">
              <a:defRPr/>
            </a:pPr>
            <a:r>
              <a:rPr lang="en-GB"/>
              <a:t>Try to stay neutral in tone, posture and choice of words. Focus on systems and principles – not your feelings.</a:t>
            </a:r>
            <a:endParaRPr lang="en-US"/>
          </a:p>
        </p:txBody>
      </p:sp>
      <p:sp>
        <p:nvSpPr>
          <p:cNvPr id="9" name="Text Placeholder 8">
            <a:extLst>
              <a:ext uri="{FF2B5EF4-FFF2-40B4-BE49-F238E27FC236}">
                <a16:creationId xmlns:a16="http://schemas.microsoft.com/office/drawing/2014/main" id="{E51EA3A0-0251-8D6F-A743-A38702A3925F}"/>
              </a:ext>
            </a:extLst>
          </p:cNvPr>
          <p:cNvSpPr>
            <a:spLocks noGrp="1"/>
          </p:cNvSpPr>
          <p:nvPr>
            <p:ph type="body" sz="quarter" idx="18"/>
          </p:nvPr>
        </p:nvSpPr>
        <p:spPr>
          <a:xfrm>
            <a:off x="3603326" y="3147814"/>
            <a:ext cx="1937067" cy="1263936"/>
          </a:xfrm>
        </p:spPr>
        <p:txBody>
          <a:bodyPr/>
          <a:lstStyle/>
          <a:p>
            <a:r>
              <a:rPr lang="en-US"/>
              <a:t>Meet resistance with surprise and curiosity </a:t>
            </a:r>
          </a:p>
          <a:p>
            <a:pPr lvl="1">
              <a:defRPr/>
            </a:pPr>
            <a:r>
              <a:rPr lang="en-GB"/>
              <a:t>Use surprise (even feigned) to suggest behaviour is not expected – e.g. “Ah, did you forget to switch out of your sliders?”</a:t>
            </a:r>
            <a:endParaRPr lang="en-US"/>
          </a:p>
        </p:txBody>
      </p:sp>
      <p:sp>
        <p:nvSpPr>
          <p:cNvPr id="10" name="Text Placeholder 9">
            <a:extLst>
              <a:ext uri="{FF2B5EF4-FFF2-40B4-BE49-F238E27FC236}">
                <a16:creationId xmlns:a16="http://schemas.microsoft.com/office/drawing/2014/main" id="{52F8D3B3-62FA-7AF5-F388-AF896E0F25CF}"/>
              </a:ext>
            </a:extLst>
          </p:cNvPr>
          <p:cNvSpPr>
            <a:spLocks noGrp="1"/>
          </p:cNvSpPr>
          <p:nvPr>
            <p:ph type="body" sz="quarter" idx="19"/>
          </p:nvPr>
        </p:nvSpPr>
        <p:spPr>
          <a:xfrm>
            <a:off x="6205726" y="3147814"/>
            <a:ext cx="1930134" cy="580672"/>
          </a:xfrm>
        </p:spPr>
        <p:txBody>
          <a:bodyPr/>
          <a:lstStyle/>
          <a:p>
            <a:r>
              <a:rPr lang="en-US"/>
              <a:t>Ask open questions</a:t>
            </a:r>
          </a:p>
          <a:p>
            <a:pPr lvl="1">
              <a:defRPr/>
            </a:pPr>
            <a:r>
              <a:rPr lang="en-GB"/>
              <a:t>Find out what the prisoner is thinking and feeling.</a:t>
            </a:r>
            <a:endParaRPr lang="en-US"/>
          </a:p>
        </p:txBody>
      </p:sp>
      <p:pic>
        <p:nvPicPr>
          <p:cNvPr id="3" name="Picture Placeholder 2">
            <a:extLst>
              <a:ext uri="{FF2B5EF4-FFF2-40B4-BE49-F238E27FC236}">
                <a16:creationId xmlns:a16="http://schemas.microsoft.com/office/drawing/2014/main" id="{7E5BE968-985D-E36A-98DD-3815CE0E97AB}"/>
              </a:ext>
            </a:extLst>
          </p:cNvPr>
          <p:cNvPicPr>
            <a:picLocks noGrp="1" noChangeAspect="1"/>
          </p:cNvPicPr>
          <p:nvPr>
            <p:ph type="pic" sz="quarter" idx="21"/>
          </p:nvPr>
        </p:nvPicPr>
        <p:blipFill>
          <a:blip r:embed="rId3"/>
          <a:srcRect l="543" r="543"/>
          <a:stretch>
            <a:fillRect/>
          </a:stretch>
        </p:blipFill>
        <p:spPr>
          <a:prstGeom prst="rect">
            <a:avLst/>
          </a:prstGeom>
          <a:solidFill>
            <a:srgbClr val="E2463A"/>
          </a:solidFill>
        </p:spPr>
      </p:pic>
      <p:pic>
        <p:nvPicPr>
          <p:cNvPr id="5" name="Picture Placeholder 4">
            <a:extLst>
              <a:ext uri="{FF2B5EF4-FFF2-40B4-BE49-F238E27FC236}">
                <a16:creationId xmlns:a16="http://schemas.microsoft.com/office/drawing/2014/main" id="{0EDCB15B-A379-52F2-6098-DF460A6264F9}"/>
              </a:ext>
            </a:extLst>
          </p:cNvPr>
          <p:cNvPicPr>
            <a:picLocks noGrp="1" noChangeAspect="1"/>
          </p:cNvPicPr>
          <p:nvPr>
            <p:ph type="pic" sz="quarter" idx="22"/>
          </p:nvPr>
        </p:nvPicPr>
        <p:blipFill>
          <a:blip r:embed="rId4"/>
          <a:srcRect l="502" r="502"/>
          <a:stretch>
            <a:fillRect/>
          </a:stretch>
        </p:blipFill>
        <p:spPr>
          <a:prstGeom prst="rect">
            <a:avLst/>
          </a:prstGeom>
          <a:solidFill>
            <a:srgbClr val="E2463A"/>
          </a:solidFill>
        </p:spPr>
      </p:pic>
      <p:pic>
        <p:nvPicPr>
          <p:cNvPr id="7" name="Picture Placeholder 6">
            <a:extLst>
              <a:ext uri="{FF2B5EF4-FFF2-40B4-BE49-F238E27FC236}">
                <a16:creationId xmlns:a16="http://schemas.microsoft.com/office/drawing/2014/main" id="{1D2696AE-B222-7106-2D97-B383FD584C42}"/>
              </a:ext>
            </a:extLst>
          </p:cNvPr>
          <p:cNvPicPr>
            <a:picLocks noGrp="1" noChangeAspect="1"/>
          </p:cNvPicPr>
          <p:nvPr>
            <p:ph type="pic" sz="quarter" idx="23"/>
          </p:nvPr>
        </p:nvPicPr>
        <p:blipFill>
          <a:blip r:embed="rId5"/>
          <a:srcRect l="502" r="502"/>
          <a:stretch>
            <a:fillRect/>
          </a:stretch>
        </p:blipFill>
        <p:spPr>
          <a:prstGeom prst="rect">
            <a:avLst/>
          </a:prstGeom>
          <a:solidFill>
            <a:srgbClr val="E2463A"/>
          </a:solidFill>
        </p:spPr>
      </p:pic>
    </p:spTree>
    <p:extLst>
      <p:ext uri="{BB962C8B-B14F-4D97-AF65-F5344CB8AC3E}">
        <p14:creationId xmlns:p14="http://schemas.microsoft.com/office/powerpoint/2010/main" val="3092657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6C15A-CDE4-45F4-A969-F90F79DD11D5}"/>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A00E7BB7-C00D-7B18-0B08-F88959B88007}"/>
              </a:ext>
            </a:extLst>
          </p:cNvPr>
          <p:cNvSpPr>
            <a:spLocks noGrp="1"/>
          </p:cNvSpPr>
          <p:nvPr>
            <p:ph type="subTitle" idx="1"/>
          </p:nvPr>
        </p:nvSpPr>
        <p:spPr/>
        <p:txBody>
          <a:bodyPr/>
          <a:lstStyle/>
          <a:p>
            <a:r>
              <a:rPr lang="en-GB"/>
              <a:t>Turn and talk</a:t>
            </a:r>
          </a:p>
        </p:txBody>
      </p:sp>
      <p:sp>
        <p:nvSpPr>
          <p:cNvPr id="4" name="Text Placeholder 2">
            <a:extLst>
              <a:ext uri="{FF2B5EF4-FFF2-40B4-BE49-F238E27FC236}">
                <a16:creationId xmlns:a16="http://schemas.microsoft.com/office/drawing/2014/main" id="{D7821DF1-B346-1DBA-9466-5837A9466B02}"/>
              </a:ext>
            </a:extLst>
          </p:cNvPr>
          <p:cNvSpPr txBox="1">
            <a:spLocks/>
          </p:cNvSpPr>
          <p:nvPr/>
        </p:nvSpPr>
        <p:spPr>
          <a:xfrm>
            <a:off x="323850" y="1520988"/>
            <a:ext cx="6840000" cy="2783402"/>
          </a:xfrm>
          <a:prstGeom prst="rect">
            <a:avLst/>
          </a:prstGeom>
          <a:noFill/>
        </p:spPr>
        <p:txBody>
          <a:bodyPr vert="horz" wrap="square" lIns="0" tIns="0" rIns="0" bIns="0" rtlCol="0">
            <a:noAutofit/>
          </a:bodyPr>
          <a:lstStyle>
            <a:lvl1pPr marL="0" indent="0" algn="l" defTabSz="685800" rtl="0" eaLnBrk="1" latinLnBrk="0" hangingPunct="1">
              <a:lnSpc>
                <a:spcPct val="90000"/>
              </a:lnSpc>
              <a:spcBef>
                <a:spcPts val="0"/>
              </a:spcBef>
              <a:spcAft>
                <a:spcPts val="1000"/>
              </a:spcAft>
              <a:buClr>
                <a:srgbClr val="127A84"/>
              </a:buClr>
              <a:buFontTx/>
              <a:buNone/>
              <a:defRPr sz="2600" b="0" i="0" kern="1200" baseline="0">
                <a:solidFill>
                  <a:schemeClr val="accent1"/>
                </a:solidFill>
                <a:latin typeface="Univers Condensed" panose="020F050202020403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2400" b="0" i="0" kern="1200" baseline="0">
                <a:solidFill>
                  <a:schemeClr val="bg1"/>
                </a:solidFill>
                <a:latin typeface="Univers LT Std 67 Bold Condense" panose="020B06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2400" b="0" i="0" kern="1200" baseline="0">
                <a:solidFill>
                  <a:schemeClr val="bg1"/>
                </a:solidFill>
                <a:latin typeface="Univers LT Std 67 Bold Condense" panose="020B06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2452142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38F12-C58E-8EAE-CD25-31E6121C958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44EBA0A-BED9-2FDB-1331-F1D21217D375}"/>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96518BA9-FD8A-BD1C-47F0-64268E59AC0F}"/>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545092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A233F-3C0F-16BE-CB2B-EB04612FABD1}"/>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C72D5035-3A84-1E24-9066-F63C30BC5923}"/>
              </a:ext>
            </a:extLst>
          </p:cNvPr>
          <p:cNvSpPr>
            <a:spLocks noGrp="1"/>
          </p:cNvSpPr>
          <p:nvPr>
            <p:ph type="subTitle" idx="1"/>
          </p:nvPr>
        </p:nvSpPr>
        <p:spPr/>
        <p:txBody>
          <a:bodyPr>
            <a:normAutofit/>
          </a:bodyPr>
          <a:lstStyle/>
          <a:p>
            <a:r>
              <a:rPr lang="en-US"/>
              <a:t>Practice – rolling with resistance </a:t>
            </a:r>
          </a:p>
          <a:p>
            <a:endParaRPr lang="en-GB"/>
          </a:p>
        </p:txBody>
      </p:sp>
      <p:sp>
        <p:nvSpPr>
          <p:cNvPr id="4" name="Subtitle 2">
            <a:extLst>
              <a:ext uri="{FF2B5EF4-FFF2-40B4-BE49-F238E27FC236}">
                <a16:creationId xmlns:a16="http://schemas.microsoft.com/office/drawing/2014/main" id="{97BC3E62-85BE-1BF3-E8DD-C226B23D0C91}"/>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0D351AB7-7F47-E356-99A8-2210A32051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E23045AB-EAE9-5479-DCD5-CB4424B9EB4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3EF0AA0A-DEDC-8C49-82D5-8162116C408E}"/>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CCD5A535-501D-0F36-0B58-65157D311872}"/>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Set aside your emotions</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Meet resistance with curiosity</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Ask open questions</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8DBB16AD-C0D8-3E42-42C8-DC0A050A1358}"/>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829C3C3F-9BE9-A34A-9BE9-6B729BCD77FA}"/>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13573ADC-CF0C-5873-878D-A097933E345A}"/>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E014745D-BC6A-C7B0-5538-66B4384EFD1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B08D66E0-1C7E-3C2B-5532-48E1F22A2C4A}"/>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F817FCDE-A205-5E77-0348-3FC02F22326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E8424099-00F8-C7F5-8787-6F0EBDA8137D}"/>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6314CEAB-757D-C167-6CF2-4FE87EFB9AE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2883E083-5C0E-AD05-2C0F-DC3FDD51D539}"/>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2979B97B-2EF1-443B-7A67-262E76A3FA1E}"/>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0B5C1FD2-3A3A-3495-F35C-2F73003E8799}"/>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5693C66F-1454-ED9B-8C87-FCD7F5BF001B}"/>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44A41A97-F497-54BE-6736-D4A9256EB903}"/>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D0F2B20D-34B2-52AF-F061-118CEAABD787}"/>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1875161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2710C-56EA-CA38-D80A-15BEF5FF58B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BFC26B4-D30F-208A-8A86-7E8C4B4ED07B}"/>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7B49EBB5-06BF-EBEB-1858-6B3A2CFCD2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404744FA-5C0E-73B4-7011-1864FFEF25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0FB82E5B-C360-CF85-5272-D80A32E22D3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4180720052"/>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9288989c-8d13-4cf6-98c5-14abe6b013cd"/>
    <ds:schemaRef ds:uri="http://purl.org/dc/elements/1.1/"/>
    <ds:schemaRef ds:uri="http://purl.org/dc/terms/"/>
    <ds:schemaRef ds:uri="http://schemas.microsoft.com/office/2006/documentManagement/types"/>
    <ds:schemaRef ds:uri="http://www.w3.org/XML/1998/namespace"/>
    <ds:schemaRef ds:uri="http://schemas.openxmlformats.org/package/2006/metadata/core-properties"/>
    <ds:schemaRef ds:uri="http://schemas.microsoft.com/office/infopath/2007/PartnerControls"/>
    <ds:schemaRef ds:uri="61293615-1dac-44c6-ba3e-bfda57c030e4"/>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DD50C676-4F3D-4624-B62C-3B84A55AED69}"/>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36</TotalTime>
  <Words>2354</Words>
  <Application>Microsoft Office PowerPoint</Application>
  <PresentationFormat>On-screen Show (16:9)</PresentationFormat>
  <Paragraphs>162</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 LT Std 47 Cn Lt</vt:lpstr>
      <vt:lpstr>Arial</vt:lpstr>
      <vt:lpstr>Univers</vt:lpstr>
      <vt:lpstr>Univers LT Std 67 Bold Condense</vt:lpstr>
      <vt:lpstr>Univers Condensed</vt:lpstr>
      <vt:lpstr>LEADING PRISON LANDINGS - SLIDES</vt:lpstr>
      <vt:lpstr>LEADING PRISON LANDINGS - CONTENT SLIDES</vt:lpstr>
      <vt:lpstr>#23 rolling with resistance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2026-08-13T09:39:43Z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