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744" r:id="rId4"/>
    <p:sldMasterId id="2147483844" r:id="rId5"/>
  </p:sldMasterIdLst>
  <p:notesMasterIdLst>
    <p:notesMasterId r:id="rId16"/>
  </p:notesMasterIdLst>
  <p:handoutMasterIdLst>
    <p:handoutMasterId r:id="rId17"/>
  </p:handoutMasterIdLst>
  <p:sldIdLst>
    <p:sldId id="3436" r:id="rId6"/>
    <p:sldId id="3583" r:id="rId7"/>
    <p:sldId id="3569" r:id="rId8"/>
    <p:sldId id="3395" r:id="rId9"/>
    <p:sldId id="3396" r:id="rId10"/>
    <p:sldId id="3571" r:id="rId11"/>
    <p:sldId id="3572" r:id="rId12"/>
    <p:sldId id="3573" r:id="rId13"/>
    <p:sldId id="3574" r:id="rId14"/>
    <p:sldId id="3614" r:id="rId15"/>
  </p:sldIdLst>
  <p:sldSz cx="9144000" cy="5143500" type="screen16x9"/>
  <p:notesSz cx="6889750" cy="10021888"/>
  <p:embeddedFontLst>
    <p:embeddedFont>
      <p:font typeface="Univers" panose="020B0503020202020204" pitchFamily="34" charset="0"/>
      <p:regular r:id="rId18"/>
      <p:bold r:id="rId19"/>
    </p:embeddedFont>
    <p:embeddedFont>
      <p:font typeface="Univers Condensed" panose="020B0506020202050204" pitchFamily="34" charset="0"/>
      <p:regular r:id="rId20"/>
      <p:bold r:id="rId21"/>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Guidance" id="{471E79FC-C327-44AD-91D1-BED208CC5CBF}">
          <p14:sldIdLst>
            <p14:sldId id="3436"/>
            <p14:sldId id="3583"/>
            <p14:sldId id="3569"/>
            <p14:sldId id="3395"/>
            <p14:sldId id="3396"/>
            <p14:sldId id="3571"/>
            <p14:sldId id="3572"/>
            <p14:sldId id="3573"/>
            <p14:sldId id="3574"/>
            <p14:sldId id="3614"/>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2BF8811-461A-98FA-E127-34E8BF6E53B9}" name="Samantha Wilson" initials="SW" userId="S::Samantha.Wilson@unlockedgrads.org.uk::14d3afe5-1696-4518-b662-46eedebd4596" providerId="AD"/>
  <p188:author id="{9E811227-F8F6-1591-46AD-E6874B5EBE34}" name="Frances Steel" initials="FS" userId="S::frances.steel@unlockedgrads.org.uk::79d46658-80de-4106-bb59-cad1b389c72e" providerId="AD"/>
  <p188:author id="{82A8D7B6-B8FD-1E32-2996-892E060C1FF0}" name="Katherine Gartland" initials="KG" userId="S::Katherine.Gartland@unlockedgrads.org.uk::30cb6bf3-3405-430e-b4b6-80b450bf79d9" providerId="AD"/>
  <p188:author id="{5E3B41C8-D2FD-FA58-44E6-A3425FA815BE}" name="Jack Anderson" initials="JA" userId="S::Jack.Anderson@unlockedgrads.org.uk::4789e7fc-df34-4b1d-a3ca-3f1c50f66c27" providerId="AD"/>
  <p188:author id="{E48197DA-D3FF-1ABD-C552-DC46C4E0A3C7}" name="George Cristin-Marks" initials="GC" userId="S::george.cristinmarks@unlockedgrads.org.uk::6e49c787-c396-458a-9b44-6bd0f396b9d9" providerId="AD"/>
  <p188:author id="{3EA9E8E0-D16F-18C3-48CF-E4927EEF4D44}" name="Mike Sheppard" initials="MS" userId="S::mike.sheppard@unlockedgrads.org.uk::3332e290-0592-45fc-8388-de746b38e890" providerId="AD"/>
  <p188:author id="{BB84ECFE-7F96-BD93-FF82-8FD36419378E}" name="Jack Anderson" initials="JA" userId="S::jack.anderson@unlockedgrads.org.uk::4789e7fc-df34-4b1d-a3ca-3f1c50f66c2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D772C"/>
    <a:srgbClr val="E2463A"/>
    <a:srgbClr val="834586"/>
    <a:srgbClr val="245195"/>
    <a:srgbClr val="2D2D2A"/>
    <a:srgbClr val="555558"/>
    <a:srgbClr val="127A84"/>
    <a:srgbClr val="CDD615"/>
    <a:srgbClr val="56565A"/>
    <a:srgbClr val="93308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192" autoAdjust="0"/>
    <p:restoredTop sz="58475" autoAdjust="0"/>
  </p:normalViewPr>
  <p:slideViewPr>
    <p:cSldViewPr snapToGrid="0">
      <p:cViewPr varScale="1">
        <p:scale>
          <a:sx n="53" d="100"/>
          <a:sy n="53" d="100"/>
        </p:scale>
        <p:origin x="1836"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font" Target="fonts/font1.fntdata"/><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font" Target="fonts/font4.fntdata"/><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handoutMaster" Target="handoutMasters/handoutMaster1.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font" Target="fonts/font3.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font" Target="fonts/font2.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 Id="rId27"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ces Steel" userId="79d46658-80de-4106-bb59-cad1b389c72e" providerId="ADAL" clId="{C9A650DF-FC12-494D-9C76-2639CC59E8C5}"/>
    <pc:docChg chg="delSld modSection">
      <pc:chgData name="Frances Steel" userId="79d46658-80de-4106-bb59-cad1b389c72e" providerId="ADAL" clId="{C9A650DF-FC12-494D-9C76-2639CC59E8C5}" dt="2026-08-13T09:41:00.073" v="1" actId="47"/>
      <pc:docMkLst>
        <pc:docMk/>
      </pc:docMkLst>
      <pc:sldChg chg="del">
        <pc:chgData name="Frances Steel" userId="79d46658-80de-4106-bb59-cad1b389c72e" providerId="ADAL" clId="{C9A650DF-FC12-494D-9C76-2639CC59E8C5}" dt="2026-08-13T09:40:54.170" v="0" actId="47"/>
        <pc:sldMkLst>
          <pc:docMk/>
          <pc:sldMk cId="694263448" sldId="256"/>
        </pc:sldMkLst>
      </pc:sldChg>
      <pc:sldChg chg="del">
        <pc:chgData name="Frances Steel" userId="79d46658-80de-4106-bb59-cad1b389c72e" providerId="ADAL" clId="{C9A650DF-FC12-494D-9C76-2639CC59E8C5}" dt="2026-08-13T09:41:00.073" v="1" actId="47"/>
        <pc:sldMkLst>
          <pc:docMk/>
          <pc:sldMk cId="1423451525" sldId="274"/>
        </pc:sldMkLst>
      </pc:sldChg>
      <pc:sldChg chg="del">
        <pc:chgData name="Frances Steel" userId="79d46658-80de-4106-bb59-cad1b389c72e" providerId="ADAL" clId="{C9A650DF-FC12-494D-9C76-2639CC59E8C5}" dt="2026-08-13T09:41:00.073" v="1" actId="47"/>
        <pc:sldMkLst>
          <pc:docMk/>
          <pc:sldMk cId="2434011021" sldId="276"/>
        </pc:sldMkLst>
      </pc:sldChg>
      <pc:sldChg chg="del">
        <pc:chgData name="Frances Steel" userId="79d46658-80de-4106-bb59-cad1b389c72e" providerId="ADAL" clId="{C9A650DF-FC12-494D-9C76-2639CC59E8C5}" dt="2026-08-13T09:41:00.073" v="1" actId="47"/>
        <pc:sldMkLst>
          <pc:docMk/>
          <pc:sldMk cId="3731077328" sldId="277"/>
        </pc:sldMkLst>
      </pc:sldChg>
      <pc:sldChg chg="del">
        <pc:chgData name="Frances Steel" userId="79d46658-80de-4106-bb59-cad1b389c72e" providerId="ADAL" clId="{C9A650DF-FC12-494D-9C76-2639CC59E8C5}" dt="2026-08-13T09:41:00.073" v="1" actId="47"/>
        <pc:sldMkLst>
          <pc:docMk/>
          <pc:sldMk cId="1433864914" sldId="306"/>
        </pc:sldMkLst>
      </pc:sldChg>
      <pc:sldChg chg="del">
        <pc:chgData name="Frances Steel" userId="79d46658-80de-4106-bb59-cad1b389c72e" providerId="ADAL" clId="{C9A650DF-FC12-494D-9C76-2639CC59E8C5}" dt="2026-08-13T09:41:00.073" v="1" actId="47"/>
        <pc:sldMkLst>
          <pc:docMk/>
          <pc:sldMk cId="297875374" sldId="316"/>
        </pc:sldMkLst>
      </pc:sldChg>
      <pc:sldChg chg="del">
        <pc:chgData name="Frances Steel" userId="79d46658-80de-4106-bb59-cad1b389c72e" providerId="ADAL" clId="{C9A650DF-FC12-494D-9C76-2639CC59E8C5}" dt="2026-08-13T09:40:54.170" v="0" actId="47"/>
        <pc:sldMkLst>
          <pc:docMk/>
          <pc:sldMk cId="1830645488" sldId="318"/>
        </pc:sldMkLst>
      </pc:sldChg>
      <pc:sldChg chg="del">
        <pc:chgData name="Frances Steel" userId="79d46658-80de-4106-bb59-cad1b389c72e" providerId="ADAL" clId="{C9A650DF-FC12-494D-9C76-2639CC59E8C5}" dt="2026-08-13T09:40:54.170" v="0" actId="47"/>
        <pc:sldMkLst>
          <pc:docMk/>
          <pc:sldMk cId="1041641628" sldId="319"/>
        </pc:sldMkLst>
      </pc:sldChg>
      <pc:sldChg chg="del">
        <pc:chgData name="Frances Steel" userId="79d46658-80de-4106-bb59-cad1b389c72e" providerId="ADAL" clId="{C9A650DF-FC12-494D-9C76-2639CC59E8C5}" dt="2026-08-13T09:41:00.073" v="1" actId="47"/>
        <pc:sldMkLst>
          <pc:docMk/>
          <pc:sldMk cId="912035029" sldId="320"/>
        </pc:sldMkLst>
      </pc:sldChg>
      <pc:sldChg chg="del">
        <pc:chgData name="Frances Steel" userId="79d46658-80de-4106-bb59-cad1b389c72e" providerId="ADAL" clId="{C9A650DF-FC12-494D-9C76-2639CC59E8C5}" dt="2026-08-13T09:41:00.073" v="1" actId="47"/>
        <pc:sldMkLst>
          <pc:docMk/>
          <pc:sldMk cId="3483101807" sldId="321"/>
        </pc:sldMkLst>
      </pc:sldChg>
      <pc:sldChg chg="del">
        <pc:chgData name="Frances Steel" userId="79d46658-80de-4106-bb59-cad1b389c72e" providerId="ADAL" clId="{C9A650DF-FC12-494D-9C76-2639CC59E8C5}" dt="2026-08-13T09:41:00.073" v="1" actId="47"/>
        <pc:sldMkLst>
          <pc:docMk/>
          <pc:sldMk cId="974053162" sldId="322"/>
        </pc:sldMkLst>
      </pc:sldChg>
      <pc:sldChg chg="del">
        <pc:chgData name="Frances Steel" userId="79d46658-80de-4106-bb59-cad1b389c72e" providerId="ADAL" clId="{C9A650DF-FC12-494D-9C76-2639CC59E8C5}" dt="2026-08-13T09:41:00.073" v="1" actId="47"/>
        <pc:sldMkLst>
          <pc:docMk/>
          <pc:sldMk cId="2530830677" sldId="323"/>
        </pc:sldMkLst>
      </pc:sldChg>
      <pc:sldChg chg="del">
        <pc:chgData name="Frances Steel" userId="79d46658-80de-4106-bb59-cad1b389c72e" providerId="ADAL" clId="{C9A650DF-FC12-494D-9C76-2639CC59E8C5}" dt="2026-08-13T09:41:00.073" v="1" actId="47"/>
        <pc:sldMkLst>
          <pc:docMk/>
          <pc:sldMk cId="385605290" sldId="324"/>
        </pc:sldMkLst>
      </pc:sldChg>
      <pc:sldChg chg="del">
        <pc:chgData name="Frances Steel" userId="79d46658-80de-4106-bb59-cad1b389c72e" providerId="ADAL" clId="{C9A650DF-FC12-494D-9C76-2639CC59E8C5}" dt="2026-08-13T09:41:00.073" v="1" actId="47"/>
        <pc:sldMkLst>
          <pc:docMk/>
          <pc:sldMk cId="1690432780" sldId="325"/>
        </pc:sldMkLst>
      </pc:sldChg>
      <pc:sldChg chg="del">
        <pc:chgData name="Frances Steel" userId="79d46658-80de-4106-bb59-cad1b389c72e" providerId="ADAL" clId="{C9A650DF-FC12-494D-9C76-2639CC59E8C5}" dt="2026-08-13T09:41:00.073" v="1" actId="47"/>
        <pc:sldMkLst>
          <pc:docMk/>
          <pc:sldMk cId="1236071642" sldId="326"/>
        </pc:sldMkLst>
      </pc:sldChg>
      <pc:sldChg chg="del">
        <pc:chgData name="Frances Steel" userId="79d46658-80de-4106-bb59-cad1b389c72e" providerId="ADAL" clId="{C9A650DF-FC12-494D-9C76-2639CC59E8C5}" dt="2026-08-13T09:41:00.073" v="1" actId="47"/>
        <pc:sldMkLst>
          <pc:docMk/>
          <pc:sldMk cId="4250660683" sldId="327"/>
        </pc:sldMkLst>
      </pc:sldChg>
      <pc:sldChg chg="del">
        <pc:chgData name="Frances Steel" userId="79d46658-80de-4106-bb59-cad1b389c72e" providerId="ADAL" clId="{C9A650DF-FC12-494D-9C76-2639CC59E8C5}" dt="2026-08-13T09:41:00.073" v="1" actId="47"/>
        <pc:sldMkLst>
          <pc:docMk/>
          <pc:sldMk cId="1683744745" sldId="328"/>
        </pc:sldMkLst>
      </pc:sldChg>
      <pc:sldChg chg="del">
        <pc:chgData name="Frances Steel" userId="79d46658-80de-4106-bb59-cad1b389c72e" providerId="ADAL" clId="{C9A650DF-FC12-494D-9C76-2639CC59E8C5}" dt="2026-08-13T09:41:00.073" v="1" actId="47"/>
        <pc:sldMkLst>
          <pc:docMk/>
          <pc:sldMk cId="43262511" sldId="329"/>
        </pc:sldMkLst>
      </pc:sldChg>
      <pc:sldChg chg="del">
        <pc:chgData name="Frances Steel" userId="79d46658-80de-4106-bb59-cad1b389c72e" providerId="ADAL" clId="{C9A650DF-FC12-494D-9C76-2639CC59E8C5}" dt="2026-08-13T09:41:00.073" v="1" actId="47"/>
        <pc:sldMkLst>
          <pc:docMk/>
          <pc:sldMk cId="1645059187" sldId="330"/>
        </pc:sldMkLst>
      </pc:sldChg>
      <pc:sldChg chg="del">
        <pc:chgData name="Frances Steel" userId="79d46658-80de-4106-bb59-cad1b389c72e" providerId="ADAL" clId="{C9A650DF-FC12-494D-9C76-2639CC59E8C5}" dt="2026-08-13T09:41:00.073" v="1" actId="47"/>
        <pc:sldMkLst>
          <pc:docMk/>
          <pc:sldMk cId="3434089195" sldId="331"/>
        </pc:sldMkLst>
      </pc:sldChg>
      <pc:sldChg chg="del">
        <pc:chgData name="Frances Steel" userId="79d46658-80de-4106-bb59-cad1b389c72e" providerId="ADAL" clId="{C9A650DF-FC12-494D-9C76-2639CC59E8C5}" dt="2026-08-13T09:40:54.170" v="0" actId="47"/>
        <pc:sldMkLst>
          <pc:docMk/>
          <pc:sldMk cId="403890563" sldId="332"/>
        </pc:sldMkLst>
      </pc:sldChg>
      <pc:sldChg chg="del">
        <pc:chgData name="Frances Steel" userId="79d46658-80de-4106-bb59-cad1b389c72e" providerId="ADAL" clId="{C9A650DF-FC12-494D-9C76-2639CC59E8C5}" dt="2026-08-13T09:40:54.170" v="0" actId="47"/>
        <pc:sldMkLst>
          <pc:docMk/>
          <pc:sldMk cId="929501113" sldId="333"/>
        </pc:sldMkLst>
      </pc:sldChg>
      <pc:sldChg chg="del">
        <pc:chgData name="Frances Steel" userId="79d46658-80de-4106-bb59-cad1b389c72e" providerId="ADAL" clId="{C9A650DF-FC12-494D-9C76-2639CC59E8C5}" dt="2026-08-13T09:40:54.170" v="0" actId="47"/>
        <pc:sldMkLst>
          <pc:docMk/>
          <pc:sldMk cId="4028621635" sldId="334"/>
        </pc:sldMkLst>
      </pc:sldChg>
      <pc:sldChg chg="del">
        <pc:chgData name="Frances Steel" userId="79d46658-80de-4106-bb59-cad1b389c72e" providerId="ADAL" clId="{C9A650DF-FC12-494D-9C76-2639CC59E8C5}" dt="2026-08-13T09:40:54.170" v="0" actId="47"/>
        <pc:sldMkLst>
          <pc:docMk/>
          <pc:sldMk cId="1014295931" sldId="335"/>
        </pc:sldMkLst>
      </pc:sldChg>
      <pc:sldChg chg="del">
        <pc:chgData name="Frances Steel" userId="79d46658-80de-4106-bb59-cad1b389c72e" providerId="ADAL" clId="{C9A650DF-FC12-494D-9C76-2639CC59E8C5}" dt="2026-08-13T09:40:54.170" v="0" actId="47"/>
        <pc:sldMkLst>
          <pc:docMk/>
          <pc:sldMk cId="3138081265" sldId="336"/>
        </pc:sldMkLst>
      </pc:sldChg>
      <pc:sldChg chg="del">
        <pc:chgData name="Frances Steel" userId="79d46658-80de-4106-bb59-cad1b389c72e" providerId="ADAL" clId="{C9A650DF-FC12-494D-9C76-2639CC59E8C5}" dt="2026-08-13T09:40:54.170" v="0" actId="47"/>
        <pc:sldMkLst>
          <pc:docMk/>
          <pc:sldMk cId="1318510914" sldId="337"/>
        </pc:sldMkLst>
      </pc:sldChg>
      <pc:sldChg chg="del">
        <pc:chgData name="Frances Steel" userId="79d46658-80de-4106-bb59-cad1b389c72e" providerId="ADAL" clId="{C9A650DF-FC12-494D-9C76-2639CC59E8C5}" dt="2026-08-13T09:40:54.170" v="0" actId="47"/>
        <pc:sldMkLst>
          <pc:docMk/>
          <pc:sldMk cId="793611396" sldId="338"/>
        </pc:sldMkLst>
      </pc:sldChg>
      <pc:sldChg chg="del">
        <pc:chgData name="Frances Steel" userId="79d46658-80de-4106-bb59-cad1b389c72e" providerId="ADAL" clId="{C9A650DF-FC12-494D-9C76-2639CC59E8C5}" dt="2026-08-13T09:40:54.170" v="0" actId="47"/>
        <pc:sldMkLst>
          <pc:docMk/>
          <pc:sldMk cId="2072881248" sldId="339"/>
        </pc:sldMkLst>
      </pc:sldChg>
      <pc:sldChg chg="del">
        <pc:chgData name="Frances Steel" userId="79d46658-80de-4106-bb59-cad1b389c72e" providerId="ADAL" clId="{C9A650DF-FC12-494D-9C76-2639CC59E8C5}" dt="2026-08-13T09:40:54.170" v="0" actId="47"/>
        <pc:sldMkLst>
          <pc:docMk/>
          <pc:sldMk cId="434111584" sldId="340"/>
        </pc:sldMkLst>
      </pc:sldChg>
      <pc:sldChg chg="del">
        <pc:chgData name="Frances Steel" userId="79d46658-80de-4106-bb59-cad1b389c72e" providerId="ADAL" clId="{C9A650DF-FC12-494D-9C76-2639CC59E8C5}" dt="2026-08-13T09:40:54.170" v="0" actId="47"/>
        <pc:sldMkLst>
          <pc:docMk/>
          <pc:sldMk cId="3165110469" sldId="341"/>
        </pc:sldMkLst>
      </pc:sldChg>
      <pc:sldChg chg="del">
        <pc:chgData name="Frances Steel" userId="79d46658-80de-4106-bb59-cad1b389c72e" providerId="ADAL" clId="{C9A650DF-FC12-494D-9C76-2639CC59E8C5}" dt="2026-08-13T09:40:54.170" v="0" actId="47"/>
        <pc:sldMkLst>
          <pc:docMk/>
          <pc:sldMk cId="1942120227" sldId="342"/>
        </pc:sldMkLst>
      </pc:sldChg>
      <pc:sldChg chg="del">
        <pc:chgData name="Frances Steel" userId="79d46658-80de-4106-bb59-cad1b389c72e" providerId="ADAL" clId="{C9A650DF-FC12-494D-9C76-2639CC59E8C5}" dt="2026-08-13T09:40:54.170" v="0" actId="47"/>
        <pc:sldMkLst>
          <pc:docMk/>
          <pc:sldMk cId="1130502122" sldId="343"/>
        </pc:sldMkLst>
      </pc:sldChg>
      <pc:sldChg chg="del">
        <pc:chgData name="Frances Steel" userId="79d46658-80de-4106-bb59-cad1b389c72e" providerId="ADAL" clId="{C9A650DF-FC12-494D-9C76-2639CC59E8C5}" dt="2026-08-13T09:40:54.170" v="0" actId="47"/>
        <pc:sldMkLst>
          <pc:docMk/>
          <pc:sldMk cId="227241366" sldId="344"/>
        </pc:sldMkLst>
      </pc:sldChg>
      <pc:sldChg chg="del">
        <pc:chgData name="Frances Steel" userId="79d46658-80de-4106-bb59-cad1b389c72e" providerId="ADAL" clId="{C9A650DF-FC12-494D-9C76-2639CC59E8C5}" dt="2026-08-13T09:40:54.170" v="0" actId="47"/>
        <pc:sldMkLst>
          <pc:docMk/>
          <pc:sldMk cId="1359039025" sldId="345"/>
        </pc:sldMkLst>
      </pc:sldChg>
      <pc:sldChg chg="del">
        <pc:chgData name="Frances Steel" userId="79d46658-80de-4106-bb59-cad1b389c72e" providerId="ADAL" clId="{C9A650DF-FC12-494D-9C76-2639CC59E8C5}" dt="2026-08-13T09:40:54.170" v="0" actId="47"/>
        <pc:sldMkLst>
          <pc:docMk/>
          <pc:sldMk cId="1896653241" sldId="346"/>
        </pc:sldMkLst>
      </pc:sldChg>
      <pc:sldChg chg="del">
        <pc:chgData name="Frances Steel" userId="79d46658-80de-4106-bb59-cad1b389c72e" providerId="ADAL" clId="{C9A650DF-FC12-494D-9C76-2639CC59E8C5}" dt="2026-08-13T09:40:54.170" v="0" actId="47"/>
        <pc:sldMkLst>
          <pc:docMk/>
          <pc:sldMk cId="3402514913" sldId="347"/>
        </pc:sldMkLst>
      </pc:sldChg>
      <pc:sldChg chg="del">
        <pc:chgData name="Frances Steel" userId="79d46658-80de-4106-bb59-cad1b389c72e" providerId="ADAL" clId="{C9A650DF-FC12-494D-9C76-2639CC59E8C5}" dt="2026-08-13T09:40:54.170" v="0" actId="47"/>
        <pc:sldMkLst>
          <pc:docMk/>
          <pc:sldMk cId="3176318026" sldId="348"/>
        </pc:sldMkLst>
      </pc:sldChg>
      <pc:sldChg chg="del">
        <pc:chgData name="Frances Steel" userId="79d46658-80de-4106-bb59-cad1b389c72e" providerId="ADAL" clId="{C9A650DF-FC12-494D-9C76-2639CC59E8C5}" dt="2026-08-13T09:40:54.170" v="0" actId="47"/>
        <pc:sldMkLst>
          <pc:docMk/>
          <pc:sldMk cId="1115766580" sldId="349"/>
        </pc:sldMkLst>
      </pc:sldChg>
      <pc:sldChg chg="del">
        <pc:chgData name="Frances Steel" userId="79d46658-80de-4106-bb59-cad1b389c72e" providerId="ADAL" clId="{C9A650DF-FC12-494D-9C76-2639CC59E8C5}" dt="2026-08-13T09:40:54.170" v="0" actId="47"/>
        <pc:sldMkLst>
          <pc:docMk/>
          <pc:sldMk cId="799748722" sldId="350"/>
        </pc:sldMkLst>
      </pc:sldChg>
      <pc:sldChg chg="del">
        <pc:chgData name="Frances Steel" userId="79d46658-80de-4106-bb59-cad1b389c72e" providerId="ADAL" clId="{C9A650DF-FC12-494D-9C76-2639CC59E8C5}" dt="2026-08-13T09:40:54.170" v="0" actId="47"/>
        <pc:sldMkLst>
          <pc:docMk/>
          <pc:sldMk cId="869973807" sldId="351"/>
        </pc:sldMkLst>
      </pc:sldChg>
      <pc:sldChg chg="del">
        <pc:chgData name="Frances Steel" userId="79d46658-80de-4106-bb59-cad1b389c72e" providerId="ADAL" clId="{C9A650DF-FC12-494D-9C76-2639CC59E8C5}" dt="2026-08-13T09:40:54.170" v="0" actId="47"/>
        <pc:sldMkLst>
          <pc:docMk/>
          <pc:sldMk cId="2847549108" sldId="352"/>
        </pc:sldMkLst>
      </pc:sldChg>
      <pc:sldChg chg="del">
        <pc:chgData name="Frances Steel" userId="79d46658-80de-4106-bb59-cad1b389c72e" providerId="ADAL" clId="{C9A650DF-FC12-494D-9C76-2639CC59E8C5}" dt="2026-08-13T09:40:54.170" v="0" actId="47"/>
        <pc:sldMkLst>
          <pc:docMk/>
          <pc:sldMk cId="1409129158" sldId="353"/>
        </pc:sldMkLst>
      </pc:sldChg>
      <pc:sldChg chg="del">
        <pc:chgData name="Frances Steel" userId="79d46658-80de-4106-bb59-cad1b389c72e" providerId="ADAL" clId="{C9A650DF-FC12-494D-9C76-2639CC59E8C5}" dt="2026-08-13T09:40:54.170" v="0" actId="47"/>
        <pc:sldMkLst>
          <pc:docMk/>
          <pc:sldMk cId="3773325632" sldId="354"/>
        </pc:sldMkLst>
      </pc:sldChg>
      <pc:sldChg chg="del">
        <pc:chgData name="Frances Steel" userId="79d46658-80de-4106-bb59-cad1b389c72e" providerId="ADAL" clId="{C9A650DF-FC12-494D-9C76-2639CC59E8C5}" dt="2026-08-13T09:40:54.170" v="0" actId="47"/>
        <pc:sldMkLst>
          <pc:docMk/>
          <pc:sldMk cId="2122377566" sldId="355"/>
        </pc:sldMkLst>
      </pc:sldChg>
      <pc:sldChg chg="del">
        <pc:chgData name="Frances Steel" userId="79d46658-80de-4106-bb59-cad1b389c72e" providerId="ADAL" clId="{C9A650DF-FC12-494D-9C76-2639CC59E8C5}" dt="2026-08-13T09:40:54.170" v="0" actId="47"/>
        <pc:sldMkLst>
          <pc:docMk/>
          <pc:sldMk cId="3950445478" sldId="356"/>
        </pc:sldMkLst>
      </pc:sldChg>
      <pc:sldChg chg="del">
        <pc:chgData name="Frances Steel" userId="79d46658-80de-4106-bb59-cad1b389c72e" providerId="ADAL" clId="{C9A650DF-FC12-494D-9C76-2639CC59E8C5}" dt="2026-08-13T09:40:54.170" v="0" actId="47"/>
        <pc:sldMkLst>
          <pc:docMk/>
          <pc:sldMk cId="3900292432" sldId="357"/>
        </pc:sldMkLst>
      </pc:sldChg>
      <pc:sldChg chg="del">
        <pc:chgData name="Frances Steel" userId="79d46658-80de-4106-bb59-cad1b389c72e" providerId="ADAL" clId="{C9A650DF-FC12-494D-9C76-2639CC59E8C5}" dt="2026-08-13T09:40:54.170" v="0" actId="47"/>
        <pc:sldMkLst>
          <pc:docMk/>
          <pc:sldMk cId="178270253" sldId="358"/>
        </pc:sldMkLst>
      </pc:sldChg>
      <pc:sldChg chg="del">
        <pc:chgData name="Frances Steel" userId="79d46658-80de-4106-bb59-cad1b389c72e" providerId="ADAL" clId="{C9A650DF-FC12-494D-9C76-2639CC59E8C5}" dt="2026-08-13T09:40:54.170" v="0" actId="47"/>
        <pc:sldMkLst>
          <pc:docMk/>
          <pc:sldMk cId="1972560737" sldId="359"/>
        </pc:sldMkLst>
      </pc:sldChg>
      <pc:sldChg chg="del">
        <pc:chgData name="Frances Steel" userId="79d46658-80de-4106-bb59-cad1b389c72e" providerId="ADAL" clId="{C9A650DF-FC12-494D-9C76-2639CC59E8C5}" dt="2026-08-13T09:40:54.170" v="0" actId="47"/>
        <pc:sldMkLst>
          <pc:docMk/>
          <pc:sldMk cId="666957664" sldId="360"/>
        </pc:sldMkLst>
      </pc:sldChg>
      <pc:sldChg chg="del">
        <pc:chgData name="Frances Steel" userId="79d46658-80de-4106-bb59-cad1b389c72e" providerId="ADAL" clId="{C9A650DF-FC12-494D-9C76-2639CC59E8C5}" dt="2026-08-13T09:40:54.170" v="0" actId="47"/>
        <pc:sldMkLst>
          <pc:docMk/>
          <pc:sldMk cId="1375381575" sldId="361"/>
        </pc:sldMkLst>
      </pc:sldChg>
      <pc:sldChg chg="del">
        <pc:chgData name="Frances Steel" userId="79d46658-80de-4106-bb59-cad1b389c72e" providerId="ADAL" clId="{C9A650DF-FC12-494D-9C76-2639CC59E8C5}" dt="2026-08-13T09:40:54.170" v="0" actId="47"/>
        <pc:sldMkLst>
          <pc:docMk/>
          <pc:sldMk cId="3774396332" sldId="362"/>
        </pc:sldMkLst>
      </pc:sldChg>
      <pc:sldChg chg="del">
        <pc:chgData name="Frances Steel" userId="79d46658-80de-4106-bb59-cad1b389c72e" providerId="ADAL" clId="{C9A650DF-FC12-494D-9C76-2639CC59E8C5}" dt="2026-08-13T09:40:54.170" v="0" actId="47"/>
        <pc:sldMkLst>
          <pc:docMk/>
          <pc:sldMk cId="3969832966" sldId="363"/>
        </pc:sldMkLst>
      </pc:sldChg>
      <pc:sldChg chg="del">
        <pc:chgData name="Frances Steel" userId="79d46658-80de-4106-bb59-cad1b389c72e" providerId="ADAL" clId="{C9A650DF-FC12-494D-9C76-2639CC59E8C5}" dt="2026-08-13T09:40:54.170" v="0" actId="47"/>
        <pc:sldMkLst>
          <pc:docMk/>
          <pc:sldMk cId="3929278674" sldId="364"/>
        </pc:sldMkLst>
      </pc:sldChg>
      <pc:sldChg chg="del">
        <pc:chgData name="Frances Steel" userId="79d46658-80de-4106-bb59-cad1b389c72e" providerId="ADAL" clId="{C9A650DF-FC12-494D-9C76-2639CC59E8C5}" dt="2026-08-13T09:40:54.170" v="0" actId="47"/>
        <pc:sldMkLst>
          <pc:docMk/>
          <pc:sldMk cId="285840054" sldId="365"/>
        </pc:sldMkLst>
      </pc:sldChg>
      <pc:sldChg chg="del">
        <pc:chgData name="Frances Steel" userId="79d46658-80de-4106-bb59-cad1b389c72e" providerId="ADAL" clId="{C9A650DF-FC12-494D-9C76-2639CC59E8C5}" dt="2026-08-13T09:40:54.170" v="0" actId="47"/>
        <pc:sldMkLst>
          <pc:docMk/>
          <pc:sldMk cId="3903199392" sldId="366"/>
        </pc:sldMkLst>
      </pc:sldChg>
      <pc:sldChg chg="del">
        <pc:chgData name="Frances Steel" userId="79d46658-80de-4106-bb59-cad1b389c72e" providerId="ADAL" clId="{C9A650DF-FC12-494D-9C76-2639CC59E8C5}" dt="2026-08-13T09:40:54.170" v="0" actId="47"/>
        <pc:sldMkLst>
          <pc:docMk/>
          <pc:sldMk cId="1181487563" sldId="367"/>
        </pc:sldMkLst>
      </pc:sldChg>
      <pc:sldChg chg="del">
        <pc:chgData name="Frances Steel" userId="79d46658-80de-4106-bb59-cad1b389c72e" providerId="ADAL" clId="{C9A650DF-FC12-494D-9C76-2639CC59E8C5}" dt="2026-08-13T09:40:54.170" v="0" actId="47"/>
        <pc:sldMkLst>
          <pc:docMk/>
          <pc:sldMk cId="3082684375" sldId="368"/>
        </pc:sldMkLst>
      </pc:sldChg>
      <pc:sldChg chg="del">
        <pc:chgData name="Frances Steel" userId="79d46658-80de-4106-bb59-cad1b389c72e" providerId="ADAL" clId="{C9A650DF-FC12-494D-9C76-2639CC59E8C5}" dt="2026-08-13T09:40:54.170" v="0" actId="47"/>
        <pc:sldMkLst>
          <pc:docMk/>
          <pc:sldMk cId="2785947965" sldId="369"/>
        </pc:sldMkLst>
      </pc:sldChg>
      <pc:sldChg chg="del">
        <pc:chgData name="Frances Steel" userId="79d46658-80de-4106-bb59-cad1b389c72e" providerId="ADAL" clId="{C9A650DF-FC12-494D-9C76-2639CC59E8C5}" dt="2026-08-13T09:40:54.170" v="0" actId="47"/>
        <pc:sldMkLst>
          <pc:docMk/>
          <pc:sldMk cId="4012602982" sldId="370"/>
        </pc:sldMkLst>
      </pc:sldChg>
      <pc:sldChg chg="del">
        <pc:chgData name="Frances Steel" userId="79d46658-80de-4106-bb59-cad1b389c72e" providerId="ADAL" clId="{C9A650DF-FC12-494D-9C76-2639CC59E8C5}" dt="2026-08-13T09:40:54.170" v="0" actId="47"/>
        <pc:sldMkLst>
          <pc:docMk/>
          <pc:sldMk cId="3310866008" sldId="371"/>
        </pc:sldMkLst>
      </pc:sldChg>
      <pc:sldChg chg="del">
        <pc:chgData name="Frances Steel" userId="79d46658-80de-4106-bb59-cad1b389c72e" providerId="ADAL" clId="{C9A650DF-FC12-494D-9C76-2639CC59E8C5}" dt="2026-08-13T09:40:54.170" v="0" actId="47"/>
        <pc:sldMkLst>
          <pc:docMk/>
          <pc:sldMk cId="4103113797" sldId="372"/>
        </pc:sldMkLst>
      </pc:sldChg>
      <pc:sldChg chg="del">
        <pc:chgData name="Frances Steel" userId="79d46658-80de-4106-bb59-cad1b389c72e" providerId="ADAL" clId="{C9A650DF-FC12-494D-9C76-2639CC59E8C5}" dt="2026-08-13T09:40:54.170" v="0" actId="47"/>
        <pc:sldMkLst>
          <pc:docMk/>
          <pc:sldMk cId="2637083717" sldId="373"/>
        </pc:sldMkLst>
      </pc:sldChg>
      <pc:sldChg chg="del">
        <pc:chgData name="Frances Steel" userId="79d46658-80de-4106-bb59-cad1b389c72e" providerId="ADAL" clId="{C9A650DF-FC12-494D-9C76-2639CC59E8C5}" dt="2026-08-13T09:40:54.170" v="0" actId="47"/>
        <pc:sldMkLst>
          <pc:docMk/>
          <pc:sldMk cId="2942426247" sldId="374"/>
        </pc:sldMkLst>
      </pc:sldChg>
      <pc:sldChg chg="del">
        <pc:chgData name="Frances Steel" userId="79d46658-80de-4106-bb59-cad1b389c72e" providerId="ADAL" clId="{C9A650DF-FC12-494D-9C76-2639CC59E8C5}" dt="2026-08-13T09:40:54.170" v="0" actId="47"/>
        <pc:sldMkLst>
          <pc:docMk/>
          <pc:sldMk cId="2427575694" sldId="876"/>
        </pc:sldMkLst>
      </pc:sldChg>
      <pc:sldChg chg="del">
        <pc:chgData name="Frances Steel" userId="79d46658-80de-4106-bb59-cad1b389c72e" providerId="ADAL" clId="{C9A650DF-FC12-494D-9C76-2639CC59E8C5}" dt="2026-08-13T09:40:54.170" v="0" actId="47"/>
        <pc:sldMkLst>
          <pc:docMk/>
          <pc:sldMk cId="3980086666" sldId="877"/>
        </pc:sldMkLst>
      </pc:sldChg>
      <pc:sldChg chg="del">
        <pc:chgData name="Frances Steel" userId="79d46658-80de-4106-bb59-cad1b389c72e" providerId="ADAL" clId="{C9A650DF-FC12-494D-9C76-2639CC59E8C5}" dt="2026-08-13T09:40:54.170" v="0" actId="47"/>
        <pc:sldMkLst>
          <pc:docMk/>
          <pc:sldMk cId="3969685628" sldId="3329"/>
        </pc:sldMkLst>
      </pc:sldChg>
      <pc:sldChg chg="del">
        <pc:chgData name="Frances Steel" userId="79d46658-80de-4106-bb59-cad1b389c72e" providerId="ADAL" clId="{C9A650DF-FC12-494D-9C76-2639CC59E8C5}" dt="2026-08-13T09:40:54.170" v="0" actId="47"/>
        <pc:sldMkLst>
          <pc:docMk/>
          <pc:sldMk cId="2141623433" sldId="3332"/>
        </pc:sldMkLst>
      </pc:sldChg>
      <pc:sldChg chg="del">
        <pc:chgData name="Frances Steel" userId="79d46658-80de-4106-bb59-cad1b389c72e" providerId="ADAL" clId="{C9A650DF-FC12-494D-9C76-2639CC59E8C5}" dt="2026-08-13T09:40:54.170" v="0" actId="47"/>
        <pc:sldMkLst>
          <pc:docMk/>
          <pc:sldMk cId="2382823530" sldId="3358"/>
        </pc:sldMkLst>
      </pc:sldChg>
      <pc:sldChg chg="del">
        <pc:chgData name="Frances Steel" userId="79d46658-80de-4106-bb59-cad1b389c72e" providerId="ADAL" clId="{C9A650DF-FC12-494D-9C76-2639CC59E8C5}" dt="2026-08-13T09:40:54.170" v="0" actId="47"/>
        <pc:sldMkLst>
          <pc:docMk/>
          <pc:sldMk cId="3519545674" sldId="3386"/>
        </pc:sldMkLst>
      </pc:sldChg>
      <pc:sldChg chg="del">
        <pc:chgData name="Frances Steel" userId="79d46658-80de-4106-bb59-cad1b389c72e" providerId="ADAL" clId="{C9A650DF-FC12-494D-9C76-2639CC59E8C5}" dt="2026-08-13T09:40:54.170" v="0" actId="47"/>
        <pc:sldMkLst>
          <pc:docMk/>
          <pc:sldMk cId="1262788985" sldId="3387"/>
        </pc:sldMkLst>
      </pc:sldChg>
      <pc:sldChg chg="del">
        <pc:chgData name="Frances Steel" userId="79d46658-80de-4106-bb59-cad1b389c72e" providerId="ADAL" clId="{C9A650DF-FC12-494D-9C76-2639CC59E8C5}" dt="2026-08-13T09:40:54.170" v="0" actId="47"/>
        <pc:sldMkLst>
          <pc:docMk/>
          <pc:sldMk cId="2532067555" sldId="3389"/>
        </pc:sldMkLst>
      </pc:sldChg>
      <pc:sldChg chg="del">
        <pc:chgData name="Frances Steel" userId="79d46658-80de-4106-bb59-cad1b389c72e" providerId="ADAL" clId="{C9A650DF-FC12-494D-9C76-2639CC59E8C5}" dt="2026-08-13T09:40:54.170" v="0" actId="47"/>
        <pc:sldMkLst>
          <pc:docMk/>
          <pc:sldMk cId="1477754103" sldId="3390"/>
        </pc:sldMkLst>
      </pc:sldChg>
      <pc:sldChg chg="del">
        <pc:chgData name="Frances Steel" userId="79d46658-80de-4106-bb59-cad1b389c72e" providerId="ADAL" clId="{C9A650DF-FC12-494D-9C76-2639CC59E8C5}" dt="2026-08-13T09:40:54.170" v="0" actId="47"/>
        <pc:sldMkLst>
          <pc:docMk/>
          <pc:sldMk cId="3338066366" sldId="3391"/>
        </pc:sldMkLst>
      </pc:sldChg>
      <pc:sldChg chg="del">
        <pc:chgData name="Frances Steel" userId="79d46658-80de-4106-bb59-cad1b389c72e" providerId="ADAL" clId="{C9A650DF-FC12-494D-9C76-2639CC59E8C5}" dt="2026-08-13T09:40:54.170" v="0" actId="47"/>
        <pc:sldMkLst>
          <pc:docMk/>
          <pc:sldMk cId="1342595668" sldId="3392"/>
        </pc:sldMkLst>
      </pc:sldChg>
      <pc:sldChg chg="del">
        <pc:chgData name="Frances Steel" userId="79d46658-80de-4106-bb59-cad1b389c72e" providerId="ADAL" clId="{C9A650DF-FC12-494D-9C76-2639CC59E8C5}" dt="2026-08-13T09:40:54.170" v="0" actId="47"/>
        <pc:sldMkLst>
          <pc:docMk/>
          <pc:sldMk cId="2666447488" sldId="3393"/>
        </pc:sldMkLst>
      </pc:sldChg>
      <pc:sldChg chg="del">
        <pc:chgData name="Frances Steel" userId="79d46658-80de-4106-bb59-cad1b389c72e" providerId="ADAL" clId="{C9A650DF-FC12-494D-9C76-2639CC59E8C5}" dt="2026-08-13T09:40:54.170" v="0" actId="47"/>
        <pc:sldMkLst>
          <pc:docMk/>
          <pc:sldMk cId="3092657117" sldId="3394"/>
        </pc:sldMkLst>
      </pc:sldChg>
      <pc:sldChg chg="del">
        <pc:chgData name="Frances Steel" userId="79d46658-80de-4106-bb59-cad1b389c72e" providerId="ADAL" clId="{C9A650DF-FC12-494D-9C76-2639CC59E8C5}" dt="2026-08-13T09:40:54.170" v="0" actId="47"/>
        <pc:sldMkLst>
          <pc:docMk/>
          <pc:sldMk cId="1442663243" sldId="3408"/>
        </pc:sldMkLst>
      </pc:sldChg>
      <pc:sldChg chg="del">
        <pc:chgData name="Frances Steel" userId="79d46658-80de-4106-bb59-cad1b389c72e" providerId="ADAL" clId="{C9A650DF-FC12-494D-9C76-2639CC59E8C5}" dt="2026-08-13T09:40:54.170" v="0" actId="47"/>
        <pc:sldMkLst>
          <pc:docMk/>
          <pc:sldMk cId="1622485376" sldId="3411"/>
        </pc:sldMkLst>
      </pc:sldChg>
      <pc:sldChg chg="del">
        <pc:chgData name="Frances Steel" userId="79d46658-80de-4106-bb59-cad1b389c72e" providerId="ADAL" clId="{C9A650DF-FC12-494D-9C76-2639CC59E8C5}" dt="2026-08-13T09:40:54.170" v="0" actId="47"/>
        <pc:sldMkLst>
          <pc:docMk/>
          <pc:sldMk cId="3731085038" sldId="3412"/>
        </pc:sldMkLst>
      </pc:sldChg>
      <pc:sldChg chg="del">
        <pc:chgData name="Frances Steel" userId="79d46658-80de-4106-bb59-cad1b389c72e" providerId="ADAL" clId="{C9A650DF-FC12-494D-9C76-2639CC59E8C5}" dt="2026-08-13T09:40:54.170" v="0" actId="47"/>
        <pc:sldMkLst>
          <pc:docMk/>
          <pc:sldMk cId="1375777329" sldId="3413"/>
        </pc:sldMkLst>
      </pc:sldChg>
      <pc:sldChg chg="del">
        <pc:chgData name="Frances Steel" userId="79d46658-80de-4106-bb59-cad1b389c72e" providerId="ADAL" clId="{C9A650DF-FC12-494D-9C76-2639CC59E8C5}" dt="2026-08-13T09:40:54.170" v="0" actId="47"/>
        <pc:sldMkLst>
          <pc:docMk/>
          <pc:sldMk cId="1281320042" sldId="3414"/>
        </pc:sldMkLst>
      </pc:sldChg>
      <pc:sldChg chg="del">
        <pc:chgData name="Frances Steel" userId="79d46658-80de-4106-bb59-cad1b389c72e" providerId="ADAL" clId="{C9A650DF-FC12-494D-9C76-2639CC59E8C5}" dt="2026-08-13T09:40:54.170" v="0" actId="47"/>
        <pc:sldMkLst>
          <pc:docMk/>
          <pc:sldMk cId="4019393009" sldId="3415"/>
        </pc:sldMkLst>
      </pc:sldChg>
      <pc:sldChg chg="del">
        <pc:chgData name="Frances Steel" userId="79d46658-80de-4106-bb59-cad1b389c72e" providerId="ADAL" clId="{C9A650DF-FC12-494D-9C76-2639CC59E8C5}" dt="2026-08-13T09:40:54.170" v="0" actId="47"/>
        <pc:sldMkLst>
          <pc:docMk/>
          <pc:sldMk cId="2425874984" sldId="3416"/>
        </pc:sldMkLst>
      </pc:sldChg>
      <pc:sldChg chg="del">
        <pc:chgData name="Frances Steel" userId="79d46658-80de-4106-bb59-cad1b389c72e" providerId="ADAL" clId="{C9A650DF-FC12-494D-9C76-2639CC59E8C5}" dt="2026-08-13T09:40:54.170" v="0" actId="47"/>
        <pc:sldMkLst>
          <pc:docMk/>
          <pc:sldMk cId="3348936492" sldId="3417"/>
        </pc:sldMkLst>
      </pc:sldChg>
      <pc:sldChg chg="del">
        <pc:chgData name="Frances Steel" userId="79d46658-80de-4106-bb59-cad1b389c72e" providerId="ADAL" clId="{C9A650DF-FC12-494D-9C76-2639CC59E8C5}" dt="2026-08-13T09:40:54.170" v="0" actId="47"/>
        <pc:sldMkLst>
          <pc:docMk/>
          <pc:sldMk cId="732575021" sldId="3418"/>
        </pc:sldMkLst>
      </pc:sldChg>
      <pc:sldChg chg="del">
        <pc:chgData name="Frances Steel" userId="79d46658-80de-4106-bb59-cad1b389c72e" providerId="ADAL" clId="{C9A650DF-FC12-494D-9C76-2639CC59E8C5}" dt="2026-08-13T09:40:54.170" v="0" actId="47"/>
        <pc:sldMkLst>
          <pc:docMk/>
          <pc:sldMk cId="3027048397" sldId="3419"/>
        </pc:sldMkLst>
      </pc:sldChg>
      <pc:sldChg chg="del">
        <pc:chgData name="Frances Steel" userId="79d46658-80de-4106-bb59-cad1b389c72e" providerId="ADAL" clId="{C9A650DF-FC12-494D-9C76-2639CC59E8C5}" dt="2026-08-13T09:40:54.170" v="0" actId="47"/>
        <pc:sldMkLst>
          <pc:docMk/>
          <pc:sldMk cId="4263646275" sldId="3420"/>
        </pc:sldMkLst>
      </pc:sldChg>
      <pc:sldChg chg="del">
        <pc:chgData name="Frances Steel" userId="79d46658-80de-4106-bb59-cad1b389c72e" providerId="ADAL" clId="{C9A650DF-FC12-494D-9C76-2639CC59E8C5}" dt="2026-08-13T09:40:54.170" v="0" actId="47"/>
        <pc:sldMkLst>
          <pc:docMk/>
          <pc:sldMk cId="3666104551" sldId="3421"/>
        </pc:sldMkLst>
      </pc:sldChg>
      <pc:sldChg chg="del">
        <pc:chgData name="Frances Steel" userId="79d46658-80de-4106-bb59-cad1b389c72e" providerId="ADAL" clId="{C9A650DF-FC12-494D-9C76-2639CC59E8C5}" dt="2026-08-13T09:40:54.170" v="0" actId="47"/>
        <pc:sldMkLst>
          <pc:docMk/>
          <pc:sldMk cId="3152392390" sldId="3422"/>
        </pc:sldMkLst>
      </pc:sldChg>
      <pc:sldChg chg="del">
        <pc:chgData name="Frances Steel" userId="79d46658-80de-4106-bb59-cad1b389c72e" providerId="ADAL" clId="{C9A650DF-FC12-494D-9C76-2639CC59E8C5}" dt="2026-08-13T09:40:54.170" v="0" actId="47"/>
        <pc:sldMkLst>
          <pc:docMk/>
          <pc:sldMk cId="2231678948" sldId="3423"/>
        </pc:sldMkLst>
      </pc:sldChg>
      <pc:sldChg chg="del">
        <pc:chgData name="Frances Steel" userId="79d46658-80de-4106-bb59-cad1b389c72e" providerId="ADAL" clId="{C9A650DF-FC12-494D-9C76-2639CC59E8C5}" dt="2026-08-13T09:40:54.170" v="0" actId="47"/>
        <pc:sldMkLst>
          <pc:docMk/>
          <pc:sldMk cId="701240817" sldId="3424"/>
        </pc:sldMkLst>
      </pc:sldChg>
      <pc:sldChg chg="del">
        <pc:chgData name="Frances Steel" userId="79d46658-80de-4106-bb59-cad1b389c72e" providerId="ADAL" clId="{C9A650DF-FC12-494D-9C76-2639CC59E8C5}" dt="2026-08-13T09:40:54.170" v="0" actId="47"/>
        <pc:sldMkLst>
          <pc:docMk/>
          <pc:sldMk cId="3653745888" sldId="3425"/>
        </pc:sldMkLst>
      </pc:sldChg>
      <pc:sldChg chg="del">
        <pc:chgData name="Frances Steel" userId="79d46658-80de-4106-bb59-cad1b389c72e" providerId="ADAL" clId="{C9A650DF-FC12-494D-9C76-2639CC59E8C5}" dt="2026-08-13T09:40:54.170" v="0" actId="47"/>
        <pc:sldMkLst>
          <pc:docMk/>
          <pc:sldMk cId="3754624934" sldId="3426"/>
        </pc:sldMkLst>
      </pc:sldChg>
      <pc:sldChg chg="del">
        <pc:chgData name="Frances Steel" userId="79d46658-80de-4106-bb59-cad1b389c72e" providerId="ADAL" clId="{C9A650DF-FC12-494D-9C76-2639CC59E8C5}" dt="2026-08-13T09:40:54.170" v="0" actId="47"/>
        <pc:sldMkLst>
          <pc:docMk/>
          <pc:sldMk cId="996894215" sldId="3427"/>
        </pc:sldMkLst>
      </pc:sldChg>
      <pc:sldChg chg="del">
        <pc:chgData name="Frances Steel" userId="79d46658-80de-4106-bb59-cad1b389c72e" providerId="ADAL" clId="{C9A650DF-FC12-494D-9C76-2639CC59E8C5}" dt="2026-08-13T09:40:54.170" v="0" actId="47"/>
        <pc:sldMkLst>
          <pc:docMk/>
          <pc:sldMk cId="2514051786" sldId="3428"/>
        </pc:sldMkLst>
      </pc:sldChg>
      <pc:sldChg chg="del">
        <pc:chgData name="Frances Steel" userId="79d46658-80de-4106-bb59-cad1b389c72e" providerId="ADAL" clId="{C9A650DF-FC12-494D-9C76-2639CC59E8C5}" dt="2026-08-13T09:40:54.170" v="0" actId="47"/>
        <pc:sldMkLst>
          <pc:docMk/>
          <pc:sldMk cId="732343090" sldId="3429"/>
        </pc:sldMkLst>
      </pc:sldChg>
      <pc:sldChg chg="del">
        <pc:chgData name="Frances Steel" userId="79d46658-80de-4106-bb59-cad1b389c72e" providerId="ADAL" clId="{C9A650DF-FC12-494D-9C76-2639CC59E8C5}" dt="2026-08-13T09:40:54.170" v="0" actId="47"/>
        <pc:sldMkLst>
          <pc:docMk/>
          <pc:sldMk cId="196501381" sldId="3430"/>
        </pc:sldMkLst>
      </pc:sldChg>
      <pc:sldChg chg="del">
        <pc:chgData name="Frances Steel" userId="79d46658-80de-4106-bb59-cad1b389c72e" providerId="ADAL" clId="{C9A650DF-FC12-494D-9C76-2639CC59E8C5}" dt="2026-08-13T09:40:54.170" v="0" actId="47"/>
        <pc:sldMkLst>
          <pc:docMk/>
          <pc:sldMk cId="1970930798" sldId="3431"/>
        </pc:sldMkLst>
      </pc:sldChg>
      <pc:sldChg chg="del">
        <pc:chgData name="Frances Steel" userId="79d46658-80de-4106-bb59-cad1b389c72e" providerId="ADAL" clId="{C9A650DF-FC12-494D-9C76-2639CC59E8C5}" dt="2026-08-13T09:40:54.170" v="0" actId="47"/>
        <pc:sldMkLst>
          <pc:docMk/>
          <pc:sldMk cId="4253187682" sldId="3432"/>
        </pc:sldMkLst>
      </pc:sldChg>
      <pc:sldChg chg="del">
        <pc:chgData name="Frances Steel" userId="79d46658-80de-4106-bb59-cad1b389c72e" providerId="ADAL" clId="{C9A650DF-FC12-494D-9C76-2639CC59E8C5}" dt="2026-08-13T09:40:54.170" v="0" actId="47"/>
        <pc:sldMkLst>
          <pc:docMk/>
          <pc:sldMk cId="1546944119" sldId="3433"/>
        </pc:sldMkLst>
      </pc:sldChg>
      <pc:sldChg chg="del">
        <pc:chgData name="Frances Steel" userId="79d46658-80de-4106-bb59-cad1b389c72e" providerId="ADAL" clId="{C9A650DF-FC12-494D-9C76-2639CC59E8C5}" dt="2026-08-13T09:40:54.170" v="0" actId="47"/>
        <pc:sldMkLst>
          <pc:docMk/>
          <pc:sldMk cId="2013113174" sldId="3434"/>
        </pc:sldMkLst>
      </pc:sldChg>
      <pc:sldChg chg="del">
        <pc:chgData name="Frances Steel" userId="79d46658-80de-4106-bb59-cad1b389c72e" providerId="ADAL" clId="{C9A650DF-FC12-494D-9C76-2639CC59E8C5}" dt="2026-08-13T09:40:54.170" v="0" actId="47"/>
        <pc:sldMkLst>
          <pc:docMk/>
          <pc:sldMk cId="2456157581" sldId="3435"/>
        </pc:sldMkLst>
      </pc:sldChg>
      <pc:sldChg chg="del">
        <pc:chgData name="Frances Steel" userId="79d46658-80de-4106-bb59-cad1b389c72e" providerId="ADAL" clId="{C9A650DF-FC12-494D-9C76-2639CC59E8C5}" dt="2026-08-13T09:40:54.170" v="0" actId="47"/>
        <pc:sldMkLst>
          <pc:docMk/>
          <pc:sldMk cId="2963010713" sldId="3437"/>
        </pc:sldMkLst>
      </pc:sldChg>
      <pc:sldChg chg="del">
        <pc:chgData name="Frances Steel" userId="79d46658-80de-4106-bb59-cad1b389c72e" providerId="ADAL" clId="{C9A650DF-FC12-494D-9C76-2639CC59E8C5}" dt="2026-08-13T09:40:54.170" v="0" actId="47"/>
        <pc:sldMkLst>
          <pc:docMk/>
          <pc:sldMk cId="2817255563" sldId="3438"/>
        </pc:sldMkLst>
      </pc:sldChg>
      <pc:sldChg chg="del">
        <pc:chgData name="Frances Steel" userId="79d46658-80de-4106-bb59-cad1b389c72e" providerId="ADAL" clId="{C9A650DF-FC12-494D-9C76-2639CC59E8C5}" dt="2026-08-13T09:40:54.170" v="0" actId="47"/>
        <pc:sldMkLst>
          <pc:docMk/>
          <pc:sldMk cId="629913557" sldId="3439"/>
        </pc:sldMkLst>
      </pc:sldChg>
      <pc:sldChg chg="del">
        <pc:chgData name="Frances Steel" userId="79d46658-80de-4106-bb59-cad1b389c72e" providerId="ADAL" clId="{C9A650DF-FC12-494D-9C76-2639CC59E8C5}" dt="2026-08-13T09:40:54.170" v="0" actId="47"/>
        <pc:sldMkLst>
          <pc:docMk/>
          <pc:sldMk cId="2523091378" sldId="3440"/>
        </pc:sldMkLst>
      </pc:sldChg>
      <pc:sldChg chg="del">
        <pc:chgData name="Frances Steel" userId="79d46658-80de-4106-bb59-cad1b389c72e" providerId="ADAL" clId="{C9A650DF-FC12-494D-9C76-2639CC59E8C5}" dt="2026-08-13T09:40:54.170" v="0" actId="47"/>
        <pc:sldMkLst>
          <pc:docMk/>
          <pc:sldMk cId="2054709051" sldId="3441"/>
        </pc:sldMkLst>
      </pc:sldChg>
      <pc:sldChg chg="del">
        <pc:chgData name="Frances Steel" userId="79d46658-80de-4106-bb59-cad1b389c72e" providerId="ADAL" clId="{C9A650DF-FC12-494D-9C76-2639CC59E8C5}" dt="2026-08-13T09:40:54.170" v="0" actId="47"/>
        <pc:sldMkLst>
          <pc:docMk/>
          <pc:sldMk cId="2962587947" sldId="3442"/>
        </pc:sldMkLst>
      </pc:sldChg>
      <pc:sldChg chg="del">
        <pc:chgData name="Frances Steel" userId="79d46658-80de-4106-bb59-cad1b389c72e" providerId="ADAL" clId="{C9A650DF-FC12-494D-9C76-2639CC59E8C5}" dt="2026-08-13T09:40:54.170" v="0" actId="47"/>
        <pc:sldMkLst>
          <pc:docMk/>
          <pc:sldMk cId="3558395744" sldId="3443"/>
        </pc:sldMkLst>
      </pc:sldChg>
      <pc:sldChg chg="del">
        <pc:chgData name="Frances Steel" userId="79d46658-80de-4106-bb59-cad1b389c72e" providerId="ADAL" clId="{C9A650DF-FC12-494D-9C76-2639CC59E8C5}" dt="2026-08-13T09:40:54.170" v="0" actId="47"/>
        <pc:sldMkLst>
          <pc:docMk/>
          <pc:sldMk cId="2974355294" sldId="3444"/>
        </pc:sldMkLst>
      </pc:sldChg>
      <pc:sldChg chg="del">
        <pc:chgData name="Frances Steel" userId="79d46658-80de-4106-bb59-cad1b389c72e" providerId="ADAL" clId="{C9A650DF-FC12-494D-9C76-2639CC59E8C5}" dt="2026-08-13T09:40:54.170" v="0" actId="47"/>
        <pc:sldMkLst>
          <pc:docMk/>
          <pc:sldMk cId="3015514144" sldId="3445"/>
        </pc:sldMkLst>
      </pc:sldChg>
      <pc:sldChg chg="del">
        <pc:chgData name="Frances Steel" userId="79d46658-80de-4106-bb59-cad1b389c72e" providerId="ADAL" clId="{C9A650DF-FC12-494D-9C76-2639CC59E8C5}" dt="2026-08-13T09:40:54.170" v="0" actId="47"/>
        <pc:sldMkLst>
          <pc:docMk/>
          <pc:sldMk cId="562799054" sldId="3446"/>
        </pc:sldMkLst>
      </pc:sldChg>
      <pc:sldChg chg="del">
        <pc:chgData name="Frances Steel" userId="79d46658-80de-4106-bb59-cad1b389c72e" providerId="ADAL" clId="{C9A650DF-FC12-494D-9C76-2639CC59E8C5}" dt="2026-08-13T09:40:54.170" v="0" actId="47"/>
        <pc:sldMkLst>
          <pc:docMk/>
          <pc:sldMk cId="1408167290" sldId="3447"/>
        </pc:sldMkLst>
      </pc:sldChg>
      <pc:sldChg chg="del">
        <pc:chgData name="Frances Steel" userId="79d46658-80de-4106-bb59-cad1b389c72e" providerId="ADAL" clId="{C9A650DF-FC12-494D-9C76-2639CC59E8C5}" dt="2026-08-13T09:40:54.170" v="0" actId="47"/>
        <pc:sldMkLst>
          <pc:docMk/>
          <pc:sldMk cId="451251373" sldId="3448"/>
        </pc:sldMkLst>
      </pc:sldChg>
      <pc:sldChg chg="del">
        <pc:chgData name="Frances Steel" userId="79d46658-80de-4106-bb59-cad1b389c72e" providerId="ADAL" clId="{C9A650DF-FC12-494D-9C76-2639CC59E8C5}" dt="2026-08-13T09:40:54.170" v="0" actId="47"/>
        <pc:sldMkLst>
          <pc:docMk/>
          <pc:sldMk cId="1751069794" sldId="3449"/>
        </pc:sldMkLst>
      </pc:sldChg>
      <pc:sldChg chg="del">
        <pc:chgData name="Frances Steel" userId="79d46658-80de-4106-bb59-cad1b389c72e" providerId="ADAL" clId="{C9A650DF-FC12-494D-9C76-2639CC59E8C5}" dt="2026-08-13T09:40:54.170" v="0" actId="47"/>
        <pc:sldMkLst>
          <pc:docMk/>
          <pc:sldMk cId="3150827541" sldId="3450"/>
        </pc:sldMkLst>
      </pc:sldChg>
      <pc:sldChg chg="del">
        <pc:chgData name="Frances Steel" userId="79d46658-80de-4106-bb59-cad1b389c72e" providerId="ADAL" clId="{C9A650DF-FC12-494D-9C76-2639CC59E8C5}" dt="2026-08-13T09:40:54.170" v="0" actId="47"/>
        <pc:sldMkLst>
          <pc:docMk/>
          <pc:sldMk cId="2307836138" sldId="3451"/>
        </pc:sldMkLst>
      </pc:sldChg>
      <pc:sldChg chg="del">
        <pc:chgData name="Frances Steel" userId="79d46658-80de-4106-bb59-cad1b389c72e" providerId="ADAL" clId="{C9A650DF-FC12-494D-9C76-2639CC59E8C5}" dt="2026-08-13T09:40:54.170" v="0" actId="47"/>
        <pc:sldMkLst>
          <pc:docMk/>
          <pc:sldMk cId="3269978723" sldId="3452"/>
        </pc:sldMkLst>
      </pc:sldChg>
      <pc:sldChg chg="del">
        <pc:chgData name="Frances Steel" userId="79d46658-80de-4106-bb59-cad1b389c72e" providerId="ADAL" clId="{C9A650DF-FC12-494D-9C76-2639CC59E8C5}" dt="2026-08-13T09:40:54.170" v="0" actId="47"/>
        <pc:sldMkLst>
          <pc:docMk/>
          <pc:sldMk cId="1398045960" sldId="3453"/>
        </pc:sldMkLst>
      </pc:sldChg>
      <pc:sldChg chg="del">
        <pc:chgData name="Frances Steel" userId="79d46658-80de-4106-bb59-cad1b389c72e" providerId="ADAL" clId="{C9A650DF-FC12-494D-9C76-2639CC59E8C5}" dt="2026-08-13T09:40:54.170" v="0" actId="47"/>
        <pc:sldMkLst>
          <pc:docMk/>
          <pc:sldMk cId="135208967" sldId="3454"/>
        </pc:sldMkLst>
      </pc:sldChg>
      <pc:sldChg chg="del">
        <pc:chgData name="Frances Steel" userId="79d46658-80de-4106-bb59-cad1b389c72e" providerId="ADAL" clId="{C9A650DF-FC12-494D-9C76-2639CC59E8C5}" dt="2026-08-13T09:40:54.170" v="0" actId="47"/>
        <pc:sldMkLst>
          <pc:docMk/>
          <pc:sldMk cId="709258493" sldId="3455"/>
        </pc:sldMkLst>
      </pc:sldChg>
      <pc:sldChg chg="del">
        <pc:chgData name="Frances Steel" userId="79d46658-80de-4106-bb59-cad1b389c72e" providerId="ADAL" clId="{C9A650DF-FC12-494D-9C76-2639CC59E8C5}" dt="2026-08-13T09:40:54.170" v="0" actId="47"/>
        <pc:sldMkLst>
          <pc:docMk/>
          <pc:sldMk cId="1892078471" sldId="3456"/>
        </pc:sldMkLst>
      </pc:sldChg>
      <pc:sldChg chg="del">
        <pc:chgData name="Frances Steel" userId="79d46658-80de-4106-bb59-cad1b389c72e" providerId="ADAL" clId="{C9A650DF-FC12-494D-9C76-2639CC59E8C5}" dt="2026-08-13T09:40:54.170" v="0" actId="47"/>
        <pc:sldMkLst>
          <pc:docMk/>
          <pc:sldMk cId="2802277404" sldId="3457"/>
        </pc:sldMkLst>
      </pc:sldChg>
      <pc:sldChg chg="del">
        <pc:chgData name="Frances Steel" userId="79d46658-80de-4106-bb59-cad1b389c72e" providerId="ADAL" clId="{C9A650DF-FC12-494D-9C76-2639CC59E8C5}" dt="2026-08-13T09:40:54.170" v="0" actId="47"/>
        <pc:sldMkLst>
          <pc:docMk/>
          <pc:sldMk cId="1875161157" sldId="3458"/>
        </pc:sldMkLst>
      </pc:sldChg>
      <pc:sldChg chg="del">
        <pc:chgData name="Frances Steel" userId="79d46658-80de-4106-bb59-cad1b389c72e" providerId="ADAL" clId="{C9A650DF-FC12-494D-9C76-2639CC59E8C5}" dt="2026-08-13T09:40:54.170" v="0" actId="47"/>
        <pc:sldMkLst>
          <pc:docMk/>
          <pc:sldMk cId="1397874623" sldId="3461"/>
        </pc:sldMkLst>
      </pc:sldChg>
      <pc:sldChg chg="del">
        <pc:chgData name="Frances Steel" userId="79d46658-80de-4106-bb59-cad1b389c72e" providerId="ADAL" clId="{C9A650DF-FC12-494D-9C76-2639CC59E8C5}" dt="2026-08-13T09:40:54.170" v="0" actId="47"/>
        <pc:sldMkLst>
          <pc:docMk/>
          <pc:sldMk cId="3990801221" sldId="3462"/>
        </pc:sldMkLst>
      </pc:sldChg>
      <pc:sldChg chg="del">
        <pc:chgData name="Frances Steel" userId="79d46658-80de-4106-bb59-cad1b389c72e" providerId="ADAL" clId="{C9A650DF-FC12-494D-9C76-2639CC59E8C5}" dt="2026-08-13T09:40:54.170" v="0" actId="47"/>
        <pc:sldMkLst>
          <pc:docMk/>
          <pc:sldMk cId="1433606448" sldId="3463"/>
        </pc:sldMkLst>
      </pc:sldChg>
      <pc:sldChg chg="del">
        <pc:chgData name="Frances Steel" userId="79d46658-80de-4106-bb59-cad1b389c72e" providerId="ADAL" clId="{C9A650DF-FC12-494D-9C76-2639CC59E8C5}" dt="2026-08-13T09:40:54.170" v="0" actId="47"/>
        <pc:sldMkLst>
          <pc:docMk/>
          <pc:sldMk cId="1308502466" sldId="3465"/>
        </pc:sldMkLst>
      </pc:sldChg>
      <pc:sldChg chg="del">
        <pc:chgData name="Frances Steel" userId="79d46658-80de-4106-bb59-cad1b389c72e" providerId="ADAL" clId="{C9A650DF-FC12-494D-9C76-2639CC59E8C5}" dt="2026-08-13T09:40:54.170" v="0" actId="47"/>
        <pc:sldMkLst>
          <pc:docMk/>
          <pc:sldMk cId="2771169003" sldId="3466"/>
        </pc:sldMkLst>
      </pc:sldChg>
      <pc:sldChg chg="del">
        <pc:chgData name="Frances Steel" userId="79d46658-80de-4106-bb59-cad1b389c72e" providerId="ADAL" clId="{C9A650DF-FC12-494D-9C76-2639CC59E8C5}" dt="2026-08-13T09:40:54.170" v="0" actId="47"/>
        <pc:sldMkLst>
          <pc:docMk/>
          <pc:sldMk cId="473468100" sldId="3468"/>
        </pc:sldMkLst>
      </pc:sldChg>
      <pc:sldChg chg="del">
        <pc:chgData name="Frances Steel" userId="79d46658-80de-4106-bb59-cad1b389c72e" providerId="ADAL" clId="{C9A650DF-FC12-494D-9C76-2639CC59E8C5}" dt="2026-08-13T09:40:54.170" v="0" actId="47"/>
        <pc:sldMkLst>
          <pc:docMk/>
          <pc:sldMk cId="2708207427" sldId="3469"/>
        </pc:sldMkLst>
      </pc:sldChg>
      <pc:sldChg chg="del">
        <pc:chgData name="Frances Steel" userId="79d46658-80de-4106-bb59-cad1b389c72e" providerId="ADAL" clId="{C9A650DF-FC12-494D-9C76-2639CC59E8C5}" dt="2026-08-13T09:40:54.170" v="0" actId="47"/>
        <pc:sldMkLst>
          <pc:docMk/>
          <pc:sldMk cId="2229494516" sldId="3470"/>
        </pc:sldMkLst>
      </pc:sldChg>
      <pc:sldChg chg="del">
        <pc:chgData name="Frances Steel" userId="79d46658-80de-4106-bb59-cad1b389c72e" providerId="ADAL" clId="{C9A650DF-FC12-494D-9C76-2639CC59E8C5}" dt="2026-08-13T09:40:54.170" v="0" actId="47"/>
        <pc:sldMkLst>
          <pc:docMk/>
          <pc:sldMk cId="1189961926" sldId="3471"/>
        </pc:sldMkLst>
      </pc:sldChg>
      <pc:sldChg chg="del">
        <pc:chgData name="Frances Steel" userId="79d46658-80de-4106-bb59-cad1b389c72e" providerId="ADAL" clId="{C9A650DF-FC12-494D-9C76-2639CC59E8C5}" dt="2026-08-13T09:40:54.170" v="0" actId="47"/>
        <pc:sldMkLst>
          <pc:docMk/>
          <pc:sldMk cId="490836839" sldId="3472"/>
        </pc:sldMkLst>
      </pc:sldChg>
      <pc:sldChg chg="del">
        <pc:chgData name="Frances Steel" userId="79d46658-80de-4106-bb59-cad1b389c72e" providerId="ADAL" clId="{C9A650DF-FC12-494D-9C76-2639CC59E8C5}" dt="2026-08-13T09:40:54.170" v="0" actId="47"/>
        <pc:sldMkLst>
          <pc:docMk/>
          <pc:sldMk cId="2572690167" sldId="3473"/>
        </pc:sldMkLst>
      </pc:sldChg>
      <pc:sldChg chg="del">
        <pc:chgData name="Frances Steel" userId="79d46658-80de-4106-bb59-cad1b389c72e" providerId="ADAL" clId="{C9A650DF-FC12-494D-9C76-2639CC59E8C5}" dt="2026-08-13T09:40:54.170" v="0" actId="47"/>
        <pc:sldMkLst>
          <pc:docMk/>
          <pc:sldMk cId="353951598" sldId="3474"/>
        </pc:sldMkLst>
      </pc:sldChg>
      <pc:sldChg chg="del">
        <pc:chgData name="Frances Steel" userId="79d46658-80de-4106-bb59-cad1b389c72e" providerId="ADAL" clId="{C9A650DF-FC12-494D-9C76-2639CC59E8C5}" dt="2026-08-13T09:40:54.170" v="0" actId="47"/>
        <pc:sldMkLst>
          <pc:docMk/>
          <pc:sldMk cId="416135146" sldId="3475"/>
        </pc:sldMkLst>
      </pc:sldChg>
      <pc:sldChg chg="del">
        <pc:chgData name="Frances Steel" userId="79d46658-80de-4106-bb59-cad1b389c72e" providerId="ADAL" clId="{C9A650DF-FC12-494D-9C76-2639CC59E8C5}" dt="2026-08-13T09:40:54.170" v="0" actId="47"/>
        <pc:sldMkLst>
          <pc:docMk/>
          <pc:sldMk cId="753230931" sldId="3476"/>
        </pc:sldMkLst>
      </pc:sldChg>
      <pc:sldChg chg="del">
        <pc:chgData name="Frances Steel" userId="79d46658-80de-4106-bb59-cad1b389c72e" providerId="ADAL" clId="{C9A650DF-FC12-494D-9C76-2639CC59E8C5}" dt="2026-08-13T09:40:54.170" v="0" actId="47"/>
        <pc:sldMkLst>
          <pc:docMk/>
          <pc:sldMk cId="1241921477" sldId="3477"/>
        </pc:sldMkLst>
      </pc:sldChg>
      <pc:sldChg chg="del">
        <pc:chgData name="Frances Steel" userId="79d46658-80de-4106-bb59-cad1b389c72e" providerId="ADAL" clId="{C9A650DF-FC12-494D-9C76-2639CC59E8C5}" dt="2026-08-13T09:40:54.170" v="0" actId="47"/>
        <pc:sldMkLst>
          <pc:docMk/>
          <pc:sldMk cId="1334669254" sldId="3478"/>
        </pc:sldMkLst>
      </pc:sldChg>
      <pc:sldChg chg="del">
        <pc:chgData name="Frances Steel" userId="79d46658-80de-4106-bb59-cad1b389c72e" providerId="ADAL" clId="{C9A650DF-FC12-494D-9C76-2639CC59E8C5}" dt="2026-08-13T09:40:54.170" v="0" actId="47"/>
        <pc:sldMkLst>
          <pc:docMk/>
          <pc:sldMk cId="2753653064" sldId="3479"/>
        </pc:sldMkLst>
      </pc:sldChg>
      <pc:sldChg chg="del">
        <pc:chgData name="Frances Steel" userId="79d46658-80de-4106-bb59-cad1b389c72e" providerId="ADAL" clId="{C9A650DF-FC12-494D-9C76-2639CC59E8C5}" dt="2026-08-13T09:40:54.170" v="0" actId="47"/>
        <pc:sldMkLst>
          <pc:docMk/>
          <pc:sldMk cId="3144471218" sldId="3480"/>
        </pc:sldMkLst>
      </pc:sldChg>
      <pc:sldChg chg="del">
        <pc:chgData name="Frances Steel" userId="79d46658-80de-4106-bb59-cad1b389c72e" providerId="ADAL" clId="{C9A650DF-FC12-494D-9C76-2639CC59E8C5}" dt="2026-08-13T09:40:54.170" v="0" actId="47"/>
        <pc:sldMkLst>
          <pc:docMk/>
          <pc:sldMk cId="1616419491" sldId="3481"/>
        </pc:sldMkLst>
      </pc:sldChg>
      <pc:sldChg chg="del">
        <pc:chgData name="Frances Steel" userId="79d46658-80de-4106-bb59-cad1b389c72e" providerId="ADAL" clId="{C9A650DF-FC12-494D-9C76-2639CC59E8C5}" dt="2026-08-13T09:40:54.170" v="0" actId="47"/>
        <pc:sldMkLst>
          <pc:docMk/>
          <pc:sldMk cId="1630513365" sldId="3482"/>
        </pc:sldMkLst>
      </pc:sldChg>
      <pc:sldChg chg="del">
        <pc:chgData name="Frances Steel" userId="79d46658-80de-4106-bb59-cad1b389c72e" providerId="ADAL" clId="{C9A650DF-FC12-494D-9C76-2639CC59E8C5}" dt="2026-08-13T09:40:54.170" v="0" actId="47"/>
        <pc:sldMkLst>
          <pc:docMk/>
          <pc:sldMk cId="437441463" sldId="3483"/>
        </pc:sldMkLst>
      </pc:sldChg>
      <pc:sldChg chg="del">
        <pc:chgData name="Frances Steel" userId="79d46658-80de-4106-bb59-cad1b389c72e" providerId="ADAL" clId="{C9A650DF-FC12-494D-9C76-2639CC59E8C5}" dt="2026-08-13T09:40:54.170" v="0" actId="47"/>
        <pc:sldMkLst>
          <pc:docMk/>
          <pc:sldMk cId="2112930976" sldId="3486"/>
        </pc:sldMkLst>
      </pc:sldChg>
      <pc:sldChg chg="del">
        <pc:chgData name="Frances Steel" userId="79d46658-80de-4106-bb59-cad1b389c72e" providerId="ADAL" clId="{C9A650DF-FC12-494D-9C76-2639CC59E8C5}" dt="2026-08-13T09:40:54.170" v="0" actId="47"/>
        <pc:sldMkLst>
          <pc:docMk/>
          <pc:sldMk cId="2086938515" sldId="3487"/>
        </pc:sldMkLst>
      </pc:sldChg>
      <pc:sldChg chg="del">
        <pc:chgData name="Frances Steel" userId="79d46658-80de-4106-bb59-cad1b389c72e" providerId="ADAL" clId="{C9A650DF-FC12-494D-9C76-2639CC59E8C5}" dt="2026-08-13T09:40:54.170" v="0" actId="47"/>
        <pc:sldMkLst>
          <pc:docMk/>
          <pc:sldMk cId="4080006921" sldId="3488"/>
        </pc:sldMkLst>
      </pc:sldChg>
      <pc:sldChg chg="del">
        <pc:chgData name="Frances Steel" userId="79d46658-80de-4106-bb59-cad1b389c72e" providerId="ADAL" clId="{C9A650DF-FC12-494D-9C76-2639CC59E8C5}" dt="2026-08-13T09:40:54.170" v="0" actId="47"/>
        <pc:sldMkLst>
          <pc:docMk/>
          <pc:sldMk cId="2010341970" sldId="3489"/>
        </pc:sldMkLst>
      </pc:sldChg>
      <pc:sldChg chg="del">
        <pc:chgData name="Frances Steel" userId="79d46658-80de-4106-bb59-cad1b389c72e" providerId="ADAL" clId="{C9A650DF-FC12-494D-9C76-2639CC59E8C5}" dt="2026-08-13T09:40:54.170" v="0" actId="47"/>
        <pc:sldMkLst>
          <pc:docMk/>
          <pc:sldMk cId="2413152094" sldId="3490"/>
        </pc:sldMkLst>
      </pc:sldChg>
      <pc:sldChg chg="del">
        <pc:chgData name="Frances Steel" userId="79d46658-80de-4106-bb59-cad1b389c72e" providerId="ADAL" clId="{C9A650DF-FC12-494D-9C76-2639CC59E8C5}" dt="2026-08-13T09:40:54.170" v="0" actId="47"/>
        <pc:sldMkLst>
          <pc:docMk/>
          <pc:sldMk cId="23735505" sldId="3491"/>
        </pc:sldMkLst>
      </pc:sldChg>
      <pc:sldChg chg="del">
        <pc:chgData name="Frances Steel" userId="79d46658-80de-4106-bb59-cad1b389c72e" providerId="ADAL" clId="{C9A650DF-FC12-494D-9C76-2639CC59E8C5}" dt="2026-08-13T09:40:54.170" v="0" actId="47"/>
        <pc:sldMkLst>
          <pc:docMk/>
          <pc:sldMk cId="2853838900" sldId="3492"/>
        </pc:sldMkLst>
      </pc:sldChg>
      <pc:sldChg chg="del">
        <pc:chgData name="Frances Steel" userId="79d46658-80de-4106-bb59-cad1b389c72e" providerId="ADAL" clId="{C9A650DF-FC12-494D-9C76-2639CC59E8C5}" dt="2026-08-13T09:40:54.170" v="0" actId="47"/>
        <pc:sldMkLst>
          <pc:docMk/>
          <pc:sldMk cId="1850173605" sldId="3493"/>
        </pc:sldMkLst>
      </pc:sldChg>
      <pc:sldChg chg="del">
        <pc:chgData name="Frances Steel" userId="79d46658-80de-4106-bb59-cad1b389c72e" providerId="ADAL" clId="{C9A650DF-FC12-494D-9C76-2639CC59E8C5}" dt="2026-08-13T09:40:54.170" v="0" actId="47"/>
        <pc:sldMkLst>
          <pc:docMk/>
          <pc:sldMk cId="2353171162" sldId="3494"/>
        </pc:sldMkLst>
      </pc:sldChg>
      <pc:sldChg chg="del">
        <pc:chgData name="Frances Steel" userId="79d46658-80de-4106-bb59-cad1b389c72e" providerId="ADAL" clId="{C9A650DF-FC12-494D-9C76-2639CC59E8C5}" dt="2026-08-13T09:40:54.170" v="0" actId="47"/>
        <pc:sldMkLst>
          <pc:docMk/>
          <pc:sldMk cId="3421250468" sldId="3495"/>
        </pc:sldMkLst>
      </pc:sldChg>
      <pc:sldChg chg="del">
        <pc:chgData name="Frances Steel" userId="79d46658-80de-4106-bb59-cad1b389c72e" providerId="ADAL" clId="{C9A650DF-FC12-494D-9C76-2639CC59E8C5}" dt="2026-08-13T09:40:54.170" v="0" actId="47"/>
        <pc:sldMkLst>
          <pc:docMk/>
          <pc:sldMk cId="2605559591" sldId="3496"/>
        </pc:sldMkLst>
      </pc:sldChg>
      <pc:sldChg chg="del">
        <pc:chgData name="Frances Steel" userId="79d46658-80de-4106-bb59-cad1b389c72e" providerId="ADAL" clId="{C9A650DF-FC12-494D-9C76-2639CC59E8C5}" dt="2026-08-13T09:40:54.170" v="0" actId="47"/>
        <pc:sldMkLst>
          <pc:docMk/>
          <pc:sldMk cId="3019473682" sldId="3497"/>
        </pc:sldMkLst>
      </pc:sldChg>
      <pc:sldChg chg="del">
        <pc:chgData name="Frances Steel" userId="79d46658-80de-4106-bb59-cad1b389c72e" providerId="ADAL" clId="{C9A650DF-FC12-494D-9C76-2639CC59E8C5}" dt="2026-08-13T09:40:54.170" v="0" actId="47"/>
        <pc:sldMkLst>
          <pc:docMk/>
          <pc:sldMk cId="3430485344" sldId="3498"/>
        </pc:sldMkLst>
      </pc:sldChg>
      <pc:sldChg chg="del">
        <pc:chgData name="Frances Steel" userId="79d46658-80de-4106-bb59-cad1b389c72e" providerId="ADAL" clId="{C9A650DF-FC12-494D-9C76-2639CC59E8C5}" dt="2026-08-13T09:40:54.170" v="0" actId="47"/>
        <pc:sldMkLst>
          <pc:docMk/>
          <pc:sldMk cId="2532119436" sldId="3499"/>
        </pc:sldMkLst>
      </pc:sldChg>
      <pc:sldChg chg="del">
        <pc:chgData name="Frances Steel" userId="79d46658-80de-4106-bb59-cad1b389c72e" providerId="ADAL" clId="{C9A650DF-FC12-494D-9C76-2639CC59E8C5}" dt="2026-08-13T09:40:54.170" v="0" actId="47"/>
        <pc:sldMkLst>
          <pc:docMk/>
          <pc:sldMk cId="704409088" sldId="3500"/>
        </pc:sldMkLst>
      </pc:sldChg>
      <pc:sldChg chg="del">
        <pc:chgData name="Frances Steel" userId="79d46658-80de-4106-bb59-cad1b389c72e" providerId="ADAL" clId="{C9A650DF-FC12-494D-9C76-2639CC59E8C5}" dt="2026-08-13T09:40:54.170" v="0" actId="47"/>
        <pc:sldMkLst>
          <pc:docMk/>
          <pc:sldMk cId="2353131324" sldId="3501"/>
        </pc:sldMkLst>
      </pc:sldChg>
      <pc:sldChg chg="del">
        <pc:chgData name="Frances Steel" userId="79d46658-80de-4106-bb59-cad1b389c72e" providerId="ADAL" clId="{C9A650DF-FC12-494D-9C76-2639CC59E8C5}" dt="2026-08-13T09:40:54.170" v="0" actId="47"/>
        <pc:sldMkLst>
          <pc:docMk/>
          <pc:sldMk cId="3396178178" sldId="3502"/>
        </pc:sldMkLst>
      </pc:sldChg>
      <pc:sldChg chg="del">
        <pc:chgData name="Frances Steel" userId="79d46658-80de-4106-bb59-cad1b389c72e" providerId="ADAL" clId="{C9A650DF-FC12-494D-9C76-2639CC59E8C5}" dt="2026-08-13T09:40:54.170" v="0" actId="47"/>
        <pc:sldMkLst>
          <pc:docMk/>
          <pc:sldMk cId="2709978293" sldId="3503"/>
        </pc:sldMkLst>
      </pc:sldChg>
      <pc:sldChg chg="del">
        <pc:chgData name="Frances Steel" userId="79d46658-80de-4106-bb59-cad1b389c72e" providerId="ADAL" clId="{C9A650DF-FC12-494D-9C76-2639CC59E8C5}" dt="2026-08-13T09:40:54.170" v="0" actId="47"/>
        <pc:sldMkLst>
          <pc:docMk/>
          <pc:sldMk cId="2671953120" sldId="3504"/>
        </pc:sldMkLst>
      </pc:sldChg>
      <pc:sldChg chg="del">
        <pc:chgData name="Frances Steel" userId="79d46658-80de-4106-bb59-cad1b389c72e" providerId="ADAL" clId="{C9A650DF-FC12-494D-9C76-2639CC59E8C5}" dt="2026-08-13T09:40:54.170" v="0" actId="47"/>
        <pc:sldMkLst>
          <pc:docMk/>
          <pc:sldMk cId="1008188172" sldId="3505"/>
        </pc:sldMkLst>
      </pc:sldChg>
      <pc:sldChg chg="del">
        <pc:chgData name="Frances Steel" userId="79d46658-80de-4106-bb59-cad1b389c72e" providerId="ADAL" clId="{C9A650DF-FC12-494D-9C76-2639CC59E8C5}" dt="2026-08-13T09:40:54.170" v="0" actId="47"/>
        <pc:sldMkLst>
          <pc:docMk/>
          <pc:sldMk cId="2843093134" sldId="3506"/>
        </pc:sldMkLst>
      </pc:sldChg>
      <pc:sldChg chg="del">
        <pc:chgData name="Frances Steel" userId="79d46658-80de-4106-bb59-cad1b389c72e" providerId="ADAL" clId="{C9A650DF-FC12-494D-9C76-2639CC59E8C5}" dt="2026-08-13T09:40:54.170" v="0" actId="47"/>
        <pc:sldMkLst>
          <pc:docMk/>
          <pc:sldMk cId="2683176477" sldId="3507"/>
        </pc:sldMkLst>
      </pc:sldChg>
      <pc:sldChg chg="del">
        <pc:chgData name="Frances Steel" userId="79d46658-80de-4106-bb59-cad1b389c72e" providerId="ADAL" clId="{C9A650DF-FC12-494D-9C76-2639CC59E8C5}" dt="2026-08-13T09:40:54.170" v="0" actId="47"/>
        <pc:sldMkLst>
          <pc:docMk/>
          <pc:sldMk cId="3645122337" sldId="3508"/>
        </pc:sldMkLst>
      </pc:sldChg>
      <pc:sldChg chg="del">
        <pc:chgData name="Frances Steel" userId="79d46658-80de-4106-bb59-cad1b389c72e" providerId="ADAL" clId="{C9A650DF-FC12-494D-9C76-2639CC59E8C5}" dt="2026-08-13T09:40:54.170" v="0" actId="47"/>
        <pc:sldMkLst>
          <pc:docMk/>
          <pc:sldMk cId="3399598983" sldId="3509"/>
        </pc:sldMkLst>
      </pc:sldChg>
      <pc:sldChg chg="del">
        <pc:chgData name="Frances Steel" userId="79d46658-80de-4106-bb59-cad1b389c72e" providerId="ADAL" clId="{C9A650DF-FC12-494D-9C76-2639CC59E8C5}" dt="2026-08-13T09:40:54.170" v="0" actId="47"/>
        <pc:sldMkLst>
          <pc:docMk/>
          <pc:sldMk cId="4226723817" sldId="3510"/>
        </pc:sldMkLst>
      </pc:sldChg>
      <pc:sldChg chg="del">
        <pc:chgData name="Frances Steel" userId="79d46658-80de-4106-bb59-cad1b389c72e" providerId="ADAL" clId="{C9A650DF-FC12-494D-9C76-2639CC59E8C5}" dt="2026-08-13T09:40:54.170" v="0" actId="47"/>
        <pc:sldMkLst>
          <pc:docMk/>
          <pc:sldMk cId="4089627902" sldId="3511"/>
        </pc:sldMkLst>
      </pc:sldChg>
      <pc:sldChg chg="del">
        <pc:chgData name="Frances Steel" userId="79d46658-80de-4106-bb59-cad1b389c72e" providerId="ADAL" clId="{C9A650DF-FC12-494D-9C76-2639CC59E8C5}" dt="2026-08-13T09:40:54.170" v="0" actId="47"/>
        <pc:sldMkLst>
          <pc:docMk/>
          <pc:sldMk cId="1383161007" sldId="3512"/>
        </pc:sldMkLst>
      </pc:sldChg>
      <pc:sldChg chg="del">
        <pc:chgData name="Frances Steel" userId="79d46658-80de-4106-bb59-cad1b389c72e" providerId="ADAL" clId="{C9A650DF-FC12-494D-9C76-2639CC59E8C5}" dt="2026-08-13T09:40:54.170" v="0" actId="47"/>
        <pc:sldMkLst>
          <pc:docMk/>
          <pc:sldMk cId="3127091271" sldId="3513"/>
        </pc:sldMkLst>
      </pc:sldChg>
      <pc:sldChg chg="del">
        <pc:chgData name="Frances Steel" userId="79d46658-80de-4106-bb59-cad1b389c72e" providerId="ADAL" clId="{C9A650DF-FC12-494D-9C76-2639CC59E8C5}" dt="2026-08-13T09:40:54.170" v="0" actId="47"/>
        <pc:sldMkLst>
          <pc:docMk/>
          <pc:sldMk cId="4239140734" sldId="3514"/>
        </pc:sldMkLst>
      </pc:sldChg>
      <pc:sldChg chg="del">
        <pc:chgData name="Frances Steel" userId="79d46658-80de-4106-bb59-cad1b389c72e" providerId="ADAL" clId="{C9A650DF-FC12-494D-9C76-2639CC59E8C5}" dt="2026-08-13T09:40:54.170" v="0" actId="47"/>
        <pc:sldMkLst>
          <pc:docMk/>
          <pc:sldMk cId="3229127114" sldId="3515"/>
        </pc:sldMkLst>
      </pc:sldChg>
      <pc:sldChg chg="del">
        <pc:chgData name="Frances Steel" userId="79d46658-80de-4106-bb59-cad1b389c72e" providerId="ADAL" clId="{C9A650DF-FC12-494D-9C76-2639CC59E8C5}" dt="2026-08-13T09:40:54.170" v="0" actId="47"/>
        <pc:sldMkLst>
          <pc:docMk/>
          <pc:sldMk cId="1625996598" sldId="3516"/>
        </pc:sldMkLst>
      </pc:sldChg>
      <pc:sldChg chg="del">
        <pc:chgData name="Frances Steel" userId="79d46658-80de-4106-bb59-cad1b389c72e" providerId="ADAL" clId="{C9A650DF-FC12-494D-9C76-2639CC59E8C5}" dt="2026-08-13T09:40:54.170" v="0" actId="47"/>
        <pc:sldMkLst>
          <pc:docMk/>
          <pc:sldMk cId="34955089" sldId="3517"/>
        </pc:sldMkLst>
      </pc:sldChg>
      <pc:sldChg chg="del">
        <pc:chgData name="Frances Steel" userId="79d46658-80de-4106-bb59-cad1b389c72e" providerId="ADAL" clId="{C9A650DF-FC12-494D-9C76-2639CC59E8C5}" dt="2026-08-13T09:40:54.170" v="0" actId="47"/>
        <pc:sldMkLst>
          <pc:docMk/>
          <pc:sldMk cId="3930742870" sldId="3518"/>
        </pc:sldMkLst>
      </pc:sldChg>
      <pc:sldChg chg="del">
        <pc:chgData name="Frances Steel" userId="79d46658-80de-4106-bb59-cad1b389c72e" providerId="ADAL" clId="{C9A650DF-FC12-494D-9C76-2639CC59E8C5}" dt="2026-08-13T09:40:54.170" v="0" actId="47"/>
        <pc:sldMkLst>
          <pc:docMk/>
          <pc:sldMk cId="1761024289" sldId="3519"/>
        </pc:sldMkLst>
      </pc:sldChg>
      <pc:sldChg chg="del">
        <pc:chgData name="Frances Steel" userId="79d46658-80de-4106-bb59-cad1b389c72e" providerId="ADAL" clId="{C9A650DF-FC12-494D-9C76-2639CC59E8C5}" dt="2026-08-13T09:40:54.170" v="0" actId="47"/>
        <pc:sldMkLst>
          <pc:docMk/>
          <pc:sldMk cId="468020510" sldId="3520"/>
        </pc:sldMkLst>
      </pc:sldChg>
      <pc:sldChg chg="del">
        <pc:chgData name="Frances Steel" userId="79d46658-80de-4106-bb59-cad1b389c72e" providerId="ADAL" clId="{C9A650DF-FC12-494D-9C76-2639CC59E8C5}" dt="2026-08-13T09:40:54.170" v="0" actId="47"/>
        <pc:sldMkLst>
          <pc:docMk/>
          <pc:sldMk cId="1692839814" sldId="3521"/>
        </pc:sldMkLst>
      </pc:sldChg>
      <pc:sldChg chg="del">
        <pc:chgData name="Frances Steel" userId="79d46658-80de-4106-bb59-cad1b389c72e" providerId="ADAL" clId="{C9A650DF-FC12-494D-9C76-2639CC59E8C5}" dt="2026-08-13T09:40:54.170" v="0" actId="47"/>
        <pc:sldMkLst>
          <pc:docMk/>
          <pc:sldMk cId="485105097" sldId="3522"/>
        </pc:sldMkLst>
      </pc:sldChg>
      <pc:sldChg chg="del">
        <pc:chgData name="Frances Steel" userId="79d46658-80de-4106-bb59-cad1b389c72e" providerId="ADAL" clId="{C9A650DF-FC12-494D-9C76-2639CC59E8C5}" dt="2026-08-13T09:40:54.170" v="0" actId="47"/>
        <pc:sldMkLst>
          <pc:docMk/>
          <pc:sldMk cId="274534297" sldId="3523"/>
        </pc:sldMkLst>
      </pc:sldChg>
      <pc:sldChg chg="del">
        <pc:chgData name="Frances Steel" userId="79d46658-80de-4106-bb59-cad1b389c72e" providerId="ADAL" clId="{C9A650DF-FC12-494D-9C76-2639CC59E8C5}" dt="2026-08-13T09:40:54.170" v="0" actId="47"/>
        <pc:sldMkLst>
          <pc:docMk/>
          <pc:sldMk cId="2206756454" sldId="3524"/>
        </pc:sldMkLst>
      </pc:sldChg>
      <pc:sldChg chg="del">
        <pc:chgData name="Frances Steel" userId="79d46658-80de-4106-bb59-cad1b389c72e" providerId="ADAL" clId="{C9A650DF-FC12-494D-9C76-2639CC59E8C5}" dt="2026-08-13T09:40:54.170" v="0" actId="47"/>
        <pc:sldMkLst>
          <pc:docMk/>
          <pc:sldMk cId="1660752254" sldId="3525"/>
        </pc:sldMkLst>
      </pc:sldChg>
      <pc:sldChg chg="del">
        <pc:chgData name="Frances Steel" userId="79d46658-80de-4106-bb59-cad1b389c72e" providerId="ADAL" clId="{C9A650DF-FC12-494D-9C76-2639CC59E8C5}" dt="2026-08-13T09:40:54.170" v="0" actId="47"/>
        <pc:sldMkLst>
          <pc:docMk/>
          <pc:sldMk cId="2533332080" sldId="3526"/>
        </pc:sldMkLst>
      </pc:sldChg>
      <pc:sldChg chg="del">
        <pc:chgData name="Frances Steel" userId="79d46658-80de-4106-bb59-cad1b389c72e" providerId="ADAL" clId="{C9A650DF-FC12-494D-9C76-2639CC59E8C5}" dt="2026-08-13T09:40:54.170" v="0" actId="47"/>
        <pc:sldMkLst>
          <pc:docMk/>
          <pc:sldMk cId="4065841812" sldId="3527"/>
        </pc:sldMkLst>
      </pc:sldChg>
      <pc:sldChg chg="del">
        <pc:chgData name="Frances Steel" userId="79d46658-80de-4106-bb59-cad1b389c72e" providerId="ADAL" clId="{C9A650DF-FC12-494D-9C76-2639CC59E8C5}" dt="2026-08-13T09:40:54.170" v="0" actId="47"/>
        <pc:sldMkLst>
          <pc:docMk/>
          <pc:sldMk cId="589465397" sldId="3528"/>
        </pc:sldMkLst>
      </pc:sldChg>
      <pc:sldChg chg="del">
        <pc:chgData name="Frances Steel" userId="79d46658-80de-4106-bb59-cad1b389c72e" providerId="ADAL" clId="{C9A650DF-FC12-494D-9C76-2639CC59E8C5}" dt="2026-08-13T09:40:54.170" v="0" actId="47"/>
        <pc:sldMkLst>
          <pc:docMk/>
          <pc:sldMk cId="2993787579" sldId="3529"/>
        </pc:sldMkLst>
      </pc:sldChg>
      <pc:sldChg chg="del">
        <pc:chgData name="Frances Steel" userId="79d46658-80de-4106-bb59-cad1b389c72e" providerId="ADAL" clId="{C9A650DF-FC12-494D-9C76-2639CC59E8C5}" dt="2026-08-13T09:40:54.170" v="0" actId="47"/>
        <pc:sldMkLst>
          <pc:docMk/>
          <pc:sldMk cId="371695293" sldId="3530"/>
        </pc:sldMkLst>
      </pc:sldChg>
      <pc:sldChg chg="del">
        <pc:chgData name="Frances Steel" userId="79d46658-80de-4106-bb59-cad1b389c72e" providerId="ADAL" clId="{C9A650DF-FC12-494D-9C76-2639CC59E8C5}" dt="2026-08-13T09:40:54.170" v="0" actId="47"/>
        <pc:sldMkLst>
          <pc:docMk/>
          <pc:sldMk cId="2960759844" sldId="3531"/>
        </pc:sldMkLst>
      </pc:sldChg>
      <pc:sldChg chg="del">
        <pc:chgData name="Frances Steel" userId="79d46658-80de-4106-bb59-cad1b389c72e" providerId="ADAL" clId="{C9A650DF-FC12-494D-9C76-2639CC59E8C5}" dt="2026-08-13T09:40:54.170" v="0" actId="47"/>
        <pc:sldMkLst>
          <pc:docMk/>
          <pc:sldMk cId="1086988512" sldId="3532"/>
        </pc:sldMkLst>
      </pc:sldChg>
      <pc:sldChg chg="del">
        <pc:chgData name="Frances Steel" userId="79d46658-80de-4106-bb59-cad1b389c72e" providerId="ADAL" clId="{C9A650DF-FC12-494D-9C76-2639CC59E8C5}" dt="2026-08-13T09:40:54.170" v="0" actId="47"/>
        <pc:sldMkLst>
          <pc:docMk/>
          <pc:sldMk cId="414757199" sldId="3533"/>
        </pc:sldMkLst>
      </pc:sldChg>
      <pc:sldChg chg="del">
        <pc:chgData name="Frances Steel" userId="79d46658-80de-4106-bb59-cad1b389c72e" providerId="ADAL" clId="{C9A650DF-FC12-494D-9C76-2639CC59E8C5}" dt="2026-08-13T09:40:54.170" v="0" actId="47"/>
        <pc:sldMkLst>
          <pc:docMk/>
          <pc:sldMk cId="3135178155" sldId="3534"/>
        </pc:sldMkLst>
      </pc:sldChg>
      <pc:sldChg chg="del">
        <pc:chgData name="Frances Steel" userId="79d46658-80de-4106-bb59-cad1b389c72e" providerId="ADAL" clId="{C9A650DF-FC12-494D-9C76-2639CC59E8C5}" dt="2026-08-13T09:40:54.170" v="0" actId="47"/>
        <pc:sldMkLst>
          <pc:docMk/>
          <pc:sldMk cId="28073093" sldId="3535"/>
        </pc:sldMkLst>
      </pc:sldChg>
      <pc:sldChg chg="del">
        <pc:chgData name="Frances Steel" userId="79d46658-80de-4106-bb59-cad1b389c72e" providerId="ADAL" clId="{C9A650DF-FC12-494D-9C76-2639CC59E8C5}" dt="2026-08-13T09:40:54.170" v="0" actId="47"/>
        <pc:sldMkLst>
          <pc:docMk/>
          <pc:sldMk cId="1073880402" sldId="3536"/>
        </pc:sldMkLst>
      </pc:sldChg>
      <pc:sldChg chg="del">
        <pc:chgData name="Frances Steel" userId="79d46658-80de-4106-bb59-cad1b389c72e" providerId="ADAL" clId="{C9A650DF-FC12-494D-9C76-2639CC59E8C5}" dt="2026-08-13T09:40:54.170" v="0" actId="47"/>
        <pc:sldMkLst>
          <pc:docMk/>
          <pc:sldMk cId="3388881317" sldId="3537"/>
        </pc:sldMkLst>
      </pc:sldChg>
      <pc:sldChg chg="del">
        <pc:chgData name="Frances Steel" userId="79d46658-80de-4106-bb59-cad1b389c72e" providerId="ADAL" clId="{C9A650DF-FC12-494D-9C76-2639CC59E8C5}" dt="2026-08-13T09:40:54.170" v="0" actId="47"/>
        <pc:sldMkLst>
          <pc:docMk/>
          <pc:sldMk cId="1634473596" sldId="3538"/>
        </pc:sldMkLst>
      </pc:sldChg>
      <pc:sldChg chg="del">
        <pc:chgData name="Frances Steel" userId="79d46658-80de-4106-bb59-cad1b389c72e" providerId="ADAL" clId="{C9A650DF-FC12-494D-9C76-2639CC59E8C5}" dt="2026-08-13T09:40:54.170" v="0" actId="47"/>
        <pc:sldMkLst>
          <pc:docMk/>
          <pc:sldMk cId="771806197" sldId="3539"/>
        </pc:sldMkLst>
      </pc:sldChg>
      <pc:sldChg chg="del">
        <pc:chgData name="Frances Steel" userId="79d46658-80de-4106-bb59-cad1b389c72e" providerId="ADAL" clId="{C9A650DF-FC12-494D-9C76-2639CC59E8C5}" dt="2026-08-13T09:40:54.170" v="0" actId="47"/>
        <pc:sldMkLst>
          <pc:docMk/>
          <pc:sldMk cId="3942614258" sldId="3540"/>
        </pc:sldMkLst>
      </pc:sldChg>
      <pc:sldChg chg="del">
        <pc:chgData name="Frances Steel" userId="79d46658-80de-4106-bb59-cad1b389c72e" providerId="ADAL" clId="{C9A650DF-FC12-494D-9C76-2639CC59E8C5}" dt="2026-08-13T09:40:54.170" v="0" actId="47"/>
        <pc:sldMkLst>
          <pc:docMk/>
          <pc:sldMk cId="1889031152" sldId="3541"/>
        </pc:sldMkLst>
      </pc:sldChg>
      <pc:sldChg chg="del">
        <pc:chgData name="Frances Steel" userId="79d46658-80de-4106-bb59-cad1b389c72e" providerId="ADAL" clId="{C9A650DF-FC12-494D-9C76-2639CC59E8C5}" dt="2026-08-13T09:40:54.170" v="0" actId="47"/>
        <pc:sldMkLst>
          <pc:docMk/>
          <pc:sldMk cId="4284772620" sldId="3542"/>
        </pc:sldMkLst>
      </pc:sldChg>
      <pc:sldChg chg="del">
        <pc:chgData name="Frances Steel" userId="79d46658-80de-4106-bb59-cad1b389c72e" providerId="ADAL" clId="{C9A650DF-FC12-494D-9C76-2639CC59E8C5}" dt="2026-08-13T09:40:54.170" v="0" actId="47"/>
        <pc:sldMkLst>
          <pc:docMk/>
          <pc:sldMk cId="1952090991" sldId="3543"/>
        </pc:sldMkLst>
      </pc:sldChg>
      <pc:sldChg chg="del">
        <pc:chgData name="Frances Steel" userId="79d46658-80de-4106-bb59-cad1b389c72e" providerId="ADAL" clId="{C9A650DF-FC12-494D-9C76-2639CC59E8C5}" dt="2026-08-13T09:40:54.170" v="0" actId="47"/>
        <pc:sldMkLst>
          <pc:docMk/>
          <pc:sldMk cId="340517371" sldId="3544"/>
        </pc:sldMkLst>
      </pc:sldChg>
      <pc:sldChg chg="del">
        <pc:chgData name="Frances Steel" userId="79d46658-80de-4106-bb59-cad1b389c72e" providerId="ADAL" clId="{C9A650DF-FC12-494D-9C76-2639CC59E8C5}" dt="2026-08-13T09:40:54.170" v="0" actId="47"/>
        <pc:sldMkLst>
          <pc:docMk/>
          <pc:sldMk cId="891527419" sldId="3545"/>
        </pc:sldMkLst>
      </pc:sldChg>
      <pc:sldChg chg="del">
        <pc:chgData name="Frances Steel" userId="79d46658-80de-4106-bb59-cad1b389c72e" providerId="ADAL" clId="{C9A650DF-FC12-494D-9C76-2639CC59E8C5}" dt="2026-08-13T09:40:54.170" v="0" actId="47"/>
        <pc:sldMkLst>
          <pc:docMk/>
          <pc:sldMk cId="360682497" sldId="3546"/>
        </pc:sldMkLst>
      </pc:sldChg>
      <pc:sldChg chg="del">
        <pc:chgData name="Frances Steel" userId="79d46658-80de-4106-bb59-cad1b389c72e" providerId="ADAL" clId="{C9A650DF-FC12-494D-9C76-2639CC59E8C5}" dt="2026-08-13T09:40:54.170" v="0" actId="47"/>
        <pc:sldMkLst>
          <pc:docMk/>
          <pc:sldMk cId="3116679550" sldId="3547"/>
        </pc:sldMkLst>
      </pc:sldChg>
      <pc:sldChg chg="del">
        <pc:chgData name="Frances Steel" userId="79d46658-80de-4106-bb59-cad1b389c72e" providerId="ADAL" clId="{C9A650DF-FC12-494D-9C76-2639CC59E8C5}" dt="2026-08-13T09:40:54.170" v="0" actId="47"/>
        <pc:sldMkLst>
          <pc:docMk/>
          <pc:sldMk cId="1269151997" sldId="3548"/>
        </pc:sldMkLst>
      </pc:sldChg>
      <pc:sldChg chg="del">
        <pc:chgData name="Frances Steel" userId="79d46658-80de-4106-bb59-cad1b389c72e" providerId="ADAL" clId="{C9A650DF-FC12-494D-9C76-2639CC59E8C5}" dt="2026-08-13T09:40:54.170" v="0" actId="47"/>
        <pc:sldMkLst>
          <pc:docMk/>
          <pc:sldMk cId="2428663583" sldId="3549"/>
        </pc:sldMkLst>
      </pc:sldChg>
      <pc:sldChg chg="del">
        <pc:chgData name="Frances Steel" userId="79d46658-80de-4106-bb59-cad1b389c72e" providerId="ADAL" clId="{C9A650DF-FC12-494D-9C76-2639CC59E8C5}" dt="2026-08-13T09:40:54.170" v="0" actId="47"/>
        <pc:sldMkLst>
          <pc:docMk/>
          <pc:sldMk cId="2209366147" sldId="3550"/>
        </pc:sldMkLst>
      </pc:sldChg>
      <pc:sldChg chg="del">
        <pc:chgData name="Frances Steel" userId="79d46658-80de-4106-bb59-cad1b389c72e" providerId="ADAL" clId="{C9A650DF-FC12-494D-9C76-2639CC59E8C5}" dt="2026-08-13T09:40:54.170" v="0" actId="47"/>
        <pc:sldMkLst>
          <pc:docMk/>
          <pc:sldMk cId="870760244" sldId="3551"/>
        </pc:sldMkLst>
      </pc:sldChg>
      <pc:sldChg chg="del">
        <pc:chgData name="Frances Steel" userId="79d46658-80de-4106-bb59-cad1b389c72e" providerId="ADAL" clId="{C9A650DF-FC12-494D-9C76-2639CC59E8C5}" dt="2026-08-13T09:40:54.170" v="0" actId="47"/>
        <pc:sldMkLst>
          <pc:docMk/>
          <pc:sldMk cId="604370478" sldId="3552"/>
        </pc:sldMkLst>
      </pc:sldChg>
      <pc:sldChg chg="del">
        <pc:chgData name="Frances Steel" userId="79d46658-80de-4106-bb59-cad1b389c72e" providerId="ADAL" clId="{C9A650DF-FC12-494D-9C76-2639CC59E8C5}" dt="2026-08-13T09:40:54.170" v="0" actId="47"/>
        <pc:sldMkLst>
          <pc:docMk/>
          <pc:sldMk cId="2243130878" sldId="3553"/>
        </pc:sldMkLst>
      </pc:sldChg>
      <pc:sldChg chg="del">
        <pc:chgData name="Frances Steel" userId="79d46658-80de-4106-bb59-cad1b389c72e" providerId="ADAL" clId="{C9A650DF-FC12-494D-9C76-2639CC59E8C5}" dt="2026-08-13T09:40:54.170" v="0" actId="47"/>
        <pc:sldMkLst>
          <pc:docMk/>
          <pc:sldMk cId="620553186" sldId="3554"/>
        </pc:sldMkLst>
      </pc:sldChg>
      <pc:sldChg chg="del">
        <pc:chgData name="Frances Steel" userId="79d46658-80de-4106-bb59-cad1b389c72e" providerId="ADAL" clId="{C9A650DF-FC12-494D-9C76-2639CC59E8C5}" dt="2026-08-13T09:40:54.170" v="0" actId="47"/>
        <pc:sldMkLst>
          <pc:docMk/>
          <pc:sldMk cId="2407289677" sldId="3555"/>
        </pc:sldMkLst>
      </pc:sldChg>
      <pc:sldChg chg="del">
        <pc:chgData name="Frances Steel" userId="79d46658-80de-4106-bb59-cad1b389c72e" providerId="ADAL" clId="{C9A650DF-FC12-494D-9C76-2639CC59E8C5}" dt="2026-08-13T09:40:54.170" v="0" actId="47"/>
        <pc:sldMkLst>
          <pc:docMk/>
          <pc:sldMk cId="3721920874" sldId="3556"/>
        </pc:sldMkLst>
      </pc:sldChg>
      <pc:sldChg chg="del">
        <pc:chgData name="Frances Steel" userId="79d46658-80de-4106-bb59-cad1b389c72e" providerId="ADAL" clId="{C9A650DF-FC12-494D-9C76-2639CC59E8C5}" dt="2026-08-13T09:40:54.170" v="0" actId="47"/>
        <pc:sldMkLst>
          <pc:docMk/>
          <pc:sldMk cId="549278476" sldId="3557"/>
        </pc:sldMkLst>
      </pc:sldChg>
      <pc:sldChg chg="del">
        <pc:chgData name="Frances Steel" userId="79d46658-80de-4106-bb59-cad1b389c72e" providerId="ADAL" clId="{C9A650DF-FC12-494D-9C76-2639CC59E8C5}" dt="2026-08-13T09:40:54.170" v="0" actId="47"/>
        <pc:sldMkLst>
          <pc:docMk/>
          <pc:sldMk cId="3122842810" sldId="3558"/>
        </pc:sldMkLst>
      </pc:sldChg>
      <pc:sldChg chg="del">
        <pc:chgData name="Frances Steel" userId="79d46658-80de-4106-bb59-cad1b389c72e" providerId="ADAL" clId="{C9A650DF-FC12-494D-9C76-2639CC59E8C5}" dt="2026-08-13T09:40:54.170" v="0" actId="47"/>
        <pc:sldMkLst>
          <pc:docMk/>
          <pc:sldMk cId="1430127400" sldId="3559"/>
        </pc:sldMkLst>
      </pc:sldChg>
      <pc:sldChg chg="del">
        <pc:chgData name="Frances Steel" userId="79d46658-80de-4106-bb59-cad1b389c72e" providerId="ADAL" clId="{C9A650DF-FC12-494D-9C76-2639CC59E8C5}" dt="2026-08-13T09:40:54.170" v="0" actId="47"/>
        <pc:sldMkLst>
          <pc:docMk/>
          <pc:sldMk cId="713790187" sldId="3560"/>
        </pc:sldMkLst>
      </pc:sldChg>
      <pc:sldChg chg="del">
        <pc:chgData name="Frances Steel" userId="79d46658-80de-4106-bb59-cad1b389c72e" providerId="ADAL" clId="{C9A650DF-FC12-494D-9C76-2639CC59E8C5}" dt="2026-08-13T09:40:54.170" v="0" actId="47"/>
        <pc:sldMkLst>
          <pc:docMk/>
          <pc:sldMk cId="3676417349" sldId="3561"/>
        </pc:sldMkLst>
      </pc:sldChg>
      <pc:sldChg chg="del">
        <pc:chgData name="Frances Steel" userId="79d46658-80de-4106-bb59-cad1b389c72e" providerId="ADAL" clId="{C9A650DF-FC12-494D-9C76-2639CC59E8C5}" dt="2026-08-13T09:40:54.170" v="0" actId="47"/>
        <pc:sldMkLst>
          <pc:docMk/>
          <pc:sldMk cId="1395979418" sldId="3562"/>
        </pc:sldMkLst>
      </pc:sldChg>
      <pc:sldChg chg="del">
        <pc:chgData name="Frances Steel" userId="79d46658-80de-4106-bb59-cad1b389c72e" providerId="ADAL" clId="{C9A650DF-FC12-494D-9C76-2639CC59E8C5}" dt="2026-08-13T09:40:54.170" v="0" actId="47"/>
        <pc:sldMkLst>
          <pc:docMk/>
          <pc:sldMk cId="3368464879" sldId="3563"/>
        </pc:sldMkLst>
      </pc:sldChg>
      <pc:sldChg chg="del">
        <pc:chgData name="Frances Steel" userId="79d46658-80de-4106-bb59-cad1b389c72e" providerId="ADAL" clId="{C9A650DF-FC12-494D-9C76-2639CC59E8C5}" dt="2026-08-13T09:40:54.170" v="0" actId="47"/>
        <pc:sldMkLst>
          <pc:docMk/>
          <pc:sldMk cId="1575245538" sldId="3564"/>
        </pc:sldMkLst>
      </pc:sldChg>
      <pc:sldChg chg="del">
        <pc:chgData name="Frances Steel" userId="79d46658-80de-4106-bb59-cad1b389c72e" providerId="ADAL" clId="{C9A650DF-FC12-494D-9C76-2639CC59E8C5}" dt="2026-08-13T09:40:54.170" v="0" actId="47"/>
        <pc:sldMkLst>
          <pc:docMk/>
          <pc:sldMk cId="3303511093" sldId="3565"/>
        </pc:sldMkLst>
      </pc:sldChg>
      <pc:sldChg chg="del">
        <pc:chgData name="Frances Steel" userId="79d46658-80de-4106-bb59-cad1b389c72e" providerId="ADAL" clId="{C9A650DF-FC12-494D-9C76-2639CC59E8C5}" dt="2026-08-13T09:40:54.170" v="0" actId="47"/>
        <pc:sldMkLst>
          <pc:docMk/>
          <pc:sldMk cId="2452142336" sldId="3566"/>
        </pc:sldMkLst>
      </pc:sldChg>
      <pc:sldChg chg="del">
        <pc:chgData name="Frances Steel" userId="79d46658-80de-4106-bb59-cad1b389c72e" providerId="ADAL" clId="{C9A650DF-FC12-494D-9C76-2639CC59E8C5}" dt="2026-08-13T09:40:54.170" v="0" actId="47"/>
        <pc:sldMkLst>
          <pc:docMk/>
          <pc:sldMk cId="545092800" sldId="3567"/>
        </pc:sldMkLst>
      </pc:sldChg>
      <pc:sldChg chg="del">
        <pc:chgData name="Frances Steel" userId="79d46658-80de-4106-bb59-cad1b389c72e" providerId="ADAL" clId="{C9A650DF-FC12-494D-9C76-2639CC59E8C5}" dt="2026-08-13T09:40:54.170" v="0" actId="47"/>
        <pc:sldMkLst>
          <pc:docMk/>
          <pc:sldMk cId="4180720052" sldId="3568"/>
        </pc:sldMkLst>
      </pc:sldChg>
      <pc:sldChg chg="del">
        <pc:chgData name="Frances Steel" userId="79d46658-80de-4106-bb59-cad1b389c72e" providerId="ADAL" clId="{C9A650DF-FC12-494D-9C76-2639CC59E8C5}" dt="2026-08-13T09:40:54.170" v="0" actId="47"/>
        <pc:sldMkLst>
          <pc:docMk/>
          <pc:sldMk cId="3402670211" sldId="3576"/>
        </pc:sldMkLst>
      </pc:sldChg>
      <pc:sldChg chg="del">
        <pc:chgData name="Frances Steel" userId="79d46658-80de-4106-bb59-cad1b389c72e" providerId="ADAL" clId="{C9A650DF-FC12-494D-9C76-2639CC59E8C5}" dt="2026-08-13T09:40:54.170" v="0" actId="47"/>
        <pc:sldMkLst>
          <pc:docMk/>
          <pc:sldMk cId="774319632" sldId="3585"/>
        </pc:sldMkLst>
      </pc:sldChg>
      <pc:sldChg chg="del">
        <pc:chgData name="Frances Steel" userId="79d46658-80de-4106-bb59-cad1b389c72e" providerId="ADAL" clId="{C9A650DF-FC12-494D-9C76-2639CC59E8C5}" dt="2026-08-13T09:40:54.170" v="0" actId="47"/>
        <pc:sldMkLst>
          <pc:docMk/>
          <pc:sldMk cId="3021341923" sldId="3586"/>
        </pc:sldMkLst>
      </pc:sldChg>
      <pc:sldChg chg="del">
        <pc:chgData name="Frances Steel" userId="79d46658-80de-4106-bb59-cad1b389c72e" providerId="ADAL" clId="{C9A650DF-FC12-494D-9C76-2639CC59E8C5}" dt="2026-08-13T09:40:54.170" v="0" actId="47"/>
        <pc:sldMkLst>
          <pc:docMk/>
          <pc:sldMk cId="3404830875" sldId="3587"/>
        </pc:sldMkLst>
      </pc:sldChg>
      <pc:sldChg chg="del">
        <pc:chgData name="Frances Steel" userId="79d46658-80de-4106-bb59-cad1b389c72e" providerId="ADAL" clId="{C9A650DF-FC12-494D-9C76-2639CC59E8C5}" dt="2026-08-13T09:40:54.170" v="0" actId="47"/>
        <pc:sldMkLst>
          <pc:docMk/>
          <pc:sldMk cId="639701333" sldId="3588"/>
        </pc:sldMkLst>
      </pc:sldChg>
      <pc:sldChg chg="del">
        <pc:chgData name="Frances Steel" userId="79d46658-80de-4106-bb59-cad1b389c72e" providerId="ADAL" clId="{C9A650DF-FC12-494D-9C76-2639CC59E8C5}" dt="2026-08-13T09:40:54.170" v="0" actId="47"/>
        <pc:sldMkLst>
          <pc:docMk/>
          <pc:sldMk cId="1546815046" sldId="3589"/>
        </pc:sldMkLst>
      </pc:sldChg>
      <pc:sldChg chg="del">
        <pc:chgData name="Frances Steel" userId="79d46658-80de-4106-bb59-cad1b389c72e" providerId="ADAL" clId="{C9A650DF-FC12-494D-9C76-2639CC59E8C5}" dt="2026-08-13T09:40:54.170" v="0" actId="47"/>
        <pc:sldMkLst>
          <pc:docMk/>
          <pc:sldMk cId="4096960989" sldId="3590"/>
        </pc:sldMkLst>
      </pc:sldChg>
      <pc:sldChg chg="del">
        <pc:chgData name="Frances Steel" userId="79d46658-80de-4106-bb59-cad1b389c72e" providerId="ADAL" clId="{C9A650DF-FC12-494D-9C76-2639CC59E8C5}" dt="2026-08-13T09:40:54.170" v="0" actId="47"/>
        <pc:sldMkLst>
          <pc:docMk/>
          <pc:sldMk cId="488233633" sldId="3591"/>
        </pc:sldMkLst>
      </pc:sldChg>
      <pc:sldChg chg="del">
        <pc:chgData name="Frances Steel" userId="79d46658-80de-4106-bb59-cad1b389c72e" providerId="ADAL" clId="{C9A650DF-FC12-494D-9C76-2639CC59E8C5}" dt="2026-08-13T09:40:54.170" v="0" actId="47"/>
        <pc:sldMkLst>
          <pc:docMk/>
          <pc:sldMk cId="1632537218" sldId="3592"/>
        </pc:sldMkLst>
      </pc:sldChg>
      <pc:sldChg chg="del">
        <pc:chgData name="Frances Steel" userId="79d46658-80de-4106-bb59-cad1b389c72e" providerId="ADAL" clId="{C9A650DF-FC12-494D-9C76-2639CC59E8C5}" dt="2026-08-13T09:40:54.170" v="0" actId="47"/>
        <pc:sldMkLst>
          <pc:docMk/>
          <pc:sldMk cId="85705141" sldId="3593"/>
        </pc:sldMkLst>
      </pc:sldChg>
      <pc:sldChg chg="del">
        <pc:chgData name="Frances Steel" userId="79d46658-80de-4106-bb59-cad1b389c72e" providerId="ADAL" clId="{C9A650DF-FC12-494D-9C76-2639CC59E8C5}" dt="2026-08-13T09:40:54.170" v="0" actId="47"/>
        <pc:sldMkLst>
          <pc:docMk/>
          <pc:sldMk cId="2990844815" sldId="3594"/>
        </pc:sldMkLst>
      </pc:sldChg>
      <pc:sldChg chg="del">
        <pc:chgData name="Frances Steel" userId="79d46658-80de-4106-bb59-cad1b389c72e" providerId="ADAL" clId="{C9A650DF-FC12-494D-9C76-2639CC59E8C5}" dt="2026-08-13T09:40:54.170" v="0" actId="47"/>
        <pc:sldMkLst>
          <pc:docMk/>
          <pc:sldMk cId="3294856732" sldId="3595"/>
        </pc:sldMkLst>
      </pc:sldChg>
      <pc:sldChg chg="del">
        <pc:chgData name="Frances Steel" userId="79d46658-80de-4106-bb59-cad1b389c72e" providerId="ADAL" clId="{C9A650DF-FC12-494D-9C76-2639CC59E8C5}" dt="2026-08-13T09:40:54.170" v="0" actId="47"/>
        <pc:sldMkLst>
          <pc:docMk/>
          <pc:sldMk cId="1621689607" sldId="3596"/>
        </pc:sldMkLst>
      </pc:sldChg>
      <pc:sldChg chg="del">
        <pc:chgData name="Frances Steel" userId="79d46658-80de-4106-bb59-cad1b389c72e" providerId="ADAL" clId="{C9A650DF-FC12-494D-9C76-2639CC59E8C5}" dt="2026-08-13T09:40:54.170" v="0" actId="47"/>
        <pc:sldMkLst>
          <pc:docMk/>
          <pc:sldMk cId="1867903476" sldId="3597"/>
        </pc:sldMkLst>
      </pc:sldChg>
      <pc:sldChg chg="del">
        <pc:chgData name="Frances Steel" userId="79d46658-80de-4106-bb59-cad1b389c72e" providerId="ADAL" clId="{C9A650DF-FC12-494D-9C76-2639CC59E8C5}" dt="2026-08-13T09:40:54.170" v="0" actId="47"/>
        <pc:sldMkLst>
          <pc:docMk/>
          <pc:sldMk cId="4034703726" sldId="3598"/>
        </pc:sldMkLst>
      </pc:sldChg>
      <pc:sldChg chg="del">
        <pc:chgData name="Frances Steel" userId="79d46658-80de-4106-bb59-cad1b389c72e" providerId="ADAL" clId="{C9A650DF-FC12-494D-9C76-2639CC59E8C5}" dt="2026-08-13T09:40:54.170" v="0" actId="47"/>
        <pc:sldMkLst>
          <pc:docMk/>
          <pc:sldMk cId="1056544355" sldId="3599"/>
        </pc:sldMkLst>
      </pc:sldChg>
      <pc:sldChg chg="del">
        <pc:chgData name="Frances Steel" userId="79d46658-80de-4106-bb59-cad1b389c72e" providerId="ADAL" clId="{C9A650DF-FC12-494D-9C76-2639CC59E8C5}" dt="2026-08-13T09:40:54.170" v="0" actId="47"/>
        <pc:sldMkLst>
          <pc:docMk/>
          <pc:sldMk cId="3452992296" sldId="3600"/>
        </pc:sldMkLst>
      </pc:sldChg>
      <pc:sldChg chg="del">
        <pc:chgData name="Frances Steel" userId="79d46658-80de-4106-bb59-cad1b389c72e" providerId="ADAL" clId="{C9A650DF-FC12-494D-9C76-2639CC59E8C5}" dt="2026-08-13T09:40:54.170" v="0" actId="47"/>
        <pc:sldMkLst>
          <pc:docMk/>
          <pc:sldMk cId="1251298828" sldId="3601"/>
        </pc:sldMkLst>
      </pc:sldChg>
      <pc:sldChg chg="del">
        <pc:chgData name="Frances Steel" userId="79d46658-80de-4106-bb59-cad1b389c72e" providerId="ADAL" clId="{C9A650DF-FC12-494D-9C76-2639CC59E8C5}" dt="2026-08-13T09:40:54.170" v="0" actId="47"/>
        <pc:sldMkLst>
          <pc:docMk/>
          <pc:sldMk cId="2846457177" sldId="3602"/>
        </pc:sldMkLst>
      </pc:sldChg>
      <pc:sldChg chg="del">
        <pc:chgData name="Frances Steel" userId="79d46658-80de-4106-bb59-cad1b389c72e" providerId="ADAL" clId="{C9A650DF-FC12-494D-9C76-2639CC59E8C5}" dt="2026-08-13T09:40:54.170" v="0" actId="47"/>
        <pc:sldMkLst>
          <pc:docMk/>
          <pc:sldMk cId="2574039626" sldId="3603"/>
        </pc:sldMkLst>
      </pc:sldChg>
      <pc:sldChg chg="del">
        <pc:chgData name="Frances Steel" userId="79d46658-80de-4106-bb59-cad1b389c72e" providerId="ADAL" clId="{C9A650DF-FC12-494D-9C76-2639CC59E8C5}" dt="2026-08-13T09:40:54.170" v="0" actId="47"/>
        <pc:sldMkLst>
          <pc:docMk/>
          <pc:sldMk cId="1213233620" sldId="3604"/>
        </pc:sldMkLst>
      </pc:sldChg>
      <pc:sldChg chg="del">
        <pc:chgData name="Frances Steel" userId="79d46658-80de-4106-bb59-cad1b389c72e" providerId="ADAL" clId="{C9A650DF-FC12-494D-9C76-2639CC59E8C5}" dt="2026-08-13T09:40:54.170" v="0" actId="47"/>
        <pc:sldMkLst>
          <pc:docMk/>
          <pc:sldMk cId="3740316804" sldId="3605"/>
        </pc:sldMkLst>
      </pc:sldChg>
      <pc:sldChg chg="del">
        <pc:chgData name="Frances Steel" userId="79d46658-80de-4106-bb59-cad1b389c72e" providerId="ADAL" clId="{C9A650DF-FC12-494D-9C76-2639CC59E8C5}" dt="2026-08-13T09:40:54.170" v="0" actId="47"/>
        <pc:sldMkLst>
          <pc:docMk/>
          <pc:sldMk cId="184770298" sldId="3606"/>
        </pc:sldMkLst>
      </pc:sldChg>
      <pc:sldChg chg="del">
        <pc:chgData name="Frances Steel" userId="79d46658-80de-4106-bb59-cad1b389c72e" providerId="ADAL" clId="{C9A650DF-FC12-494D-9C76-2639CC59E8C5}" dt="2026-08-13T09:40:54.170" v="0" actId="47"/>
        <pc:sldMkLst>
          <pc:docMk/>
          <pc:sldMk cId="1093369827" sldId="3607"/>
        </pc:sldMkLst>
      </pc:sldChg>
      <pc:sldChg chg="del">
        <pc:chgData name="Frances Steel" userId="79d46658-80de-4106-bb59-cad1b389c72e" providerId="ADAL" clId="{C9A650DF-FC12-494D-9C76-2639CC59E8C5}" dt="2026-08-13T09:40:54.170" v="0" actId="47"/>
        <pc:sldMkLst>
          <pc:docMk/>
          <pc:sldMk cId="2860019110" sldId="3608"/>
        </pc:sldMkLst>
      </pc:sldChg>
      <pc:sldChg chg="del">
        <pc:chgData name="Frances Steel" userId="79d46658-80de-4106-bb59-cad1b389c72e" providerId="ADAL" clId="{C9A650DF-FC12-494D-9C76-2639CC59E8C5}" dt="2026-08-13T09:40:54.170" v="0" actId="47"/>
        <pc:sldMkLst>
          <pc:docMk/>
          <pc:sldMk cId="1057550712" sldId="3609"/>
        </pc:sldMkLst>
      </pc:sldChg>
      <pc:sldChg chg="del">
        <pc:chgData name="Frances Steel" userId="79d46658-80de-4106-bb59-cad1b389c72e" providerId="ADAL" clId="{C9A650DF-FC12-494D-9C76-2639CC59E8C5}" dt="2026-08-13T09:40:54.170" v="0" actId="47"/>
        <pc:sldMkLst>
          <pc:docMk/>
          <pc:sldMk cId="4290369166" sldId="3610"/>
        </pc:sldMkLst>
      </pc:sldChg>
      <pc:sldChg chg="del">
        <pc:chgData name="Frances Steel" userId="79d46658-80de-4106-bb59-cad1b389c72e" providerId="ADAL" clId="{C9A650DF-FC12-494D-9C76-2639CC59E8C5}" dt="2026-08-13T09:40:54.170" v="0" actId="47"/>
        <pc:sldMkLst>
          <pc:docMk/>
          <pc:sldMk cId="2064590978" sldId="3611"/>
        </pc:sldMkLst>
      </pc:sldChg>
      <pc:sldChg chg="del">
        <pc:chgData name="Frances Steel" userId="79d46658-80de-4106-bb59-cad1b389c72e" providerId="ADAL" clId="{C9A650DF-FC12-494D-9C76-2639CC59E8C5}" dt="2026-08-13T09:40:54.170" v="0" actId="47"/>
        <pc:sldMkLst>
          <pc:docMk/>
          <pc:sldMk cId="3364598706" sldId="3612"/>
        </pc:sldMkLst>
      </pc:sldChg>
      <pc:sldChg chg="del">
        <pc:chgData name="Frances Steel" userId="79d46658-80de-4106-bb59-cad1b389c72e" providerId="ADAL" clId="{C9A650DF-FC12-494D-9C76-2639CC59E8C5}" dt="2026-08-13T09:40:54.170" v="0" actId="47"/>
        <pc:sldMkLst>
          <pc:docMk/>
          <pc:sldMk cId="2551435383" sldId="3613"/>
        </pc:sldMkLst>
      </pc:sldChg>
      <pc:sldMasterChg chg="delSldLayout">
        <pc:chgData name="Frances Steel" userId="79d46658-80de-4106-bb59-cad1b389c72e" providerId="ADAL" clId="{C9A650DF-FC12-494D-9C76-2639CC59E8C5}" dt="2026-08-13T09:41:00.073" v="1" actId="47"/>
        <pc:sldMasterMkLst>
          <pc:docMk/>
          <pc:sldMasterMk cId="2460629482" sldId="2147483744"/>
        </pc:sldMasterMkLst>
        <pc:sldLayoutChg chg="del">
          <pc:chgData name="Frances Steel" userId="79d46658-80de-4106-bb59-cad1b389c72e" providerId="ADAL" clId="{C9A650DF-FC12-494D-9C76-2639CC59E8C5}" dt="2026-08-13T09:41:00.073" v="1" actId="47"/>
          <pc:sldLayoutMkLst>
            <pc:docMk/>
            <pc:sldMasterMk cId="2460629482" sldId="2147483744"/>
            <pc:sldLayoutMk cId="516699319" sldId="2147483799"/>
          </pc:sldLayoutMkLst>
        </pc:sldLayoutChg>
        <pc:sldLayoutChg chg="del">
          <pc:chgData name="Frances Steel" userId="79d46658-80de-4106-bb59-cad1b389c72e" providerId="ADAL" clId="{C9A650DF-FC12-494D-9C76-2639CC59E8C5}" dt="2026-08-13T09:40:54.170" v="0" actId="47"/>
          <pc:sldLayoutMkLst>
            <pc:docMk/>
            <pc:sldMasterMk cId="2460629482" sldId="2147483744"/>
            <pc:sldLayoutMk cId="3406619176" sldId="2147483862"/>
          </pc:sldLayoutMkLst>
        </pc:sldLayoutChg>
        <pc:sldLayoutChg chg="del">
          <pc:chgData name="Frances Steel" userId="79d46658-80de-4106-bb59-cad1b389c72e" providerId="ADAL" clId="{C9A650DF-FC12-494D-9C76-2639CC59E8C5}" dt="2026-08-13T09:40:54.170" v="0" actId="47"/>
          <pc:sldLayoutMkLst>
            <pc:docMk/>
            <pc:sldMasterMk cId="2460629482" sldId="2147483744"/>
            <pc:sldLayoutMk cId="1653141545" sldId="2147483863"/>
          </pc:sldLayoutMkLst>
        </pc:sldLayoutChg>
        <pc:sldLayoutChg chg="del">
          <pc:chgData name="Frances Steel" userId="79d46658-80de-4106-bb59-cad1b389c72e" providerId="ADAL" clId="{C9A650DF-FC12-494D-9C76-2639CC59E8C5}" dt="2026-08-13T09:40:54.170" v="0" actId="47"/>
          <pc:sldLayoutMkLst>
            <pc:docMk/>
            <pc:sldMasterMk cId="2460629482" sldId="2147483744"/>
            <pc:sldLayoutMk cId="2938493966" sldId="2147483864"/>
          </pc:sldLayoutMkLst>
        </pc:sldLayoutChg>
      </pc:sldMasterChg>
      <pc:sldMasterChg chg="delSldLayout">
        <pc:chgData name="Frances Steel" userId="79d46658-80de-4106-bb59-cad1b389c72e" providerId="ADAL" clId="{C9A650DF-FC12-494D-9C76-2639CC59E8C5}" dt="2026-08-13T09:41:00.073" v="1" actId="47"/>
        <pc:sldMasterMkLst>
          <pc:docMk/>
          <pc:sldMasterMk cId="55287480" sldId="2147483844"/>
        </pc:sldMasterMkLst>
        <pc:sldLayoutChg chg="del">
          <pc:chgData name="Frances Steel" userId="79d46658-80de-4106-bb59-cad1b389c72e" providerId="ADAL" clId="{C9A650DF-FC12-494D-9C76-2639CC59E8C5}" dt="2026-08-13T09:41:00.073" v="1" actId="47"/>
          <pc:sldLayoutMkLst>
            <pc:docMk/>
            <pc:sldMasterMk cId="55287480" sldId="2147483844"/>
            <pc:sldLayoutMk cId="3523182684" sldId="2147483792"/>
          </pc:sldLayoutMkLst>
        </pc:sldLayoutChg>
        <pc:sldLayoutChg chg="del">
          <pc:chgData name="Frances Steel" userId="79d46658-80de-4106-bb59-cad1b389c72e" providerId="ADAL" clId="{C9A650DF-FC12-494D-9C76-2639CC59E8C5}" dt="2026-08-13T09:41:00.073" v="1" actId="47"/>
          <pc:sldLayoutMkLst>
            <pc:docMk/>
            <pc:sldMasterMk cId="55287480" sldId="2147483844"/>
            <pc:sldLayoutMk cId="292433768" sldId="2147483794"/>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97A01C3-3731-3149-B56D-C246E1170E13}"/>
              </a:ext>
            </a:extLst>
          </p:cNvPr>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a:lvl1pPr>
          </a:lstStyle>
          <a:p>
            <a:endParaRPr lang="en-US">
              <a:latin typeface="Univers" panose="020B0503020202020204" pitchFamily="34" charset="0"/>
            </a:endParaRPr>
          </a:p>
        </p:txBody>
      </p:sp>
      <p:sp>
        <p:nvSpPr>
          <p:cNvPr id="3" name="Date Placeholder 2">
            <a:extLst>
              <a:ext uri="{FF2B5EF4-FFF2-40B4-BE49-F238E27FC236}">
                <a16:creationId xmlns:a16="http://schemas.microsoft.com/office/drawing/2014/main" id="{6F5B06F8-01A1-1548-9718-59895D60D98F}"/>
              </a:ext>
            </a:extLst>
          </p:cNvPr>
          <p:cNvSpPr>
            <a:spLocks noGrp="1"/>
          </p:cNvSpPr>
          <p:nvPr>
            <p:ph type="dt" sz="quarter" idx="1"/>
          </p:nvPr>
        </p:nvSpPr>
        <p:spPr>
          <a:xfrm>
            <a:off x="3902597" y="0"/>
            <a:ext cx="2985558" cy="502835"/>
          </a:xfrm>
          <a:prstGeom prst="rect">
            <a:avLst/>
          </a:prstGeom>
        </p:spPr>
        <p:txBody>
          <a:bodyPr vert="horz" lIns="96634" tIns="48317" rIns="96634" bIns="48317" rtlCol="0"/>
          <a:lstStyle>
            <a:lvl1pPr algn="r">
              <a:defRPr sz="1300"/>
            </a:lvl1pPr>
          </a:lstStyle>
          <a:p>
            <a:fld id="{2428D250-D686-D349-854D-330834D24D10}" type="datetimeFigureOut">
              <a:rPr lang="en-US" smtClean="0">
                <a:latin typeface="Univers" panose="020B0503020202020204" pitchFamily="34" charset="0"/>
              </a:rPr>
              <a:t>8/13/2026</a:t>
            </a:fld>
            <a:endParaRPr lang="en-US">
              <a:latin typeface="Univers" panose="020B0503020202020204" pitchFamily="34" charset="0"/>
            </a:endParaRPr>
          </a:p>
        </p:txBody>
      </p:sp>
      <p:sp>
        <p:nvSpPr>
          <p:cNvPr id="4" name="Footer Placeholder 3">
            <a:extLst>
              <a:ext uri="{FF2B5EF4-FFF2-40B4-BE49-F238E27FC236}">
                <a16:creationId xmlns:a16="http://schemas.microsoft.com/office/drawing/2014/main" id="{694E7B7F-7065-0B48-A334-2BBD5DF442D8}"/>
              </a:ext>
            </a:extLst>
          </p:cNvPr>
          <p:cNvSpPr>
            <a:spLocks noGrp="1"/>
          </p:cNvSpPr>
          <p:nvPr>
            <p:ph type="ftr" sz="quarter" idx="2"/>
          </p:nvPr>
        </p:nvSpPr>
        <p:spPr>
          <a:xfrm>
            <a:off x="0" y="9519055"/>
            <a:ext cx="2985558" cy="502834"/>
          </a:xfrm>
          <a:prstGeom prst="rect">
            <a:avLst/>
          </a:prstGeom>
        </p:spPr>
        <p:txBody>
          <a:bodyPr vert="horz" lIns="96634" tIns="48317" rIns="96634" bIns="48317" rtlCol="0" anchor="b"/>
          <a:lstStyle>
            <a:lvl1pPr algn="l">
              <a:defRPr sz="1300"/>
            </a:lvl1pPr>
          </a:lstStyle>
          <a:p>
            <a:endParaRPr lang="en-US">
              <a:latin typeface="Univers" panose="020B0503020202020204" pitchFamily="34" charset="0"/>
            </a:endParaRPr>
          </a:p>
        </p:txBody>
      </p:sp>
      <p:sp>
        <p:nvSpPr>
          <p:cNvPr id="5" name="Slide Number Placeholder 4">
            <a:extLst>
              <a:ext uri="{FF2B5EF4-FFF2-40B4-BE49-F238E27FC236}">
                <a16:creationId xmlns:a16="http://schemas.microsoft.com/office/drawing/2014/main" id="{054B06A6-CA63-EA40-A8AC-4D635A353158}"/>
              </a:ext>
            </a:extLst>
          </p:cNvPr>
          <p:cNvSpPr>
            <a:spLocks noGrp="1"/>
          </p:cNvSpPr>
          <p:nvPr>
            <p:ph type="sldNum" sz="quarter" idx="3"/>
          </p:nvPr>
        </p:nvSpPr>
        <p:spPr>
          <a:xfrm>
            <a:off x="3902597" y="9519055"/>
            <a:ext cx="2985558" cy="502834"/>
          </a:xfrm>
          <a:prstGeom prst="rect">
            <a:avLst/>
          </a:prstGeom>
        </p:spPr>
        <p:txBody>
          <a:bodyPr vert="horz" lIns="96634" tIns="48317" rIns="96634" bIns="48317" rtlCol="0" anchor="b"/>
          <a:lstStyle>
            <a:lvl1pPr algn="r">
              <a:defRPr sz="1300"/>
            </a:lvl1pPr>
          </a:lstStyle>
          <a:p>
            <a:fld id="{6C3F419A-F528-474E-8687-794CB20D1279}" type="slidenum">
              <a:rPr lang="en-US" smtClean="0">
                <a:latin typeface="Univers" panose="020B0503020202020204" pitchFamily="34" charset="0"/>
              </a:rPr>
              <a:t>‹#›</a:t>
            </a:fld>
            <a:endParaRPr lang="en-US">
              <a:latin typeface="Univers" panose="020B0503020202020204" pitchFamily="34" charset="0"/>
            </a:endParaRPr>
          </a:p>
        </p:txBody>
      </p:sp>
    </p:spTree>
    <p:extLst>
      <p:ext uri="{BB962C8B-B14F-4D97-AF65-F5344CB8AC3E}">
        <p14:creationId xmlns:p14="http://schemas.microsoft.com/office/powerpoint/2010/main" val="1007289126"/>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157" userDrawn="1">
          <p15:clr>
            <a:srgbClr val="F26B43"/>
          </p15:clr>
        </p15:guide>
        <p15:guide id="2" pos="217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b="0" i="0">
                <a:latin typeface="Univers" panose="020B0503020202020204" pitchFamily="34" charset="0"/>
              </a:defRPr>
            </a:lvl1pPr>
          </a:lstStyle>
          <a:p>
            <a:endParaRPr lang="en-US"/>
          </a:p>
        </p:txBody>
      </p:sp>
      <p:sp>
        <p:nvSpPr>
          <p:cNvPr id="3" name="Date Placeholder 2"/>
          <p:cNvSpPr>
            <a:spLocks noGrp="1"/>
          </p:cNvSpPr>
          <p:nvPr>
            <p:ph type="dt" idx="1"/>
          </p:nvPr>
        </p:nvSpPr>
        <p:spPr>
          <a:xfrm>
            <a:off x="3902597" y="0"/>
            <a:ext cx="2985558" cy="502835"/>
          </a:xfrm>
          <a:prstGeom prst="rect">
            <a:avLst/>
          </a:prstGeom>
        </p:spPr>
        <p:txBody>
          <a:bodyPr vert="horz" lIns="96634" tIns="48317" rIns="96634" bIns="48317" rtlCol="0"/>
          <a:lstStyle>
            <a:lvl1pPr algn="r">
              <a:defRPr sz="1300" b="0" i="0">
                <a:latin typeface="Univers" panose="020B0503020202020204" pitchFamily="34" charset="0"/>
              </a:defRPr>
            </a:lvl1pPr>
          </a:lstStyle>
          <a:p>
            <a:fld id="{60D25A1C-ACC7-4C40-B413-7D889B1398B0}" type="datetimeFigureOut">
              <a:rPr lang="en-US" smtClean="0"/>
              <a:pPr/>
              <a:t>8/13/2026</a:t>
            </a:fld>
            <a:endParaRPr lang="en-US"/>
          </a:p>
        </p:txBody>
      </p:sp>
      <p:sp>
        <p:nvSpPr>
          <p:cNvPr id="4" name="Slide Image Placeholder 3"/>
          <p:cNvSpPr>
            <a:spLocks noGrp="1" noRot="1" noChangeAspect="1"/>
          </p:cNvSpPr>
          <p:nvPr>
            <p:ph type="sldImg" idx="2"/>
          </p:nvPr>
        </p:nvSpPr>
        <p:spPr>
          <a:xfrm>
            <a:off x="438150" y="1252538"/>
            <a:ext cx="6013450" cy="3382962"/>
          </a:xfrm>
          <a:prstGeom prst="rect">
            <a:avLst/>
          </a:prstGeom>
          <a:noFill/>
          <a:ln w="12700">
            <a:solidFill>
              <a:prstClr val="black"/>
            </a:solidFill>
          </a:ln>
        </p:spPr>
        <p:txBody>
          <a:bodyPr vert="horz" lIns="96634" tIns="48317" rIns="96634" bIns="48317" rtlCol="0" anchor="ctr"/>
          <a:lstStyle/>
          <a:p>
            <a:endParaRPr lang="en-US"/>
          </a:p>
        </p:txBody>
      </p:sp>
      <p:sp>
        <p:nvSpPr>
          <p:cNvPr id="5" name="Notes Placeholder 4"/>
          <p:cNvSpPr>
            <a:spLocks noGrp="1"/>
          </p:cNvSpPr>
          <p:nvPr>
            <p:ph type="body" sz="quarter" idx="3"/>
          </p:nvPr>
        </p:nvSpPr>
        <p:spPr>
          <a:xfrm>
            <a:off x="688975" y="4823034"/>
            <a:ext cx="5511800" cy="3946118"/>
          </a:xfrm>
          <a:prstGeom prst="rect">
            <a:avLst/>
          </a:prstGeom>
        </p:spPr>
        <p:txBody>
          <a:bodyPr vert="horz" lIns="96634" tIns="48317" rIns="96634" bIns="48317"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519055"/>
            <a:ext cx="2985558" cy="502834"/>
          </a:xfrm>
          <a:prstGeom prst="rect">
            <a:avLst/>
          </a:prstGeom>
        </p:spPr>
        <p:txBody>
          <a:bodyPr vert="horz" lIns="96634" tIns="48317" rIns="96634" bIns="48317" rtlCol="0" anchor="b"/>
          <a:lstStyle>
            <a:lvl1pPr algn="l">
              <a:defRPr sz="1300" b="0" i="0">
                <a:latin typeface="Univers" panose="020B0503020202020204" pitchFamily="34" charset="0"/>
              </a:defRPr>
            </a:lvl1pPr>
          </a:lstStyle>
          <a:p>
            <a:endParaRPr lang="en-US"/>
          </a:p>
        </p:txBody>
      </p:sp>
      <p:sp>
        <p:nvSpPr>
          <p:cNvPr id="7" name="Slide Number Placeholder 6"/>
          <p:cNvSpPr>
            <a:spLocks noGrp="1"/>
          </p:cNvSpPr>
          <p:nvPr>
            <p:ph type="sldNum" sz="quarter" idx="5"/>
          </p:nvPr>
        </p:nvSpPr>
        <p:spPr>
          <a:xfrm>
            <a:off x="3902597" y="9519055"/>
            <a:ext cx="2985558" cy="502834"/>
          </a:xfrm>
          <a:prstGeom prst="rect">
            <a:avLst/>
          </a:prstGeom>
        </p:spPr>
        <p:txBody>
          <a:bodyPr vert="horz" lIns="96634" tIns="48317" rIns="96634" bIns="48317" rtlCol="0" anchor="b"/>
          <a:lstStyle>
            <a:lvl1pPr algn="r">
              <a:defRPr sz="1300" b="0" i="0">
                <a:latin typeface="Univers" panose="020B0503020202020204" pitchFamily="34" charset="0"/>
              </a:defRPr>
            </a:lvl1pPr>
          </a:lstStyle>
          <a:p>
            <a:fld id="{8446DA44-74A0-5C45-A34A-10668028980F}" type="slidenum">
              <a:rPr lang="en-US" smtClean="0"/>
              <a:pPr/>
              <a:t>‹#›</a:t>
            </a:fld>
            <a:endParaRPr lang="en-US"/>
          </a:p>
        </p:txBody>
      </p:sp>
    </p:spTree>
    <p:extLst>
      <p:ext uri="{BB962C8B-B14F-4D97-AF65-F5344CB8AC3E}">
        <p14:creationId xmlns:p14="http://schemas.microsoft.com/office/powerpoint/2010/main" val="874818467"/>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Univers" panose="020B0503020202020204" pitchFamily="34" charset="0"/>
        <a:ea typeface="+mn-ea"/>
        <a:cs typeface="+mn-cs"/>
      </a:defRPr>
    </a:lvl1pPr>
    <a:lvl2pPr marL="457200" algn="l" defTabSz="914400" rtl="0" eaLnBrk="1" latinLnBrk="0" hangingPunct="1">
      <a:defRPr sz="1200" b="0" i="0" kern="1200">
        <a:solidFill>
          <a:schemeClr val="tx1"/>
        </a:solidFill>
        <a:latin typeface="Univers" panose="020B0503020202020204" pitchFamily="34" charset="0"/>
        <a:ea typeface="+mn-ea"/>
        <a:cs typeface="+mn-cs"/>
      </a:defRPr>
    </a:lvl2pPr>
    <a:lvl3pPr marL="914400" algn="l" defTabSz="914400" rtl="0" eaLnBrk="1" latinLnBrk="0" hangingPunct="1">
      <a:defRPr sz="1200" b="0" i="0" kern="1200">
        <a:solidFill>
          <a:schemeClr val="tx1"/>
        </a:solidFill>
        <a:latin typeface="Univers" panose="020B0503020202020204" pitchFamily="34" charset="0"/>
        <a:ea typeface="+mn-ea"/>
        <a:cs typeface="+mn-cs"/>
      </a:defRPr>
    </a:lvl3pPr>
    <a:lvl4pPr marL="1371600" algn="l" defTabSz="914400" rtl="0" eaLnBrk="1" latinLnBrk="0" hangingPunct="1">
      <a:defRPr sz="1200" b="0" i="0" kern="1200">
        <a:solidFill>
          <a:schemeClr val="tx1"/>
        </a:solidFill>
        <a:latin typeface="Univers" panose="020B0503020202020204" pitchFamily="34" charset="0"/>
        <a:ea typeface="+mn-ea"/>
        <a:cs typeface="+mn-cs"/>
      </a:defRPr>
    </a:lvl4pPr>
    <a:lvl5pPr marL="1828800" algn="l" defTabSz="914400" rtl="0" eaLnBrk="1" latinLnBrk="0" hangingPunct="1">
      <a:defRPr sz="1200" b="0" i="0" kern="1200">
        <a:solidFill>
          <a:schemeClr val="tx1"/>
        </a:solidFill>
        <a:latin typeface="Univers" panose="020B0503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446DA44-74A0-5C45-A34A-10668028980F}" type="slidenum">
              <a:rPr lang="en-US" smtClean="0"/>
              <a:pPr/>
              <a:t>1</a:t>
            </a:fld>
            <a:endParaRPr lang="en-US"/>
          </a:p>
        </p:txBody>
      </p:sp>
    </p:spTree>
    <p:extLst>
      <p:ext uri="{BB962C8B-B14F-4D97-AF65-F5344CB8AC3E}">
        <p14:creationId xmlns:p14="http://schemas.microsoft.com/office/powerpoint/2010/main" val="39103437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B00932-EBCF-FA46-95E0-02C4A3B3C8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70C48B-03A1-845E-604C-ED9BAB9935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57FC70-04FC-7AE2-82D2-4B1337F7EFB8}"/>
              </a:ext>
            </a:extLst>
          </p:cNvPr>
          <p:cNvSpPr>
            <a:spLocks noGrp="1"/>
          </p:cNvSpPr>
          <p:nvPr>
            <p:ph type="body" idx="1"/>
          </p:nvPr>
        </p:nvSpPr>
        <p:spPr/>
        <p:txBody>
          <a:bodyPr/>
          <a:lstStyle/>
          <a:p>
            <a:r>
              <a:rPr lang="en-GB" b="1" dirty="0"/>
              <a:t>INTRODUCE NEW TECHNIQUE: SUSTAIN YOURSELF AND BUILD TO IMPACT </a:t>
            </a:r>
          </a:p>
          <a:p>
            <a:endParaRPr lang="en-GB" b="1" dirty="0"/>
          </a:p>
          <a:p>
            <a:r>
              <a:rPr lang="en-GB" b="1" dirty="0"/>
              <a:t>TRAINER NOTE: </a:t>
            </a:r>
            <a:r>
              <a:rPr lang="en-GB" b="0" dirty="0"/>
              <a:t>(Pause a moment to allow people to read the overview of the technique on slide.) </a:t>
            </a:r>
          </a:p>
          <a:p>
            <a:endParaRPr lang="en-GB" sz="1200" b="1" i="0" kern="1200" dirty="0">
              <a:solidFill>
                <a:schemeClr val="tx1"/>
              </a:solidFill>
              <a:effectLst/>
              <a:latin typeface="Univers" panose="020B0503020202020204" pitchFamily="34" charset="0"/>
              <a:ea typeface="+mn-ea"/>
              <a:cs typeface="+mn-cs"/>
            </a:endParaRPr>
          </a:p>
          <a:p>
            <a:r>
              <a:rPr lang="en-GB" sz="1200" b="1" i="0" kern="1200" dirty="0">
                <a:solidFill>
                  <a:schemeClr val="tx1"/>
                </a:solidFill>
                <a:effectLst/>
                <a:latin typeface="Univers" panose="020B0503020202020204" pitchFamily="34" charset="0"/>
                <a:ea typeface="+mn-ea"/>
                <a:cs typeface="+mn-cs"/>
              </a:rPr>
              <a:t>EXPLAIN</a:t>
            </a:r>
            <a:endParaRPr lang="en-GB" sz="1200" b="0" i="0" kern="1200" dirty="0">
              <a:solidFill>
                <a:schemeClr val="tx1"/>
              </a:solidFill>
              <a:effectLst/>
              <a:latin typeface="Univers" panose="020B0503020202020204" pitchFamily="34" charset="0"/>
              <a:ea typeface="+mn-ea"/>
              <a:cs typeface="+mn-cs"/>
            </a:endParaRPr>
          </a:p>
          <a:p>
            <a:pPr marL="171450" indent="-171450">
              <a:buFont typeface="Univers" panose="020B0503020202020204" pitchFamily="34" charset="0"/>
              <a:buChar char="–"/>
            </a:pPr>
            <a:r>
              <a:rPr lang="en-GB" dirty="0">
                <a:effectLst/>
              </a:rPr>
              <a:t>Being a prison officer is tough.  Prisoners have complicated lives, multiple needs, and often poor prior experience in other prisons or with other public services.  </a:t>
            </a:r>
          </a:p>
          <a:p>
            <a:pPr marL="171450" indent="-171450">
              <a:buFont typeface="Univers" panose="020B0503020202020204" pitchFamily="34" charset="0"/>
              <a:buChar char="–"/>
            </a:pPr>
            <a:r>
              <a:rPr lang="en-GB" dirty="0">
                <a:effectLst/>
              </a:rPr>
              <a:t>There are the institutional issues: ageing buildings, low staff numbers, not enough courses or chances for meaningful activity.  Stress, threats, and traumatic events can create feelings of hyper-awareness, cynicism, or compassion fatigue.  </a:t>
            </a:r>
          </a:p>
          <a:p>
            <a:pPr marL="171450" indent="-171450">
              <a:buFont typeface="Univers" panose="020B0503020202020204" pitchFamily="34" charset="0"/>
              <a:buChar char="–"/>
            </a:pPr>
            <a:r>
              <a:rPr lang="en-GB" dirty="0">
                <a:effectLst/>
              </a:rPr>
              <a:t>This is understandable, but unhealthy, particularly if we take it home with us.  It’s not surprising that many officers struggle, and some choose to leave. </a:t>
            </a:r>
          </a:p>
          <a:p>
            <a:pPr marL="171450" indent="-171450">
              <a:buFont typeface="Univers" panose="020B0503020202020204" pitchFamily="34" charset="0"/>
              <a:buChar char="–"/>
            </a:pPr>
            <a:r>
              <a:rPr lang="en-GB" sz="1200" b="0" i="0" kern="1200" dirty="0">
                <a:solidFill>
                  <a:schemeClr val="tx1"/>
                </a:solidFill>
                <a:effectLst/>
                <a:latin typeface="Univers" panose="020B0503020202020204" pitchFamily="34" charset="0"/>
                <a:ea typeface="+mn-ea"/>
                <a:cs typeface="+mn-cs"/>
              </a:rPr>
              <a:t>We need to be able to sustain ourselves in our role – and we need to keep improving.  Indeed, the other strategies we’ve suggested will only succeed if we are able to keep going, remain emotionally constant, and reflect on our own actions.</a:t>
            </a:r>
          </a:p>
          <a:p>
            <a:pPr marL="171450" indent="-171450">
              <a:buFont typeface="Univers" panose="020B0503020202020204" pitchFamily="34" charset="0"/>
              <a:buChar char="–"/>
            </a:pPr>
            <a:r>
              <a:rPr lang="en-GB" sz="1200" b="0" i="0" kern="1200" dirty="0">
                <a:solidFill>
                  <a:schemeClr val="tx1"/>
                </a:solidFill>
                <a:effectLst/>
                <a:latin typeface="Univers" panose="020B0503020202020204" pitchFamily="34" charset="0"/>
                <a:ea typeface="+mn-ea"/>
                <a:cs typeface="+mn-cs"/>
              </a:rPr>
              <a:t>It is important to acknowledge that sustaining yourself to be ready to work at your best is a personal thing and every prison is different. </a:t>
            </a:r>
          </a:p>
          <a:p>
            <a:pPr marL="171450" indent="-171450">
              <a:buFont typeface="Univers" panose="020B0503020202020204" pitchFamily="34" charset="0"/>
              <a:buChar char="–"/>
            </a:pPr>
            <a:r>
              <a:rPr lang="en-GB" sz="1200" b="0" i="0" kern="1200" dirty="0">
                <a:solidFill>
                  <a:schemeClr val="tx1"/>
                </a:solidFill>
                <a:effectLst/>
                <a:latin typeface="Univers" panose="020B0503020202020204" pitchFamily="34" charset="0"/>
                <a:ea typeface="+mn-ea"/>
                <a:cs typeface="+mn-cs"/>
              </a:rPr>
              <a:t>In this session we will give you some ideas for what you can do to sustain yourself as a prison officer and have some discussions as a group so people can share their ideas. </a:t>
            </a:r>
            <a:endParaRPr lang="en-GB" dirty="0">
              <a:effectLst/>
            </a:endParaRPr>
          </a:p>
        </p:txBody>
      </p:sp>
      <p:sp>
        <p:nvSpPr>
          <p:cNvPr id="4" name="Slide Number Placeholder 3">
            <a:extLst>
              <a:ext uri="{FF2B5EF4-FFF2-40B4-BE49-F238E27FC236}">
                <a16:creationId xmlns:a16="http://schemas.microsoft.com/office/drawing/2014/main" id="{32A022D1-B991-DADF-7B23-DAE5E0457CDA}"/>
              </a:ext>
            </a:extLst>
          </p:cNvPr>
          <p:cNvSpPr>
            <a:spLocks noGrp="1"/>
          </p:cNvSpPr>
          <p:nvPr>
            <p:ph type="sldNum" sz="quarter" idx="5"/>
          </p:nvPr>
        </p:nvSpPr>
        <p:spPr/>
        <p:txBody>
          <a:bodyPr/>
          <a:lstStyle/>
          <a:p>
            <a:fld id="{8446DA44-74A0-5C45-A34A-10668028980F}" type="slidenum">
              <a:rPr lang="en-US" smtClean="0"/>
              <a:pPr/>
              <a:t>2</a:t>
            </a:fld>
            <a:endParaRPr lang="en-US"/>
          </a:p>
        </p:txBody>
      </p:sp>
    </p:spTree>
    <p:extLst>
      <p:ext uri="{BB962C8B-B14F-4D97-AF65-F5344CB8AC3E}">
        <p14:creationId xmlns:p14="http://schemas.microsoft.com/office/powerpoint/2010/main" val="30926533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C8FC1-188E-BE79-B661-03CEAC28A4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9D2CC1-AB96-3AA7-4F80-4AFF197A49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E4DD3B-8D83-34F4-CFD3-42EA231702E5}"/>
              </a:ext>
            </a:extLst>
          </p:cNvPr>
          <p:cNvSpPr>
            <a:spLocks noGrp="1"/>
          </p:cNvSpPr>
          <p:nvPr>
            <p:ph type="body" idx="1"/>
          </p:nvPr>
        </p:nvSpPr>
        <p:spPr/>
        <p:txBody>
          <a:bodyPr/>
          <a:lstStyle/>
          <a:p>
            <a:r>
              <a:rPr lang="en-GB" b="1" dirty="0"/>
              <a:t>RECAP PREVIOUS TECHNIQUE</a:t>
            </a:r>
          </a:p>
          <a:p>
            <a:r>
              <a:rPr lang="en-GB" dirty="0"/>
              <a:t>What was the technique we covered last week?</a:t>
            </a:r>
          </a:p>
          <a:p>
            <a:r>
              <a:rPr lang="en-GB" dirty="0"/>
              <a:t>What does the technique look to do? </a:t>
            </a:r>
          </a:p>
          <a:p>
            <a:r>
              <a:rPr lang="en-GB" dirty="0"/>
              <a:t>What are the success checks for the technique? </a:t>
            </a:r>
          </a:p>
          <a:p>
            <a:endParaRPr lang="en-GB" dirty="0"/>
          </a:p>
          <a:p>
            <a:r>
              <a:rPr lang="en-GB" b="1" dirty="0"/>
              <a:t>CELEBRATE SUCCESSES</a:t>
            </a:r>
          </a:p>
          <a:p>
            <a:r>
              <a:rPr lang="en-GB" b="0" dirty="0"/>
              <a:t>We have had some great successes this week including…</a:t>
            </a:r>
          </a:p>
          <a:p>
            <a:r>
              <a:rPr lang="en-GB" b="0" dirty="0"/>
              <a:t>I would like to shoutout XXXXX because…</a:t>
            </a:r>
          </a:p>
          <a:p>
            <a:r>
              <a:rPr lang="en-GB" b="0" dirty="0"/>
              <a:t>Does anyone want to shout out one of their colleagues?</a:t>
            </a:r>
          </a:p>
        </p:txBody>
      </p:sp>
      <p:sp>
        <p:nvSpPr>
          <p:cNvPr id="4" name="Slide Number Placeholder 3">
            <a:extLst>
              <a:ext uri="{FF2B5EF4-FFF2-40B4-BE49-F238E27FC236}">
                <a16:creationId xmlns:a16="http://schemas.microsoft.com/office/drawing/2014/main" id="{E9FFD40B-6D2E-DCB5-186E-C2B04CFFDAB3}"/>
              </a:ext>
            </a:extLst>
          </p:cNvPr>
          <p:cNvSpPr>
            <a:spLocks noGrp="1"/>
          </p:cNvSpPr>
          <p:nvPr>
            <p:ph type="sldNum" sz="quarter" idx="5"/>
          </p:nvPr>
        </p:nvSpPr>
        <p:spPr/>
        <p:txBody>
          <a:bodyPr/>
          <a:lstStyle/>
          <a:p>
            <a:fld id="{8446DA44-74A0-5C45-A34A-10668028980F}" type="slidenum">
              <a:rPr lang="en-US" smtClean="0"/>
              <a:pPr/>
              <a:t>3</a:t>
            </a:fld>
            <a:endParaRPr lang="en-US"/>
          </a:p>
        </p:txBody>
      </p:sp>
    </p:spTree>
    <p:extLst>
      <p:ext uri="{BB962C8B-B14F-4D97-AF65-F5344CB8AC3E}">
        <p14:creationId xmlns:p14="http://schemas.microsoft.com/office/powerpoint/2010/main" val="21445954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INTRODUCE NEW TECHNIQUE: SUSTAIN YOURSELF AND BUILD TO IMPACT </a:t>
            </a:r>
          </a:p>
          <a:p>
            <a:endParaRPr lang="en-GB" b="1" dirty="0"/>
          </a:p>
          <a:p>
            <a:r>
              <a:rPr lang="en-GB" b="1" dirty="0"/>
              <a:t>TRAINER NOTE: </a:t>
            </a:r>
            <a:r>
              <a:rPr lang="en-GB" b="0" dirty="0"/>
              <a:t>(Pause a moment to allow people to read the overview of the technique on slide.) </a:t>
            </a:r>
          </a:p>
          <a:p>
            <a:endParaRPr lang="en-GB" sz="1200" b="1" i="0" kern="1200" dirty="0">
              <a:solidFill>
                <a:schemeClr val="tx1"/>
              </a:solidFill>
              <a:effectLst/>
              <a:latin typeface="Univers" panose="020B0503020202020204" pitchFamily="34" charset="0"/>
              <a:ea typeface="+mn-ea"/>
              <a:cs typeface="+mn-cs"/>
            </a:endParaRPr>
          </a:p>
          <a:p>
            <a:r>
              <a:rPr lang="en-GB" sz="1200" b="1" i="0" kern="1200" dirty="0">
                <a:solidFill>
                  <a:schemeClr val="tx1"/>
                </a:solidFill>
                <a:effectLst/>
                <a:latin typeface="Univers" panose="020B0503020202020204" pitchFamily="34" charset="0"/>
                <a:ea typeface="+mn-ea"/>
                <a:cs typeface="+mn-cs"/>
              </a:rPr>
              <a:t>EXPLAIN</a:t>
            </a:r>
            <a:endParaRPr lang="en-GB" sz="1200" b="0" i="0" kern="1200" dirty="0">
              <a:solidFill>
                <a:schemeClr val="tx1"/>
              </a:solidFill>
              <a:effectLst/>
              <a:latin typeface="Univers" panose="020B0503020202020204" pitchFamily="34" charset="0"/>
              <a:ea typeface="+mn-ea"/>
              <a:cs typeface="+mn-cs"/>
            </a:endParaRPr>
          </a:p>
          <a:p>
            <a:pPr marL="171450" indent="-171450">
              <a:buFont typeface="Univers" panose="020B0503020202020204" pitchFamily="34" charset="0"/>
              <a:buChar char="–"/>
            </a:pPr>
            <a:r>
              <a:rPr lang="en-GB" dirty="0">
                <a:effectLst/>
              </a:rPr>
              <a:t>Being a prison officer is tough.  Prisoners have complicated lives, multiple needs, and often poor prior experience in other prisons or with other public services.  </a:t>
            </a:r>
          </a:p>
          <a:p>
            <a:pPr marL="171450" indent="-171450">
              <a:buFont typeface="Univers" panose="020B0503020202020204" pitchFamily="34" charset="0"/>
              <a:buChar char="–"/>
            </a:pPr>
            <a:r>
              <a:rPr lang="en-GB" dirty="0">
                <a:effectLst/>
              </a:rPr>
              <a:t>There are the institutional issues: ageing buildings, low staff numbers, not enough courses or chances for meaningful activity.  Stress, threats, and traumatic events can create feelings of hyper-awareness, cynicism, or compassion fatigue.  </a:t>
            </a:r>
          </a:p>
          <a:p>
            <a:pPr marL="171450" indent="-171450">
              <a:buFont typeface="Univers" panose="020B0503020202020204" pitchFamily="34" charset="0"/>
              <a:buChar char="–"/>
            </a:pPr>
            <a:r>
              <a:rPr lang="en-GB" dirty="0">
                <a:effectLst/>
              </a:rPr>
              <a:t>This is understandable, but unhealthy, particularly if we take it home with us.  It’s not surprising that many officers struggle, and some choose to leave. </a:t>
            </a:r>
          </a:p>
          <a:p>
            <a:pPr marL="171450" indent="-171450">
              <a:buFont typeface="Univers" panose="020B0503020202020204" pitchFamily="34" charset="0"/>
              <a:buChar char="–"/>
            </a:pPr>
            <a:r>
              <a:rPr lang="en-GB" sz="1200" b="0" i="0" kern="1200" dirty="0">
                <a:solidFill>
                  <a:schemeClr val="tx1"/>
                </a:solidFill>
                <a:effectLst/>
                <a:latin typeface="Univers" panose="020B0503020202020204" pitchFamily="34" charset="0"/>
                <a:ea typeface="+mn-ea"/>
                <a:cs typeface="+mn-cs"/>
              </a:rPr>
              <a:t>We need to be able to sustain ourselves in our role – and we need to keep improving.  Indeed, the other strategies we’ve suggested will only succeed if we are able to keep going, remain emotionally constant, and reflect on our own actions.</a:t>
            </a:r>
          </a:p>
          <a:p>
            <a:pPr marL="171450" indent="-171450">
              <a:buFont typeface="Univers" panose="020B0503020202020204" pitchFamily="34" charset="0"/>
              <a:buChar char="–"/>
            </a:pPr>
            <a:r>
              <a:rPr lang="en-GB" sz="1200" b="0" i="0" kern="1200" dirty="0">
                <a:solidFill>
                  <a:schemeClr val="tx1"/>
                </a:solidFill>
                <a:effectLst/>
                <a:latin typeface="Univers" panose="020B0503020202020204" pitchFamily="34" charset="0"/>
                <a:ea typeface="+mn-ea"/>
                <a:cs typeface="+mn-cs"/>
              </a:rPr>
              <a:t>It is important to acknowledge that sustaining yourself to be ready to work at your best is a personal thing and every prison is different. </a:t>
            </a:r>
          </a:p>
          <a:p>
            <a:pPr marL="171450" indent="-171450">
              <a:buFont typeface="Univers" panose="020B0503020202020204" pitchFamily="34" charset="0"/>
              <a:buChar char="–"/>
            </a:pPr>
            <a:r>
              <a:rPr lang="en-GB" sz="1200" b="0" i="0" kern="1200" dirty="0">
                <a:solidFill>
                  <a:schemeClr val="tx1"/>
                </a:solidFill>
                <a:effectLst/>
                <a:latin typeface="Univers" panose="020B0503020202020204" pitchFamily="34" charset="0"/>
                <a:ea typeface="+mn-ea"/>
                <a:cs typeface="+mn-cs"/>
              </a:rPr>
              <a:t>In this session we will give you some ideas for what you can do to sustain yourself as a prison officer and have some discussions as a group so people can share their ideas. </a:t>
            </a:r>
            <a:endParaRPr lang="en-GB" dirty="0">
              <a:effectLst/>
            </a:endParaRPr>
          </a:p>
        </p:txBody>
      </p:sp>
      <p:sp>
        <p:nvSpPr>
          <p:cNvPr id="4" name="Slide Number Placeholder 3"/>
          <p:cNvSpPr>
            <a:spLocks noGrp="1"/>
          </p:cNvSpPr>
          <p:nvPr>
            <p:ph type="sldNum" sz="quarter" idx="5"/>
          </p:nvPr>
        </p:nvSpPr>
        <p:spPr/>
        <p:txBody>
          <a:bodyPr/>
          <a:lstStyle/>
          <a:p>
            <a:fld id="{8446DA44-74A0-5C45-A34A-10668028980F}" type="slidenum">
              <a:rPr lang="en-US" smtClean="0"/>
              <a:pPr/>
              <a:t>4</a:t>
            </a:fld>
            <a:endParaRPr lang="en-US"/>
          </a:p>
        </p:txBody>
      </p:sp>
    </p:spTree>
    <p:extLst>
      <p:ext uri="{BB962C8B-B14F-4D97-AF65-F5344CB8AC3E}">
        <p14:creationId xmlns:p14="http://schemas.microsoft.com/office/powerpoint/2010/main" val="22770748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338">
              <a:defRPr/>
            </a:pPr>
            <a:r>
              <a:rPr lang="en-GB" sz="1200" b="1" dirty="0"/>
              <a:t>INTRODUCE STEPS: SUSTAIN YOURSELF AND BUILD TO IMPACT </a:t>
            </a:r>
          </a:p>
          <a:p>
            <a:pPr defTabSz="966338">
              <a:defRPr/>
            </a:pPr>
            <a:endParaRPr lang="en-GB" sz="1200" b="1" dirty="0"/>
          </a:p>
          <a:p>
            <a:pPr defTabSz="966338">
              <a:defRPr/>
            </a:pPr>
            <a:r>
              <a:rPr lang="en-GB" sz="1200" b="1" dirty="0"/>
              <a:t>TRAINER NOTE: </a:t>
            </a:r>
            <a:r>
              <a:rPr lang="en-GB" sz="1200" dirty="0"/>
              <a:t>(Pause a moment to allow people to read the overview of the technique on slide.) </a:t>
            </a:r>
            <a:endParaRPr lang="en-GB" sz="1200" b="1" dirty="0"/>
          </a:p>
          <a:p>
            <a:pPr lvl="0"/>
            <a:endParaRPr lang="en-GB" sz="1200" b="1" i="0" kern="1200" dirty="0">
              <a:solidFill>
                <a:schemeClr val="tx1"/>
              </a:solidFill>
              <a:effectLst/>
              <a:latin typeface="Univers" panose="020B0503020202020204" pitchFamily="34" charset="0"/>
              <a:ea typeface="+mn-ea"/>
              <a:cs typeface="+mn-cs"/>
            </a:endParaRPr>
          </a:p>
          <a:p>
            <a:pPr lvl="0"/>
            <a:r>
              <a:rPr lang="en-GB" sz="1200" b="1" i="0" kern="1200" dirty="0">
                <a:solidFill>
                  <a:schemeClr val="tx1"/>
                </a:solidFill>
                <a:effectLst/>
                <a:latin typeface="Univers" panose="020B0503020202020204" pitchFamily="34" charset="0"/>
                <a:ea typeface="+mn-ea"/>
                <a:cs typeface="+mn-cs"/>
              </a:rPr>
              <a:t>EXPLAIN</a:t>
            </a:r>
          </a:p>
          <a:p>
            <a:pPr marL="228600" lvl="0" indent="-228600">
              <a:buFont typeface="+mj-lt"/>
              <a:buAutoNum type="alphaUcPeriod"/>
            </a:pPr>
            <a:r>
              <a:rPr lang="en-GB" sz="1200" b="1" i="0" kern="1200" dirty="0">
                <a:solidFill>
                  <a:schemeClr val="tx1"/>
                </a:solidFill>
                <a:effectLst/>
                <a:latin typeface="Univers" panose="020B0503020202020204" pitchFamily="34" charset="0"/>
                <a:ea typeface="+mn-ea"/>
                <a:cs typeface="+mn-cs"/>
              </a:rPr>
              <a:t>Stick to your standards: </a:t>
            </a:r>
            <a:r>
              <a:rPr lang="en-GB" sz="1200" b="0" i="0" kern="1200" dirty="0">
                <a:solidFill>
                  <a:schemeClr val="tx1"/>
                </a:solidFill>
                <a:effectLst/>
                <a:latin typeface="Univers" panose="020B0503020202020204" pitchFamily="34" charset="0"/>
                <a:ea typeface="+mn-ea"/>
                <a:cs typeface="+mn-cs"/>
              </a:rPr>
              <a:t>In many prisons, standards and expectations vary. One officer described that when she started at her establishment she noticed that there were many inconsistencies in terms of how staff delivered their roles. This inspired her to ensure “that I’m consistent all the time, or as much as I can be, for the sake of running a regime smoothly and safely.”  The officer mentioned that she makes sure to always enforce basic rules, like keeping prisoners in their cells while the prison is in patrol state.  With time, this has paid off.  Prisoners know what to expect, telling her “I’m not even going to bother asking, because I know you’re going to say no.” This illustrates how sticking to your standards can help officers to sustain themselves in the long run. </a:t>
            </a:r>
          </a:p>
          <a:p>
            <a:pPr marL="228600" lvl="0" indent="-228600">
              <a:buFont typeface="+mj-lt"/>
              <a:buAutoNum type="alphaUcPeriod"/>
            </a:pPr>
            <a:endParaRPr lang="en-GB" sz="1200" b="0" i="0" kern="1200" dirty="0">
              <a:solidFill>
                <a:schemeClr val="tx1"/>
              </a:solidFill>
              <a:effectLst/>
              <a:latin typeface="Univers" panose="020B0503020202020204" pitchFamily="34" charset="0"/>
              <a:ea typeface="+mn-ea"/>
              <a:cs typeface="+mn-cs"/>
            </a:endParaRPr>
          </a:p>
          <a:p>
            <a:pPr marL="228600" lvl="0" indent="-228600">
              <a:buFont typeface="+mj-lt"/>
              <a:buAutoNum type="alphaUcPeriod"/>
            </a:pPr>
            <a:r>
              <a:rPr lang="en-GB" sz="1200" b="1" i="0" kern="1200" dirty="0">
                <a:solidFill>
                  <a:schemeClr val="tx1"/>
                </a:solidFill>
                <a:effectLst/>
                <a:latin typeface="Univers" panose="020B0503020202020204" pitchFamily="34" charset="0"/>
                <a:ea typeface="+mn-ea"/>
                <a:cs typeface="+mn-cs"/>
              </a:rPr>
              <a:t>Maintain perspective: </a:t>
            </a:r>
            <a:r>
              <a:rPr lang="en-GB" sz="1200" b="0" i="0" kern="1200" dirty="0">
                <a:solidFill>
                  <a:schemeClr val="tx1"/>
                </a:solidFill>
                <a:effectLst/>
                <a:latin typeface="Univers" panose="020B0503020202020204" pitchFamily="34" charset="0"/>
                <a:ea typeface="+mn-ea"/>
                <a:cs typeface="+mn-cs"/>
              </a:rPr>
              <a:t>As a prison officer there’s a lot you can do, but you aren’t going to solve everyone’s issues.  One officer said: “there are so many components to the prison that you cannot solve every prisoner’s issues every single day.” As an officer it important to maintain perspective about how much you can do, and what you can expect. On any given day, one prisoner might give you a hard time, but another might thank you. The same officer said that she tries to “take a positive from each day, even if it’s just everyone is alive and behind the doors and safe.  Sometimes that’s enough.”  Maintaining this perspective helps her keep going.</a:t>
            </a:r>
          </a:p>
          <a:p>
            <a:pPr marL="228600" lvl="0" indent="-228600">
              <a:buFont typeface="+mj-lt"/>
              <a:buAutoNum type="alphaUcPeriod"/>
            </a:pPr>
            <a:endParaRPr lang="en-GB" sz="1200" b="0" i="0" kern="1200" dirty="0">
              <a:solidFill>
                <a:schemeClr val="tx1"/>
              </a:solidFill>
              <a:effectLst/>
              <a:latin typeface="Univers" panose="020B0503020202020204" pitchFamily="34" charset="0"/>
              <a:ea typeface="+mn-ea"/>
              <a:cs typeface="+mn-cs"/>
            </a:endParaRPr>
          </a:p>
          <a:p>
            <a:pPr marL="228600" lvl="0" indent="-228600">
              <a:buFont typeface="+mj-lt"/>
              <a:buAutoNum type="alphaUcPeriod"/>
            </a:pPr>
            <a:r>
              <a:rPr lang="en-GB" sz="1200" b="1" i="0" kern="1200" dirty="0">
                <a:solidFill>
                  <a:schemeClr val="tx1"/>
                </a:solidFill>
                <a:effectLst/>
                <a:latin typeface="Univers" panose="020B0503020202020204" pitchFamily="34" charset="0"/>
                <a:ea typeface="+mn-ea"/>
                <a:cs typeface="+mn-cs"/>
              </a:rPr>
              <a:t>Give yourself time to make an impact:  </a:t>
            </a:r>
            <a:r>
              <a:rPr lang="en-GB" sz="1200" b="0" i="0" kern="1200" dirty="0">
                <a:solidFill>
                  <a:schemeClr val="tx1"/>
                </a:solidFill>
                <a:effectLst/>
                <a:latin typeface="Univers" panose="020B0503020202020204" pitchFamily="34" charset="0"/>
                <a:ea typeface="+mn-ea"/>
                <a:cs typeface="+mn-cs"/>
              </a:rPr>
              <a:t>It can help to have patience in what you expect of yourself. As a prison officer it can often feel like you aren’t making impact even though you are working really hard day after day. This can be highly disheartening and demotivating however it is important to acknowledge that continuing to show up, treat prisoners fairly, and act reliably is powerful in itself. Getting these basics right day after day sets you up to be a successful officer: one that can build relationships and is respected by staff and prisoners alike. </a:t>
            </a:r>
          </a:p>
          <a:p>
            <a:pPr marL="228600" lvl="0" indent="-228600">
              <a:buFont typeface="+mj-lt"/>
              <a:buAutoNum type="alphaUcPeriod"/>
            </a:pPr>
            <a:endParaRPr lang="en-GB" sz="1200" b="0" i="0" kern="1200" dirty="0">
              <a:solidFill>
                <a:schemeClr val="tx1"/>
              </a:solidFill>
              <a:effectLst/>
              <a:latin typeface="Univers" panose="020B0503020202020204" pitchFamily="34" charset="0"/>
              <a:ea typeface="+mn-ea"/>
              <a:cs typeface="+mn-cs"/>
            </a:endParaRPr>
          </a:p>
          <a:p>
            <a:pPr marL="228600" lvl="0" indent="-228600">
              <a:buFont typeface="+mj-lt"/>
              <a:buAutoNum type="alphaUcPeriod"/>
            </a:pPr>
            <a:r>
              <a:rPr lang="en-GB" sz="1200" b="1" i="0" kern="1200" dirty="0">
                <a:solidFill>
                  <a:schemeClr val="tx1"/>
                </a:solidFill>
                <a:effectLst/>
                <a:latin typeface="Univers" panose="020B0503020202020204" pitchFamily="34" charset="0"/>
                <a:ea typeface="+mn-ea"/>
                <a:cs typeface="+mn-cs"/>
              </a:rPr>
              <a:t>Find ways to decompress:  </a:t>
            </a:r>
            <a:r>
              <a:rPr lang="en-GB" sz="1200" b="0" i="0" kern="1200" dirty="0">
                <a:solidFill>
                  <a:schemeClr val="tx1"/>
                </a:solidFill>
                <a:effectLst/>
                <a:latin typeface="Univers" panose="020B0503020202020204" pitchFamily="34" charset="0"/>
                <a:ea typeface="+mn-ea"/>
                <a:cs typeface="+mn-cs"/>
              </a:rPr>
              <a:t>A degree of stress challenges us to do more – but chronic stress without recovery leads to burnout and breakdown.  We need routines and rituals to help us recover.  We can build small habits into our daily life and working routine which allow us to maintain perspective and deal productively with the stresses and challenges of work.  Looking after ourselves is essential if we are to avoid compassion fatigue. Here are some methods that officers have used to decompress: </a:t>
            </a:r>
          </a:p>
          <a:p>
            <a:pPr marL="628650" lvl="1" indent="-171450">
              <a:buFont typeface="Univers" panose="020B0503020202020204" pitchFamily="34" charset="0"/>
              <a:buChar char="–"/>
            </a:pPr>
            <a:r>
              <a:rPr lang="en-GB" sz="1200" b="1" i="0" kern="1200" dirty="0">
                <a:solidFill>
                  <a:schemeClr val="tx1"/>
                </a:solidFill>
                <a:effectLst/>
                <a:latin typeface="Univers" panose="020B0503020202020204" pitchFamily="34" charset="0"/>
                <a:ea typeface="+mn-ea"/>
                <a:cs typeface="+mn-cs"/>
              </a:rPr>
              <a:t>Decompress during the working day: </a:t>
            </a:r>
            <a:r>
              <a:rPr lang="en-GB" sz="1200" b="0" i="0" kern="1200" dirty="0">
                <a:solidFill>
                  <a:schemeClr val="tx1"/>
                </a:solidFill>
                <a:effectLst/>
                <a:latin typeface="Univers" panose="020B0503020202020204" pitchFamily="34" charset="0"/>
                <a:ea typeface="+mn-ea"/>
                <a:cs typeface="+mn-cs"/>
              </a:rPr>
              <a:t>Think </a:t>
            </a:r>
            <a:r>
              <a:rPr lang="en-GB" sz="1200" b="0" i="1" kern="1200" dirty="0">
                <a:solidFill>
                  <a:schemeClr val="tx1"/>
                </a:solidFill>
                <a:effectLst/>
                <a:latin typeface="Univers" panose="020B0503020202020204" pitchFamily="34" charset="0"/>
                <a:ea typeface="+mn-ea"/>
                <a:cs typeface="+mn-cs"/>
              </a:rPr>
              <a:t>intentionally</a:t>
            </a:r>
            <a:r>
              <a:rPr lang="en-GB" sz="1200" b="0" i="0" kern="1200" dirty="0">
                <a:solidFill>
                  <a:schemeClr val="tx1"/>
                </a:solidFill>
                <a:effectLst/>
                <a:latin typeface="Univers" panose="020B0503020202020204" pitchFamily="34" charset="0"/>
                <a:ea typeface="+mn-ea"/>
                <a:cs typeface="+mn-cs"/>
              </a:rPr>
              <a:t> about when and where you can find space and time during the day, and how you can use it best.  For example, if you have a break, where can you best spend it?  Who can you best spend it with?  You don’t have to spend your break with the same people, doing the same things, every time.  If you have time to get out of the prison, you might choose to go for a walk or call someone for a chat.  Even within the prison, you might choose to read or talk about something that’s not work.  Whenever you get a chance for a break, think about how you can use it to refresh yourself, so you are ready for the rest of your shift.</a:t>
            </a:r>
          </a:p>
          <a:p>
            <a:pPr marL="628650" lvl="1" indent="-171450">
              <a:buFont typeface="Univers" panose="020B0503020202020204" pitchFamily="34" charset="0"/>
              <a:buChar char="–"/>
            </a:pPr>
            <a:r>
              <a:rPr lang="en-GB" sz="1200" b="1" i="0" kern="1200" dirty="0">
                <a:solidFill>
                  <a:schemeClr val="tx1"/>
                </a:solidFill>
                <a:effectLst/>
                <a:latin typeface="Univers" panose="020B0503020202020204" pitchFamily="34" charset="0"/>
                <a:ea typeface="+mn-ea"/>
                <a:cs typeface="+mn-cs"/>
              </a:rPr>
              <a:t>Record small wins</a:t>
            </a:r>
            <a:r>
              <a:rPr lang="en-GB" sz="1200" b="0" i="0" kern="1200" dirty="0">
                <a:solidFill>
                  <a:schemeClr val="tx1"/>
                </a:solidFill>
                <a:effectLst/>
                <a:latin typeface="Univers" panose="020B0503020202020204" pitchFamily="34" charset="0"/>
                <a:ea typeface="+mn-ea"/>
                <a:cs typeface="+mn-cs"/>
              </a:rPr>
              <a:t>:  People are more likely to feel they’ve had a good day at work if they feel they’ve made progress with meaningful work.  There are two implications of this.  First, each day, think about the small wins you might achieve.  Who might you find time to talk to?  Who might welcome some encouragement or support?  Who will you be working with?  Second, make sure you capture the small wins you’ve had.  One officer described writing her small wins down: “because then when I have rubbish days I can look back and know I’m making a difference to some people’s lives.”</a:t>
            </a:r>
          </a:p>
          <a:p>
            <a:pPr marL="628650" lvl="1" indent="-171450">
              <a:buFont typeface="Univers" panose="020B0503020202020204" pitchFamily="34" charset="0"/>
              <a:buChar char="–"/>
            </a:pPr>
            <a:r>
              <a:rPr lang="en-GB" sz="1200" b="1" i="0" kern="1200" dirty="0">
                <a:solidFill>
                  <a:schemeClr val="tx1"/>
                </a:solidFill>
                <a:effectLst/>
                <a:latin typeface="Univers" panose="020B0503020202020204" pitchFamily="34" charset="0"/>
                <a:ea typeface="+mn-ea"/>
                <a:cs typeface="+mn-cs"/>
              </a:rPr>
              <a:t>Rely on </a:t>
            </a:r>
            <a:r>
              <a:rPr lang="en-GB" sz="1200" b="0" i="0" kern="1200" dirty="0">
                <a:solidFill>
                  <a:schemeClr val="tx1"/>
                </a:solidFill>
                <a:effectLst/>
                <a:latin typeface="Univers" panose="020B0503020202020204" pitchFamily="34" charset="0"/>
                <a:ea typeface="+mn-ea"/>
                <a:cs typeface="+mn-cs"/>
              </a:rPr>
              <a:t>–</a:t>
            </a:r>
            <a:r>
              <a:rPr lang="en-GB" sz="1200" b="1" i="0" kern="1200" dirty="0">
                <a:solidFill>
                  <a:schemeClr val="tx1"/>
                </a:solidFill>
                <a:effectLst/>
                <a:latin typeface="Univers" panose="020B0503020202020204" pitchFamily="34" charset="0"/>
                <a:ea typeface="+mn-ea"/>
                <a:cs typeface="+mn-cs"/>
              </a:rPr>
              <a:t> and keep building </a:t>
            </a:r>
            <a:r>
              <a:rPr lang="en-GB" sz="1200" b="0" i="0" kern="1200" dirty="0">
                <a:solidFill>
                  <a:schemeClr val="tx1"/>
                </a:solidFill>
                <a:effectLst/>
                <a:latin typeface="Univers" panose="020B0503020202020204" pitchFamily="34" charset="0"/>
                <a:ea typeface="+mn-ea"/>
                <a:cs typeface="+mn-cs"/>
              </a:rPr>
              <a:t>–</a:t>
            </a:r>
            <a:r>
              <a:rPr lang="en-GB" sz="1200" b="1" i="0" kern="1200" dirty="0">
                <a:solidFill>
                  <a:schemeClr val="tx1"/>
                </a:solidFill>
                <a:effectLst/>
                <a:latin typeface="Univers" panose="020B0503020202020204" pitchFamily="34" charset="0"/>
                <a:ea typeface="+mn-ea"/>
                <a:cs typeface="+mn-cs"/>
              </a:rPr>
              <a:t> relationships:  </a:t>
            </a:r>
            <a:r>
              <a:rPr lang="en-GB" sz="1200" b="0" i="0" kern="1200" dirty="0">
                <a:solidFill>
                  <a:schemeClr val="tx1"/>
                </a:solidFill>
                <a:effectLst/>
                <a:latin typeface="Univers" panose="020B0503020202020204" pitchFamily="34" charset="0"/>
                <a:ea typeface="+mn-ea"/>
                <a:cs typeface="+mn-cs"/>
              </a:rPr>
              <a:t>Build a trusted group with whom you can talk through what’s happened, how things are going, and how you’re feeling.  Use these colleagues or friends for reassurance and reminders of how well you’re doing – and for challenge and support to keep improving.  Maintain your relationships with friends and family, particularly when distance and work pressures get in the way.  The people who know you best may be able to offer the best support on the hardest days.</a:t>
            </a:r>
          </a:p>
          <a:p>
            <a:pPr marL="628650" lvl="1" indent="-171450">
              <a:buFont typeface="Univers" panose="020B0503020202020204" pitchFamily="34" charset="0"/>
              <a:buChar char="–"/>
            </a:pPr>
            <a:r>
              <a:rPr lang="en-GB" sz="1200" b="1" i="0" kern="1200" dirty="0">
                <a:solidFill>
                  <a:schemeClr val="tx1"/>
                </a:solidFill>
                <a:effectLst/>
                <a:latin typeface="Univers" panose="020B0503020202020204" pitchFamily="34" charset="0"/>
                <a:ea typeface="+mn-ea"/>
                <a:cs typeface="+mn-cs"/>
              </a:rPr>
              <a:t>Plan how to get back on an even keel.  </a:t>
            </a:r>
            <a:r>
              <a:rPr lang="en-GB" sz="1200" b="0" i="0" kern="1200" dirty="0">
                <a:solidFill>
                  <a:schemeClr val="tx1"/>
                </a:solidFill>
                <a:effectLst/>
                <a:latin typeface="Univers" panose="020B0503020202020204" pitchFamily="34" charset="0"/>
                <a:ea typeface="+mn-ea"/>
                <a:cs typeface="+mn-cs"/>
              </a:rPr>
              <a:t>If you have had a bad day then how are you going to get yourself back on an even keel?  How you do that will depend on your personal circumstances: what you like, what you don’t like and what your home situation is. You might want to ask yourself things like: what do I enjoy doing?  What helps me relax?  What allows me to switch off?  Try to actively plan how you will spend time between shifts to get the most out of it.  It’s always easy to slump down on the sofa and watch something – but you may switch off more if you do something active, like going for a run, calling a friend, cooking dinner, or just tidying.  Find the activities that help you relax and make a habit of doing them.  Exercise can be particularly helpful in providing an alternative focus – as can eating and sleeping well.</a:t>
            </a:r>
          </a:p>
          <a:p>
            <a:pPr marL="628650" lvl="1" indent="-171450">
              <a:buFont typeface="Univers" panose="020B0503020202020204" pitchFamily="34" charset="0"/>
              <a:buChar char="–"/>
            </a:pPr>
            <a:r>
              <a:rPr lang="en-GB" sz="1200" b="1" i="0" kern="1200" dirty="0">
                <a:solidFill>
                  <a:schemeClr val="tx1"/>
                </a:solidFill>
                <a:effectLst/>
                <a:latin typeface="Univers" panose="020B0503020202020204" pitchFamily="34" charset="0"/>
                <a:ea typeface="+mn-ea"/>
                <a:cs typeface="+mn-cs"/>
              </a:rPr>
              <a:t>Leave work at work.  </a:t>
            </a:r>
            <a:r>
              <a:rPr lang="en-GB" sz="1200" b="0" i="0" kern="1200" dirty="0">
                <a:solidFill>
                  <a:schemeClr val="tx1"/>
                </a:solidFill>
                <a:effectLst/>
                <a:latin typeface="Univers" panose="020B0503020202020204" pitchFamily="34" charset="0"/>
                <a:ea typeface="+mn-ea"/>
                <a:cs typeface="+mn-cs"/>
              </a:rPr>
              <a:t>There’s not much you can do to fix things at work while you’re at home.  You might want to reflect on what’s gone well and what you could do better on your next shift – but once you’ve done that, it’s time to let go.</a:t>
            </a:r>
            <a:r>
              <a:rPr lang="en-GB" sz="1200" b="1" i="0" kern="1200" dirty="0">
                <a:solidFill>
                  <a:schemeClr val="tx1"/>
                </a:solidFill>
                <a:effectLst/>
                <a:latin typeface="Univers" panose="020B0503020202020204" pitchFamily="34" charset="0"/>
                <a:ea typeface="+mn-ea"/>
                <a:cs typeface="+mn-cs"/>
              </a:rPr>
              <a:t>  </a:t>
            </a:r>
            <a:r>
              <a:rPr lang="en-GB" sz="1200" b="0" i="0" kern="1200" dirty="0">
                <a:solidFill>
                  <a:schemeClr val="tx1"/>
                </a:solidFill>
                <a:effectLst/>
                <a:latin typeface="Univers" panose="020B0503020202020204" pitchFamily="34" charset="0"/>
                <a:ea typeface="+mn-ea"/>
                <a:cs typeface="+mn-cs"/>
              </a:rPr>
              <a:t>It may help to have a routine to help you to do this. </a:t>
            </a:r>
          </a:p>
          <a:p>
            <a:pPr marL="628650" lvl="1" indent="-171450">
              <a:buFont typeface="Univers" panose="020B0503020202020204" pitchFamily="34" charset="0"/>
              <a:buChar char="–"/>
            </a:pPr>
            <a:r>
              <a:rPr lang="en-GB" sz="1200" b="1" i="0" kern="1200" dirty="0">
                <a:solidFill>
                  <a:schemeClr val="tx1"/>
                </a:solidFill>
                <a:effectLst/>
                <a:latin typeface="Univers" panose="020B0503020202020204" pitchFamily="34" charset="0"/>
                <a:ea typeface="+mn-ea"/>
                <a:cs typeface="+mn-cs"/>
              </a:rPr>
              <a:t>Use the commute.  </a:t>
            </a:r>
            <a:r>
              <a:rPr lang="en-GB" sz="1200" b="0" i="0" kern="1200" dirty="0">
                <a:solidFill>
                  <a:schemeClr val="tx1"/>
                </a:solidFill>
                <a:effectLst/>
                <a:latin typeface="Univers" panose="020B0503020202020204" pitchFamily="34" charset="0"/>
                <a:ea typeface="+mn-ea"/>
                <a:cs typeface="+mn-cs"/>
              </a:rPr>
              <a:t>We can use the journey home intentionally as a time to transition from a work self to a home self.  This might mean choosing music or podcasts which will help you relax.  Or it could mean picking something to read, if you’re not driving.  </a:t>
            </a:r>
            <a:endParaRPr lang="en-GB" sz="1200" dirty="0"/>
          </a:p>
        </p:txBody>
      </p:sp>
      <p:sp>
        <p:nvSpPr>
          <p:cNvPr id="4" name="Slide Number Placeholder 3"/>
          <p:cNvSpPr>
            <a:spLocks noGrp="1"/>
          </p:cNvSpPr>
          <p:nvPr>
            <p:ph type="sldNum" sz="quarter" idx="5"/>
          </p:nvPr>
        </p:nvSpPr>
        <p:spPr/>
        <p:txBody>
          <a:bodyPr/>
          <a:lstStyle/>
          <a:p>
            <a:fld id="{8446DA44-74A0-5C45-A34A-10668028980F}" type="slidenum">
              <a:rPr lang="en-US" smtClean="0"/>
              <a:pPr/>
              <a:t>5</a:t>
            </a:fld>
            <a:endParaRPr lang="en-US"/>
          </a:p>
        </p:txBody>
      </p:sp>
    </p:spTree>
    <p:extLst>
      <p:ext uri="{BB962C8B-B14F-4D97-AF65-F5344CB8AC3E}">
        <p14:creationId xmlns:p14="http://schemas.microsoft.com/office/powerpoint/2010/main" val="42148298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390E27-5BD2-4532-96CB-B232254132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65CA17-0230-E2E5-7948-A65F7CEAFD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679F32-BDBC-E655-3513-3E30E3F437AB}"/>
              </a:ext>
            </a:extLst>
          </p:cNvPr>
          <p:cNvSpPr>
            <a:spLocks noGrp="1"/>
          </p:cNvSpPr>
          <p:nvPr>
            <p:ph type="body" idx="1"/>
          </p:nvPr>
        </p:nvSpPr>
        <p:spPr/>
        <p:txBody>
          <a:bodyPr/>
          <a:lstStyle/>
          <a:p>
            <a:r>
              <a:rPr lang="en-GB" b="1" dirty="0"/>
              <a:t>TURN AND TALK: SUSTAINING YOURSELF AND BUILD TO IMPACT</a:t>
            </a:r>
          </a:p>
          <a:p>
            <a:endParaRPr lang="en-GB" b="1" dirty="0"/>
          </a:p>
          <a:p>
            <a:r>
              <a:rPr lang="en-GB" b="1" dirty="0"/>
              <a:t>PAIRED DISCUSSION </a:t>
            </a:r>
          </a:p>
          <a:p>
            <a:pPr marL="0" indent="0" algn="l" defTabSz="914400" rtl="0" eaLnBrk="1" latinLnBrk="0" hangingPunct="1">
              <a:buFont typeface="Univers" panose="020B0503020202020204" pitchFamily="34" charset="0"/>
              <a:buNone/>
            </a:pPr>
            <a:r>
              <a:rPr lang="en-GB" b="0" dirty="0"/>
              <a:t>In pairs I </a:t>
            </a:r>
            <a:r>
              <a:rPr lang="en-GB" sz="1200" b="0" i="0" kern="1200" dirty="0">
                <a:solidFill>
                  <a:schemeClr val="tx1"/>
                </a:solidFill>
                <a:latin typeface="Univers" panose="020B0503020202020204" pitchFamily="34" charset="0"/>
                <a:ea typeface="+mn-ea"/>
                <a:cs typeface="+mn-cs"/>
              </a:rPr>
              <a:t>would like you to discuss the following question using the pocket guide as a reference </a:t>
            </a:r>
            <a:r>
              <a:rPr lang="en-GB" sz="1200" b="1" i="0" kern="1200" dirty="0">
                <a:solidFill>
                  <a:schemeClr val="tx1"/>
                </a:solidFill>
                <a:latin typeface="Univers" panose="020B0503020202020204" pitchFamily="34" charset="0"/>
                <a:ea typeface="+mn-ea"/>
                <a:cs typeface="+mn-cs"/>
              </a:rPr>
              <a:t>(p62)</a:t>
            </a:r>
            <a:r>
              <a:rPr lang="en-GB" sz="1200" b="0" i="0" kern="1200" dirty="0">
                <a:solidFill>
                  <a:schemeClr val="tx1"/>
                </a:solidFill>
                <a:latin typeface="Univers" panose="020B0503020202020204" pitchFamily="34" charset="0"/>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Univers" panose="020B0503020202020204" pitchFamily="34" charset="0"/>
              <a:buChar char="–"/>
              <a:tabLst/>
              <a:defRPr/>
            </a:pPr>
            <a:r>
              <a:rPr lang="en-GB" sz="1200" b="0" i="0" kern="1200" dirty="0">
                <a:solidFill>
                  <a:schemeClr val="tx1"/>
                </a:solidFill>
                <a:latin typeface="Univers" panose="020B0503020202020204" pitchFamily="34" charset="0"/>
                <a:ea typeface="+mn-ea"/>
                <a:cs typeface="+mn-cs"/>
              </a:rPr>
              <a:t>How do you ensure you stick to your standards and maintain your boundaries? </a:t>
            </a:r>
          </a:p>
          <a:p>
            <a:pPr marL="0" indent="0" algn="l" defTabSz="914400" rtl="0" eaLnBrk="1" latinLnBrk="0" hangingPunct="1">
              <a:buFont typeface="Univers" panose="020B0503020202020204" pitchFamily="34" charset="0"/>
              <a:buNone/>
            </a:pPr>
            <a:endParaRPr lang="en-GB" sz="1200" b="0" i="0" kern="1200" dirty="0">
              <a:solidFill>
                <a:schemeClr val="tx1"/>
              </a:solidFill>
              <a:latin typeface="Univers" panose="020B0503020202020204" pitchFamily="34" charset="0"/>
              <a:ea typeface="+mn-ea"/>
              <a:cs typeface="+mn-cs"/>
            </a:endParaRPr>
          </a:p>
          <a:p>
            <a:endParaRPr lang="en-GB" dirty="0"/>
          </a:p>
          <a:p>
            <a:r>
              <a:rPr lang="en-GB" b="1" dirty="0"/>
              <a:t>WHOLE GROUP FEEDBACK </a:t>
            </a:r>
          </a:p>
          <a:p>
            <a:r>
              <a:rPr lang="en-GB" b="0" dirty="0"/>
              <a:t>(Get whole group feedback following paired discussions.)</a:t>
            </a:r>
            <a:endParaRPr lang="en-GB" b="1" dirty="0"/>
          </a:p>
        </p:txBody>
      </p:sp>
      <p:sp>
        <p:nvSpPr>
          <p:cNvPr id="4" name="Slide Number Placeholder 3">
            <a:extLst>
              <a:ext uri="{FF2B5EF4-FFF2-40B4-BE49-F238E27FC236}">
                <a16:creationId xmlns:a16="http://schemas.microsoft.com/office/drawing/2014/main" id="{883AE4F5-91D8-7250-414B-7000B75CF195}"/>
              </a:ext>
            </a:extLst>
          </p:cNvPr>
          <p:cNvSpPr>
            <a:spLocks noGrp="1"/>
          </p:cNvSpPr>
          <p:nvPr>
            <p:ph type="sldNum" sz="quarter" idx="5"/>
          </p:nvPr>
        </p:nvSpPr>
        <p:spPr/>
        <p:txBody>
          <a:bodyPr/>
          <a:lstStyle/>
          <a:p>
            <a:fld id="{8446DA44-74A0-5C45-A34A-10668028980F}" type="slidenum">
              <a:rPr lang="en-US" smtClean="0"/>
              <a:pPr/>
              <a:t>6</a:t>
            </a:fld>
            <a:endParaRPr lang="en-US"/>
          </a:p>
        </p:txBody>
      </p:sp>
    </p:spTree>
    <p:extLst>
      <p:ext uri="{BB962C8B-B14F-4D97-AF65-F5344CB8AC3E}">
        <p14:creationId xmlns:p14="http://schemas.microsoft.com/office/powerpoint/2010/main" val="42227288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A9934E-E107-07B3-4223-AFA967D5A3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CEE648-350C-C936-EFAC-794D28B743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2A0E39-2D1F-A32B-63BA-4F13F8607160}"/>
              </a:ext>
            </a:extLst>
          </p:cNvPr>
          <p:cNvSpPr>
            <a:spLocks noGrp="1"/>
          </p:cNvSpPr>
          <p:nvPr>
            <p:ph type="body" idx="1"/>
          </p:nvPr>
        </p:nvSpPr>
        <p:spPr/>
        <p:txBody>
          <a:bodyPr/>
          <a:lstStyle/>
          <a:p>
            <a:r>
              <a:rPr lang="en-GB" b="1" dirty="0"/>
              <a:t>TURN AND TALK: SUSTAINING YOURSELF AND BUILD TO IMPACT</a:t>
            </a:r>
          </a:p>
          <a:p>
            <a:endParaRPr lang="en-GB" b="1" dirty="0"/>
          </a:p>
          <a:p>
            <a:r>
              <a:rPr lang="en-GB" b="1" dirty="0"/>
              <a:t>PAIRED DISCUSSION </a:t>
            </a:r>
          </a:p>
          <a:p>
            <a:pPr marL="0" indent="0" algn="l" defTabSz="914400" rtl="0" eaLnBrk="1" latinLnBrk="0" hangingPunct="1">
              <a:buFont typeface="Univers" panose="020B0503020202020204" pitchFamily="34" charset="0"/>
              <a:buNone/>
            </a:pPr>
            <a:r>
              <a:rPr lang="en-GB" b="0" dirty="0"/>
              <a:t>In pairs I </a:t>
            </a:r>
            <a:r>
              <a:rPr lang="en-GB" sz="1200" b="0" i="0" kern="1200" dirty="0">
                <a:solidFill>
                  <a:schemeClr val="tx1"/>
                </a:solidFill>
                <a:latin typeface="Univers" panose="020B0503020202020204" pitchFamily="34" charset="0"/>
                <a:ea typeface="+mn-ea"/>
                <a:cs typeface="+mn-cs"/>
              </a:rPr>
              <a:t>would like you to discuss the following question using the pocket guide as a reference </a:t>
            </a:r>
            <a:r>
              <a:rPr lang="en-GB" sz="1200" b="1" i="0" kern="1200" dirty="0">
                <a:solidFill>
                  <a:schemeClr val="tx1"/>
                </a:solidFill>
                <a:latin typeface="Univers" panose="020B0503020202020204" pitchFamily="34" charset="0"/>
                <a:ea typeface="+mn-ea"/>
                <a:cs typeface="+mn-cs"/>
              </a:rPr>
              <a:t>(p62)</a:t>
            </a:r>
            <a:r>
              <a:rPr lang="en-GB" sz="1200" b="0" i="0" kern="1200" dirty="0">
                <a:solidFill>
                  <a:schemeClr val="tx1"/>
                </a:solidFill>
                <a:latin typeface="Univers" panose="020B0503020202020204" pitchFamily="34" charset="0"/>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Univers" panose="020B0503020202020204" pitchFamily="34" charset="0"/>
              <a:buChar char="–"/>
              <a:tabLst/>
              <a:defRPr/>
            </a:pPr>
            <a:r>
              <a:rPr lang="en-GB" sz="1200" b="0" i="0" kern="1200" dirty="0">
                <a:solidFill>
                  <a:schemeClr val="tx1"/>
                </a:solidFill>
                <a:latin typeface="Univers" panose="020B0503020202020204" pitchFamily="34" charset="0"/>
                <a:ea typeface="+mn-ea"/>
                <a:cs typeface="+mn-cs"/>
              </a:rPr>
              <a:t>How do you recognise your successes even when you are having a bad day or a bad week at work? </a:t>
            </a:r>
          </a:p>
          <a:p>
            <a:endParaRPr lang="en-GB" dirty="0"/>
          </a:p>
          <a:p>
            <a:r>
              <a:rPr lang="en-GB" b="1" dirty="0"/>
              <a:t>WHOLE GROUP FEEDBACK </a:t>
            </a:r>
          </a:p>
          <a:p>
            <a:r>
              <a:rPr lang="en-GB" b="0" dirty="0"/>
              <a:t>(Get whole group feedback following paired discussions.)</a:t>
            </a:r>
            <a:endParaRPr lang="en-GB" b="1" dirty="0"/>
          </a:p>
        </p:txBody>
      </p:sp>
      <p:sp>
        <p:nvSpPr>
          <p:cNvPr id="4" name="Slide Number Placeholder 3">
            <a:extLst>
              <a:ext uri="{FF2B5EF4-FFF2-40B4-BE49-F238E27FC236}">
                <a16:creationId xmlns:a16="http://schemas.microsoft.com/office/drawing/2014/main" id="{2D801348-E80C-C81B-2CCD-93B1B27B1D5E}"/>
              </a:ext>
            </a:extLst>
          </p:cNvPr>
          <p:cNvSpPr>
            <a:spLocks noGrp="1"/>
          </p:cNvSpPr>
          <p:nvPr>
            <p:ph type="sldNum" sz="quarter" idx="5"/>
          </p:nvPr>
        </p:nvSpPr>
        <p:spPr/>
        <p:txBody>
          <a:bodyPr/>
          <a:lstStyle/>
          <a:p>
            <a:fld id="{8446DA44-74A0-5C45-A34A-10668028980F}" type="slidenum">
              <a:rPr lang="en-US" smtClean="0"/>
              <a:pPr/>
              <a:t>7</a:t>
            </a:fld>
            <a:endParaRPr lang="en-US"/>
          </a:p>
        </p:txBody>
      </p:sp>
    </p:spTree>
    <p:extLst>
      <p:ext uri="{BB962C8B-B14F-4D97-AF65-F5344CB8AC3E}">
        <p14:creationId xmlns:p14="http://schemas.microsoft.com/office/powerpoint/2010/main" val="13732117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264DF8-9EEA-5773-8852-CE74A8BEF1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A8E552-9640-E7C2-7D4E-04B0921D7D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3454D0-50FF-7E3F-4C72-E9FFB24988FC}"/>
              </a:ext>
            </a:extLst>
          </p:cNvPr>
          <p:cNvSpPr>
            <a:spLocks noGrp="1"/>
          </p:cNvSpPr>
          <p:nvPr>
            <p:ph type="body" idx="1"/>
          </p:nvPr>
        </p:nvSpPr>
        <p:spPr/>
        <p:txBody>
          <a:bodyPr/>
          <a:lstStyle/>
          <a:p>
            <a:r>
              <a:rPr lang="en-GB" b="1" dirty="0"/>
              <a:t>TURN AND TALK: SUSTAINING YOURSELF AND BUILD TO IMPACT</a:t>
            </a:r>
          </a:p>
          <a:p>
            <a:endParaRPr lang="en-GB" b="1" dirty="0"/>
          </a:p>
          <a:p>
            <a:r>
              <a:rPr lang="en-GB" b="1" dirty="0"/>
              <a:t>PAIRED DISCUSSION </a:t>
            </a:r>
          </a:p>
          <a:p>
            <a:pPr marL="0" indent="0" algn="l" defTabSz="914400" rtl="0" eaLnBrk="1" latinLnBrk="0" hangingPunct="1">
              <a:buFont typeface="Univers" panose="020B0503020202020204" pitchFamily="34" charset="0"/>
              <a:buNone/>
            </a:pPr>
            <a:r>
              <a:rPr lang="en-GB" b="0" dirty="0"/>
              <a:t>In pairs I </a:t>
            </a:r>
            <a:r>
              <a:rPr lang="en-GB" sz="1200" b="0" i="0" kern="1200" dirty="0">
                <a:solidFill>
                  <a:schemeClr val="tx1"/>
                </a:solidFill>
                <a:latin typeface="Univers" panose="020B0503020202020204" pitchFamily="34" charset="0"/>
                <a:ea typeface="+mn-ea"/>
                <a:cs typeface="+mn-cs"/>
              </a:rPr>
              <a:t>would like you to discuss the following question using the pocket guide as a reference </a:t>
            </a:r>
            <a:r>
              <a:rPr lang="en-GB" sz="1200" b="1" i="0" kern="1200" dirty="0">
                <a:solidFill>
                  <a:schemeClr val="tx1"/>
                </a:solidFill>
                <a:latin typeface="Univers" panose="020B0503020202020204" pitchFamily="34" charset="0"/>
                <a:ea typeface="+mn-ea"/>
                <a:cs typeface="+mn-cs"/>
              </a:rPr>
              <a:t>(p62)</a:t>
            </a:r>
            <a:r>
              <a:rPr lang="en-GB" sz="1200" b="0" i="0" kern="1200" dirty="0">
                <a:solidFill>
                  <a:schemeClr val="tx1"/>
                </a:solidFill>
                <a:latin typeface="Univers" panose="020B0503020202020204" pitchFamily="34" charset="0"/>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Univers" panose="020B0503020202020204" pitchFamily="34" charset="0"/>
              <a:buChar char="–"/>
              <a:tabLst/>
              <a:defRPr/>
            </a:pPr>
            <a:r>
              <a:rPr lang="en-GB" sz="1200" b="0" i="0" kern="1200" dirty="0">
                <a:solidFill>
                  <a:schemeClr val="tx1"/>
                </a:solidFill>
                <a:latin typeface="Univers" panose="020B0503020202020204" pitchFamily="34" charset="0"/>
                <a:ea typeface="+mn-ea"/>
                <a:cs typeface="+mn-cs"/>
              </a:rPr>
              <a:t>How do you continue to work on your practice as an officer? </a:t>
            </a:r>
          </a:p>
          <a:p>
            <a:endParaRPr lang="en-GB" dirty="0"/>
          </a:p>
          <a:p>
            <a:r>
              <a:rPr lang="en-GB" b="1" dirty="0"/>
              <a:t>WHOLE GROUP FEEDBACK </a:t>
            </a:r>
          </a:p>
          <a:p>
            <a:r>
              <a:rPr lang="en-GB" b="0" dirty="0"/>
              <a:t>(Get whole group feedback following paired discussions.)</a:t>
            </a:r>
            <a:endParaRPr lang="en-GB" b="1" dirty="0"/>
          </a:p>
        </p:txBody>
      </p:sp>
      <p:sp>
        <p:nvSpPr>
          <p:cNvPr id="4" name="Slide Number Placeholder 3">
            <a:extLst>
              <a:ext uri="{FF2B5EF4-FFF2-40B4-BE49-F238E27FC236}">
                <a16:creationId xmlns:a16="http://schemas.microsoft.com/office/drawing/2014/main" id="{E30DA8EC-6372-54C1-175D-AEA1421FF0C8}"/>
              </a:ext>
            </a:extLst>
          </p:cNvPr>
          <p:cNvSpPr>
            <a:spLocks noGrp="1"/>
          </p:cNvSpPr>
          <p:nvPr>
            <p:ph type="sldNum" sz="quarter" idx="5"/>
          </p:nvPr>
        </p:nvSpPr>
        <p:spPr/>
        <p:txBody>
          <a:bodyPr/>
          <a:lstStyle/>
          <a:p>
            <a:fld id="{8446DA44-74A0-5C45-A34A-10668028980F}" type="slidenum">
              <a:rPr lang="en-US" smtClean="0"/>
              <a:pPr/>
              <a:t>8</a:t>
            </a:fld>
            <a:endParaRPr lang="en-US"/>
          </a:p>
        </p:txBody>
      </p:sp>
    </p:spTree>
    <p:extLst>
      <p:ext uri="{BB962C8B-B14F-4D97-AF65-F5344CB8AC3E}">
        <p14:creationId xmlns:p14="http://schemas.microsoft.com/office/powerpoint/2010/main" val="18621153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994E98-8C47-2CBB-E36A-3DB58FAD3A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45820F-650A-4E46-4A09-6F41ABDAA6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7ACE9F-958A-55F7-EE23-134716B56FCE}"/>
              </a:ext>
            </a:extLst>
          </p:cNvPr>
          <p:cNvSpPr>
            <a:spLocks noGrp="1"/>
          </p:cNvSpPr>
          <p:nvPr>
            <p:ph type="body" idx="1"/>
          </p:nvPr>
        </p:nvSpPr>
        <p:spPr/>
        <p:txBody>
          <a:bodyPr/>
          <a:lstStyle/>
          <a:p>
            <a:r>
              <a:rPr lang="en-GB" b="1" dirty="0"/>
              <a:t>TURN AND TALK: SUSTAINING YOURSELF AND BUILD TO IMPACT</a:t>
            </a:r>
          </a:p>
          <a:p>
            <a:endParaRPr lang="en-GB" b="1" dirty="0"/>
          </a:p>
          <a:p>
            <a:r>
              <a:rPr lang="en-GB" b="1" dirty="0"/>
              <a:t>PAIRED DISCUSSION </a:t>
            </a:r>
          </a:p>
          <a:p>
            <a:pPr marL="0" indent="0" algn="l" defTabSz="914400" rtl="0" eaLnBrk="1" latinLnBrk="0" hangingPunct="1">
              <a:buFont typeface="Univers" panose="020B0503020202020204" pitchFamily="34" charset="0"/>
              <a:buNone/>
            </a:pPr>
            <a:r>
              <a:rPr lang="en-GB" b="0" dirty="0"/>
              <a:t>In pairs I </a:t>
            </a:r>
            <a:r>
              <a:rPr lang="en-GB" sz="1200" b="0" i="0" kern="1200" dirty="0">
                <a:solidFill>
                  <a:schemeClr val="tx1"/>
                </a:solidFill>
                <a:latin typeface="Univers" panose="020B0503020202020204" pitchFamily="34" charset="0"/>
                <a:ea typeface="+mn-ea"/>
                <a:cs typeface="+mn-cs"/>
              </a:rPr>
              <a:t>would like you to discuss the following questions using the pocket guide as a reference </a:t>
            </a:r>
            <a:r>
              <a:rPr lang="en-GB" sz="1200" b="1" i="0" kern="1200" dirty="0">
                <a:solidFill>
                  <a:schemeClr val="tx1"/>
                </a:solidFill>
                <a:latin typeface="Univers" panose="020B0503020202020204" pitchFamily="34" charset="0"/>
                <a:ea typeface="+mn-ea"/>
                <a:cs typeface="+mn-cs"/>
              </a:rPr>
              <a:t>(p62)</a:t>
            </a:r>
            <a:r>
              <a:rPr lang="en-GB" sz="1200" b="0" i="0" kern="1200" dirty="0">
                <a:solidFill>
                  <a:schemeClr val="tx1"/>
                </a:solidFill>
                <a:latin typeface="Univers" panose="020B0503020202020204" pitchFamily="34" charset="0"/>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Univers" panose="020B0503020202020204" pitchFamily="34" charset="0"/>
              <a:buChar char="–"/>
              <a:tabLst/>
              <a:defRPr/>
            </a:pPr>
            <a:r>
              <a:rPr lang="en-GB" sz="1200" b="0" i="0" kern="1200" dirty="0">
                <a:solidFill>
                  <a:schemeClr val="tx1"/>
                </a:solidFill>
                <a:latin typeface="Univers" panose="020B0503020202020204" pitchFamily="34" charset="0"/>
                <a:ea typeface="+mn-ea"/>
                <a:cs typeface="+mn-cs"/>
              </a:rPr>
              <a:t>What do you do to decompress? How do you find the space and time to do these activities? </a:t>
            </a:r>
          </a:p>
          <a:p>
            <a:pPr marL="171450" marR="0" lvl="0" indent="-171450" algn="l" defTabSz="914400" rtl="0" eaLnBrk="1" fontAlgn="auto" latinLnBrk="0" hangingPunct="1">
              <a:lnSpc>
                <a:spcPct val="100000"/>
              </a:lnSpc>
              <a:spcBef>
                <a:spcPts val="0"/>
              </a:spcBef>
              <a:spcAft>
                <a:spcPts val="0"/>
              </a:spcAft>
              <a:buClrTx/>
              <a:buSzTx/>
              <a:buFont typeface="Univers" panose="020B0503020202020204" pitchFamily="34" charset="0"/>
              <a:buChar char="–"/>
              <a:tabLst/>
              <a:defRPr/>
            </a:pPr>
            <a:endParaRPr lang="en-GB" sz="1200" b="0" i="0" kern="1200" dirty="0">
              <a:solidFill>
                <a:schemeClr val="tx1"/>
              </a:solidFill>
              <a:latin typeface="Univers" panose="020B0503020202020204" pitchFamily="34" charset="0"/>
              <a:ea typeface="+mn-ea"/>
              <a:cs typeface="+mn-cs"/>
            </a:endParaRPr>
          </a:p>
          <a:p>
            <a:endParaRPr lang="en-GB" dirty="0"/>
          </a:p>
          <a:p>
            <a:r>
              <a:rPr lang="en-GB" b="1" dirty="0"/>
              <a:t>WHOLE GROUP FEEDBACK </a:t>
            </a:r>
          </a:p>
          <a:p>
            <a:r>
              <a:rPr lang="en-GB" b="0" dirty="0"/>
              <a:t>(Get whole group feedback following paired discussions.)</a:t>
            </a:r>
            <a:endParaRPr lang="en-GB" b="1" dirty="0"/>
          </a:p>
        </p:txBody>
      </p:sp>
      <p:sp>
        <p:nvSpPr>
          <p:cNvPr id="4" name="Slide Number Placeholder 3">
            <a:extLst>
              <a:ext uri="{FF2B5EF4-FFF2-40B4-BE49-F238E27FC236}">
                <a16:creationId xmlns:a16="http://schemas.microsoft.com/office/drawing/2014/main" id="{797DED02-DE04-4678-5431-4B190A7C04C6}"/>
              </a:ext>
            </a:extLst>
          </p:cNvPr>
          <p:cNvSpPr>
            <a:spLocks noGrp="1"/>
          </p:cNvSpPr>
          <p:nvPr>
            <p:ph type="sldNum" sz="quarter" idx="5"/>
          </p:nvPr>
        </p:nvSpPr>
        <p:spPr/>
        <p:txBody>
          <a:bodyPr/>
          <a:lstStyle/>
          <a:p>
            <a:fld id="{8446DA44-74A0-5C45-A34A-10668028980F}" type="slidenum">
              <a:rPr lang="en-US" smtClean="0"/>
              <a:pPr/>
              <a:t>9</a:t>
            </a:fld>
            <a:endParaRPr lang="en-US"/>
          </a:p>
        </p:txBody>
      </p:sp>
    </p:spTree>
    <p:extLst>
      <p:ext uri="{BB962C8B-B14F-4D97-AF65-F5344CB8AC3E}">
        <p14:creationId xmlns:p14="http://schemas.microsoft.com/office/powerpoint/2010/main" val="42202854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 Title slide">
    <p:bg>
      <p:bgPr>
        <a:solidFill>
          <a:schemeClr val="accent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5C1A23E3-B0FC-7743-91A8-5C9D00EC790D}"/>
              </a:ext>
            </a:extLst>
          </p:cNvPr>
          <p:cNvSpPr>
            <a:spLocks noGrp="1"/>
          </p:cNvSpPr>
          <p:nvPr>
            <p:ph type="subTitle" idx="1"/>
          </p:nvPr>
        </p:nvSpPr>
        <p:spPr>
          <a:xfrm>
            <a:off x="323850" y="3017224"/>
            <a:ext cx="6839998" cy="410638"/>
          </a:xfrm>
        </p:spPr>
        <p:txBody>
          <a:bodyPr lIns="0" tIns="0" rIns="0" bIns="0">
            <a:normAutofit/>
          </a:bodyPr>
          <a:lstStyle>
            <a:lvl1pPr marL="0" indent="0" algn="l">
              <a:buNone/>
              <a:defRPr sz="2400" b="1" i="0"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20" name="Picture 19" descr="unlocked_logo_with_strap_reversed.png">
            <a:extLst>
              <a:ext uri="{FF2B5EF4-FFF2-40B4-BE49-F238E27FC236}">
                <a16:creationId xmlns:a16="http://schemas.microsoft.com/office/drawing/2014/main" id="{8E643377-05F2-4743-AC13-E473A39EFCF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324213"/>
            <a:ext cx="2096774" cy="507060"/>
          </a:xfrm>
          <a:prstGeom prst="rect">
            <a:avLst/>
          </a:prstGeom>
        </p:spPr>
      </p:pic>
      <p:sp>
        <p:nvSpPr>
          <p:cNvPr id="10" name="Title Placeholder 1">
            <a:extLst>
              <a:ext uri="{FF2B5EF4-FFF2-40B4-BE49-F238E27FC236}">
                <a16:creationId xmlns:a16="http://schemas.microsoft.com/office/drawing/2014/main" id="{4CDC50E5-0619-2647-BEC8-87C9EC68A5C3}"/>
              </a:ext>
            </a:extLst>
          </p:cNvPr>
          <p:cNvSpPr>
            <a:spLocks noGrp="1" noChangeAspect="1"/>
          </p:cNvSpPr>
          <p:nvPr>
            <p:ph type="title" hasCustomPrompt="1"/>
          </p:nvPr>
        </p:nvSpPr>
        <p:spPr>
          <a:xfrm>
            <a:off x="323848" y="1872044"/>
            <a:ext cx="6840000" cy="1145180"/>
          </a:xfrm>
          <a:prstGeom prst="rect">
            <a:avLst/>
          </a:prstGeom>
        </p:spPr>
        <p:txBody>
          <a:bodyPr vert="horz" wrap="square" lIns="0" tIns="0" rIns="0" bIns="0" rtlCol="0" anchor="t" anchorCtr="0">
            <a:spAutoFit/>
          </a:bodyPr>
          <a:lstStyle>
            <a:lvl1pPr>
              <a:lnSpc>
                <a:spcPts val="4400"/>
              </a:lnSpc>
              <a:defRPr sz="4800" b="1" i="0" cap="all" spc="0" baseline="0">
                <a:solidFill>
                  <a:schemeClr val="accent2"/>
                </a:solidFill>
                <a:latin typeface="Univers Condensed" panose="020F050202020403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1405223193"/>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8. Activity - Discussion poin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A898980-9037-4682-742A-68166D26F96B}"/>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4446140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7. Activity - Practice task">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9FC9DA0-0CB6-06EF-F689-1F6E90231542}"/>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2358018559"/>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d Section Title">
    <p:bg>
      <p:bgPr>
        <a:solidFill>
          <a:srgbClr val="E2463A"/>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2463A"/>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5524491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ed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2463A"/>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E2463A"/>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E2463A"/>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E2463A"/>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1393002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Purpl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E2463A"/>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E2463A"/>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E2463A"/>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2386678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3. Content - Text">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D1D5F97-6856-8A95-5059-1716B12AD1FB}"/>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530423565"/>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_8. Activity - Discussion point">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9721B4F-379F-500E-5D0B-84C31774850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5927691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2_7. Activity - Practice task">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88724F2-59B5-1DBE-71F6-C55F91F375F3}"/>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119999101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range Section Title">
    <p:bg>
      <p:bgPr>
        <a:solidFill>
          <a:srgbClr val="ED772C"/>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D772C"/>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10037783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rang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D772C"/>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ED772C"/>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ED772C"/>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ED772C"/>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2992703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ue Section Title">
    <p:bg>
      <p:bgPr>
        <a:solidFill>
          <a:srgbClr val="245195"/>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245195"/>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36784653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rang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ED772C"/>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ED772C"/>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ED772C"/>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95549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A9992C4-D16D-63A9-67BA-CA3895558918}"/>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1972002362"/>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3_8. Activity - Discussion poin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C99E72B-3CA7-3FE2-5150-1E64CCA72885}"/>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5226368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3_7. Activity - Practice task">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1F0BE45-E84C-57CF-54E3-0F9976A4894A}"/>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93855316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D50BB51-5F72-B34D-BEA8-239B31FD061F}"/>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765644868"/>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lu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245195"/>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245195"/>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245195"/>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245195"/>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311125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u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245195"/>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245195"/>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245195"/>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3356651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3. Content - Text">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5F5ABB2-337B-19D5-81A6-108A932E16E8}"/>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2215200553"/>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urple Section Title">
    <p:bg>
      <p:bgPr>
        <a:solidFill>
          <a:srgbClr val="834586"/>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834586"/>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36695680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urpl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834586"/>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834586"/>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834586"/>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834586"/>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0310134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urpl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834586"/>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834586"/>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834586"/>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10293534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12A3632-5A89-0A7B-CF3B-0CC123C19949}"/>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19085006"/>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wrap="square"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b="0" i="0">
                <a:solidFill>
                  <a:schemeClr val="tx1">
                    <a:tint val="75000"/>
                  </a:schemeClr>
                </a:solidFill>
                <a:latin typeface="Univers" panose="020B0503020202020204" pitchFamily="34" charset="0"/>
              </a:defRPr>
            </a:lvl1pPr>
          </a:lstStyle>
          <a:p>
            <a:fld id="{05E573A7-A576-1A4F-A6D2-2E63EA922DE4}" type="datetime1">
              <a:rPr lang="en-GB" smtClean="0"/>
              <a:pPr/>
              <a:t>13/08/2026</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b="0" i="0">
                <a:solidFill>
                  <a:schemeClr val="tx1">
                    <a:tint val="75000"/>
                  </a:schemeClr>
                </a:solidFill>
                <a:latin typeface="Univers" panose="020B0503020202020204" pitchFamily="34" charset="0"/>
              </a:defRPr>
            </a:lvl1pPr>
          </a:lstStyle>
          <a:p>
            <a:r>
              <a:rPr lang="en-US"/>
              <a:t>Insert document title here</a:t>
            </a: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b="0" i="0">
                <a:solidFill>
                  <a:schemeClr val="tx1">
                    <a:tint val="75000"/>
                  </a:schemeClr>
                </a:solidFill>
                <a:latin typeface="Univers" panose="020B0503020202020204" pitchFamily="34" charset="0"/>
              </a:defRPr>
            </a:lvl1pPr>
          </a:lstStyle>
          <a:p>
            <a:fld id="{712CBD5C-D18A-7D4B-9113-EC1B828AC27C}" type="slidenum">
              <a:rPr lang="en-US" smtClean="0"/>
              <a:pPr/>
              <a:t>‹#›</a:t>
            </a:fld>
            <a:endParaRPr lang="en-US"/>
          </a:p>
        </p:txBody>
      </p:sp>
    </p:spTree>
    <p:extLst>
      <p:ext uri="{BB962C8B-B14F-4D97-AF65-F5344CB8AC3E}">
        <p14:creationId xmlns:p14="http://schemas.microsoft.com/office/powerpoint/2010/main" val="2460629482"/>
      </p:ext>
    </p:extLst>
  </p:cSld>
  <p:clrMap bg1="lt1" tx1="dk1" bg2="lt2" tx2="dk2" accent1="accent1" accent2="accent2" accent3="accent3" accent4="accent4" accent5="accent5" accent6="accent6" hlink="hlink" folHlink="folHlink"/>
  <p:sldLayoutIdLst>
    <p:sldLayoutId id="2147483785" r:id="rId1"/>
    <p:sldLayoutId id="2147483828" r:id="rId2"/>
    <p:sldLayoutId id="2147483830" r:id="rId3"/>
    <p:sldLayoutId id="2147483829" r:id="rId4"/>
    <p:sldLayoutId id="2147483874" r:id="rId5"/>
    <p:sldLayoutId id="2147483853" r:id="rId6"/>
    <p:sldLayoutId id="2147483856" r:id="rId7"/>
    <p:sldLayoutId id="2147483859" r:id="rId8"/>
    <p:sldLayoutId id="2147483865" r:id="rId9"/>
    <p:sldLayoutId id="2147483866" r:id="rId10"/>
    <p:sldLayoutId id="2147483867" r:id="rId11"/>
    <p:sldLayoutId id="2147483854" r:id="rId12"/>
    <p:sldLayoutId id="2147483857" r:id="rId13"/>
    <p:sldLayoutId id="2147483860" r:id="rId14"/>
    <p:sldLayoutId id="2147483868" r:id="rId15"/>
    <p:sldLayoutId id="2147483869" r:id="rId16"/>
    <p:sldLayoutId id="2147483870" r:id="rId17"/>
    <p:sldLayoutId id="2147483855" r:id="rId18"/>
    <p:sldLayoutId id="2147483858" r:id="rId19"/>
    <p:sldLayoutId id="2147483861" r:id="rId20"/>
    <p:sldLayoutId id="2147483871" r:id="rId21"/>
    <p:sldLayoutId id="2147483872" r:id="rId22"/>
    <p:sldLayoutId id="2147483873" r:id="rId23"/>
  </p:sldLayoutIdLst>
  <p:hf hdr="0" dt="0"/>
  <p:txStyles>
    <p:titleStyle>
      <a:lvl1pPr algn="l" defTabSz="685800" rtl="0" eaLnBrk="1" latinLnBrk="0" hangingPunct="1">
        <a:lnSpc>
          <a:spcPct val="90000"/>
        </a:lnSpc>
        <a:spcBef>
          <a:spcPct val="0"/>
        </a:spcBef>
        <a:buNone/>
        <a:defRPr sz="2400" b="1" i="0" kern="1200">
          <a:solidFill>
            <a:schemeClr val="tx2"/>
          </a:solidFill>
          <a:latin typeface="+mj-lt"/>
          <a:ea typeface="+mj-ea"/>
          <a:cs typeface="+mj-cs"/>
        </a:defRPr>
      </a:lvl1pPr>
    </p:titleStyle>
    <p:bodyStyle>
      <a:lvl1pPr marL="171450" indent="-171450" algn="l" defTabSz="685800" rtl="0" eaLnBrk="1" latinLnBrk="0" hangingPunct="1">
        <a:lnSpc>
          <a:spcPct val="90000"/>
        </a:lnSpc>
        <a:spcBef>
          <a:spcPts val="750"/>
        </a:spcBef>
        <a:buClr>
          <a:srgbClr val="127A84"/>
        </a:buClr>
        <a:buFont typeface="Arial" panose="020B0604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guide id="3" pos="204" userDrawn="1">
          <p15:clr>
            <a:srgbClr val="F26B43"/>
          </p15:clr>
        </p15:guide>
        <p15:guide id="4" pos="5556" userDrawn="1">
          <p15:clr>
            <a:srgbClr val="F26B43"/>
          </p15:clr>
        </p15:guide>
        <p15:guide id="5" orient="horz" pos="667" userDrawn="1">
          <p15:clr>
            <a:srgbClr val="F26B43"/>
          </p15:clr>
        </p15:guide>
        <p15:guide id="6" orient="horz" pos="25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3850" y="1058863"/>
            <a:ext cx="7886700" cy="3263504"/>
          </a:xfrm>
          <a:prstGeom prst="rect">
            <a:avLst/>
          </a:prstGeom>
        </p:spPr>
        <p:txBody>
          <a:bodyPr vert="horz" wrap="square"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b="0" i="0">
                <a:solidFill>
                  <a:schemeClr val="tx1">
                    <a:tint val="75000"/>
                  </a:schemeClr>
                </a:solidFill>
                <a:latin typeface="Univers" panose="020B0503020202020204" pitchFamily="34" charset="0"/>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05E573A7-A576-1A4F-A6D2-2E63EA922DE4}" type="datetime1">
              <a:rPr kumimoji="0" lang="en-GB" sz="900" b="0" i="0" u="none" strike="noStrike" kern="1200" cap="none" spc="0" normalizeH="0" baseline="0" noProof="0" smtClean="0">
                <a:ln>
                  <a:noFill/>
                </a:ln>
                <a:solidFill>
                  <a:srgbClr val="000000">
                    <a:tint val="75000"/>
                  </a:srgbClr>
                </a:solidFill>
                <a:effectLst/>
                <a:uLnTx/>
                <a:uFillTx/>
                <a:latin typeface="Univers" panose="020B0503020202020204" pitchFamily="34" charset="0"/>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13/08/2026</a:t>
            </a:fld>
            <a:endPar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endParaRP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b="0" i="0">
                <a:solidFill>
                  <a:schemeClr val="tx1">
                    <a:tint val="75000"/>
                  </a:schemeClr>
                </a:solidFill>
                <a:latin typeface="Univers" panose="020B0503020202020204" pitchFamily="34" charset="0"/>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rPr>
              <a:t>Insert document title here</a:t>
            </a: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b="0" i="0">
                <a:solidFill>
                  <a:schemeClr val="tx1">
                    <a:tint val="75000"/>
                  </a:schemeClr>
                </a:solidFill>
                <a:latin typeface="Univers" panose="020B0503020202020204" pitchFamily="34" charset="0"/>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712CBD5C-D18A-7D4B-9113-EC1B828AC27C}" type="slidenum">
              <a:rPr kumimoji="0" lang="en-US" sz="900" b="0" i="0" u="none" strike="noStrike" kern="1200" cap="none" spc="0" normalizeH="0" baseline="0" noProof="0" smtClean="0">
                <a:ln>
                  <a:noFill/>
                </a:ln>
                <a:solidFill>
                  <a:srgbClr val="000000">
                    <a:tint val="75000"/>
                  </a:srgbClr>
                </a:solidFill>
                <a:effectLst/>
                <a:uLnTx/>
                <a:uFillTx/>
                <a:latin typeface="Univers" panose="020B0503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endParaRPr>
          </a:p>
        </p:txBody>
      </p:sp>
      <p:sp>
        <p:nvSpPr>
          <p:cNvPr id="9" name="Title Placeholder 1">
            <a:extLst>
              <a:ext uri="{FF2B5EF4-FFF2-40B4-BE49-F238E27FC236}">
                <a16:creationId xmlns:a16="http://schemas.microsoft.com/office/drawing/2014/main" id="{2418878E-9209-262B-DAB2-6606DF4B1EB9}"/>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MASTER HEADING</a:t>
            </a:r>
            <a:endParaRPr lang="en-GB"/>
          </a:p>
        </p:txBody>
      </p:sp>
    </p:spTree>
    <p:extLst>
      <p:ext uri="{BB962C8B-B14F-4D97-AF65-F5344CB8AC3E}">
        <p14:creationId xmlns:p14="http://schemas.microsoft.com/office/powerpoint/2010/main" val="55287480"/>
      </p:ext>
    </p:extLst>
  </p:cSld>
  <p:clrMap bg1="lt1" tx1="dk1" bg2="lt2" tx2="dk2" accent1="accent1" accent2="accent2" accent3="accent3" accent4="accent4" accent5="accent5" accent6="accent6" hlink="hlink" folHlink="folHlink"/>
  <p:sldLayoutIdLst>
    <p:sldLayoutId id="2147483827" r:id="rId1"/>
  </p:sldLayoutIdLst>
  <p:hf hdr="0" dt="0"/>
  <p:txStyles>
    <p:titleStyle>
      <a:lvl1pPr algn="l" defTabSz="685800" rtl="0" eaLnBrk="1" latinLnBrk="0" hangingPunct="1">
        <a:lnSpc>
          <a:spcPct val="90000"/>
        </a:lnSpc>
        <a:spcBef>
          <a:spcPct val="0"/>
        </a:spcBef>
        <a:buNone/>
        <a:defRPr sz="2400" b="1" i="0" kern="1200" cap="all" baseline="0">
          <a:solidFill>
            <a:schemeClr val="accent1"/>
          </a:solidFill>
          <a:latin typeface="+mj-lt"/>
          <a:ea typeface="+mj-ea"/>
          <a:cs typeface="+mj-cs"/>
        </a:defRPr>
      </a:lvl1pPr>
    </p:titleStyle>
    <p:body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pos="204">
          <p15:clr>
            <a:srgbClr val="F26B43"/>
          </p15:clr>
        </p15:guide>
        <p15:guide id="4" pos="5556">
          <p15:clr>
            <a:srgbClr val="F26B43"/>
          </p15:clr>
        </p15:guide>
        <p15:guide id="5" orient="horz" pos="667">
          <p15:clr>
            <a:srgbClr val="F26B43"/>
          </p15:clr>
        </p15:guide>
        <p15:guide id="6" orient="horz" pos="259">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3.xml"/><Relationship Id="rId1" Type="http://schemas.openxmlformats.org/officeDocument/2006/relationships/slideLayout" Target="../slideLayouts/slideLayout21.xml"/><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9.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EDB585-CC52-83DF-AB79-E8B518304D63}"/>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1B98DEDC-FACF-4B2B-7FB4-72DDC82A9175}"/>
              </a:ext>
            </a:extLst>
          </p:cNvPr>
          <p:cNvSpPr>
            <a:spLocks noGrp="1"/>
          </p:cNvSpPr>
          <p:nvPr>
            <p:ph type="subTitle" idx="1"/>
          </p:nvPr>
        </p:nvSpPr>
        <p:spPr/>
        <p:txBody>
          <a:bodyPr/>
          <a:lstStyle/>
          <a:p>
            <a:r>
              <a:rPr lang="en-US"/>
              <a:t>Training slides</a:t>
            </a:r>
            <a:endParaRPr lang="en-GB"/>
          </a:p>
        </p:txBody>
      </p:sp>
      <p:sp>
        <p:nvSpPr>
          <p:cNvPr id="3" name="Title 2">
            <a:extLst>
              <a:ext uri="{FF2B5EF4-FFF2-40B4-BE49-F238E27FC236}">
                <a16:creationId xmlns:a16="http://schemas.microsoft.com/office/drawing/2014/main" id="{7199DB17-7470-0B90-D9A3-3BB737D5123E}"/>
              </a:ext>
            </a:extLst>
          </p:cNvPr>
          <p:cNvSpPr>
            <a:spLocks noGrp="1"/>
          </p:cNvSpPr>
          <p:nvPr>
            <p:ph type="title"/>
          </p:nvPr>
        </p:nvSpPr>
        <p:spPr>
          <a:xfrm>
            <a:off x="323848" y="1872044"/>
            <a:ext cx="6840000" cy="1136530"/>
          </a:xfrm>
        </p:spPr>
        <p:txBody>
          <a:bodyPr/>
          <a:lstStyle/>
          <a:p>
            <a:r>
              <a:rPr lang="en-US"/>
              <a:t>#24 sustain yourself and build to impact</a:t>
            </a:r>
            <a:endParaRPr lang="en-GB"/>
          </a:p>
        </p:txBody>
      </p:sp>
    </p:spTree>
    <p:extLst>
      <p:ext uri="{BB962C8B-B14F-4D97-AF65-F5344CB8AC3E}">
        <p14:creationId xmlns:p14="http://schemas.microsoft.com/office/powerpoint/2010/main" val="27749604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8B652-4BD6-C9DD-8252-8EE912C27D0B}"/>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72467B3E-B3B2-3AA3-DD10-AA6C78687EDE}"/>
              </a:ext>
            </a:extLst>
          </p:cNvPr>
          <p:cNvSpPr>
            <a:spLocks noGrp="1"/>
          </p:cNvSpPr>
          <p:nvPr>
            <p:ph type="subTitle" idx="1"/>
          </p:nvPr>
        </p:nvSpPr>
        <p:spPr>
          <a:xfrm>
            <a:off x="323850" y="1917083"/>
            <a:ext cx="8496300" cy="1511913"/>
          </a:xfrm>
        </p:spPr>
        <p:txBody>
          <a:bodyPr>
            <a:normAutofit/>
          </a:bodyPr>
          <a:lstStyle/>
          <a:p>
            <a:r>
              <a:rPr lang="en-GB"/>
              <a:t>As you use this technique in your everyday work, you may find it useful to refer back to </a:t>
            </a:r>
            <a:r>
              <a:rPr lang="en-GB" i="1"/>
              <a:t>Leading Prison Landings: A Pocket Guide, </a:t>
            </a:r>
            <a:r>
              <a:rPr lang="en-GB"/>
              <a:t>or the full training manual, </a:t>
            </a:r>
            <a:r>
              <a:rPr lang="en-GB" i="1"/>
              <a:t>Leading Prison Landings: The Unlocked Guide to </a:t>
            </a:r>
            <a:r>
              <a:rPr lang="en-GB" i="1" err="1"/>
              <a:t>Jailcraft</a:t>
            </a:r>
            <a:r>
              <a:rPr lang="en-GB"/>
              <a:t>.</a:t>
            </a:r>
          </a:p>
        </p:txBody>
      </p:sp>
    </p:spTree>
    <p:extLst>
      <p:ext uri="{BB962C8B-B14F-4D97-AF65-F5344CB8AC3E}">
        <p14:creationId xmlns:p14="http://schemas.microsoft.com/office/powerpoint/2010/main" val="26725492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3F4065-C6A7-E548-65BE-262B078E48D2}"/>
            </a:ext>
          </a:extLst>
        </p:cNvPr>
        <p:cNvGrpSpPr/>
        <p:nvPr/>
      </p:nvGrpSpPr>
      <p:grpSpPr>
        <a:xfrm>
          <a:off x="0" y="0"/>
          <a:ext cx="0" cy="0"/>
          <a:chOff x="0" y="0"/>
          <a:chExt cx="0" cy="0"/>
        </a:xfrm>
      </p:grpSpPr>
      <p:sp>
        <p:nvSpPr>
          <p:cNvPr id="8" name="Text Placeholder 19">
            <a:extLst>
              <a:ext uri="{FF2B5EF4-FFF2-40B4-BE49-F238E27FC236}">
                <a16:creationId xmlns:a16="http://schemas.microsoft.com/office/drawing/2014/main" id="{675E3924-2F0A-6D6C-FC53-68C41EA13F81}"/>
              </a:ext>
            </a:extLst>
          </p:cNvPr>
          <p:cNvSpPr txBox="1">
            <a:spLocks/>
          </p:cNvSpPr>
          <p:nvPr/>
        </p:nvSpPr>
        <p:spPr>
          <a:xfrm>
            <a:off x="323849" y="396876"/>
            <a:ext cx="4960420" cy="4223250"/>
          </a:xfrm>
          <a:prstGeom prst="rect">
            <a:avLst/>
          </a:prstGeom>
        </p:spPr>
        <p:txBody>
          <a:bodyPr vert="horz" wrap="square" lIns="0" tIns="0" rIns="0" bIns="0" rtlCol="0">
            <a:noAutofit/>
          </a:bodyPr>
          <a:lstStyle>
            <a:lvl1pPr marL="0" indent="0" algn="l" defTabSz="685800" rtl="0" eaLnBrk="1" latinLnBrk="0" hangingPunct="1">
              <a:lnSpc>
                <a:spcPct val="90000"/>
              </a:lnSpc>
              <a:spcBef>
                <a:spcPts val="750"/>
              </a:spcBef>
              <a:spcAft>
                <a:spcPts val="600"/>
              </a:spcAft>
              <a:buClr>
                <a:srgbClr val="127A84"/>
              </a:buClr>
              <a:buFontTx/>
              <a:buNone/>
              <a:defRPr sz="2200" b="1" i="0" kern="1200" spc="-50" baseline="0">
                <a:solidFill>
                  <a:schemeClr val="bg1"/>
                </a:solidFill>
                <a:latin typeface="+mj-lt"/>
                <a:ea typeface="+mn-ea"/>
                <a:cs typeface="+mn-cs"/>
              </a:defRPr>
            </a:lvl1pPr>
            <a:lvl2pPr marL="0" indent="0" algn="l" defTabSz="685800" rtl="0" eaLnBrk="1" latinLnBrk="0" hangingPunct="1">
              <a:lnSpc>
                <a:spcPct val="80000"/>
              </a:lnSpc>
              <a:spcBef>
                <a:spcPts val="600"/>
              </a:spcBef>
              <a:spcAft>
                <a:spcPts val="1200"/>
              </a:spcAft>
              <a:buClr>
                <a:srgbClr val="127A84"/>
              </a:buClr>
              <a:buFontTx/>
              <a:buNone/>
              <a:tabLst/>
              <a:defRPr sz="3600" b="1" i="0" kern="1200">
                <a:solidFill>
                  <a:schemeClr val="bg1"/>
                </a:solidFill>
                <a:latin typeface="+mj-lt"/>
                <a:ea typeface="+mn-ea"/>
                <a:cs typeface="+mn-cs"/>
              </a:defRPr>
            </a:lvl2pPr>
            <a:lvl3pPr marL="0" indent="0" algn="l" defTabSz="685800" rtl="0" eaLnBrk="1" latinLnBrk="0" hangingPunct="1">
              <a:lnSpc>
                <a:spcPct val="110000"/>
              </a:lnSpc>
              <a:spcBef>
                <a:spcPts val="375"/>
              </a:spcBef>
              <a:buClr>
                <a:srgbClr val="127A84"/>
              </a:buClr>
              <a:buFontTx/>
              <a:buNone/>
              <a:tabLst/>
              <a:defRPr sz="2000" b="0" i="0" kern="1200">
                <a:solidFill>
                  <a:schemeClr val="bg1"/>
                </a:solidFill>
                <a:latin typeface="Univers" panose="020B0503020202020204" pitchFamily="34" charset="0"/>
                <a:ea typeface="+mn-ea"/>
                <a:cs typeface="+mn-cs"/>
              </a:defRPr>
            </a:lvl3pPr>
            <a:lvl4pPr marL="3175" indent="-3175" algn="l" defTabSz="685800" rtl="0" eaLnBrk="1" latinLnBrk="0" hangingPunct="1">
              <a:lnSpc>
                <a:spcPct val="90000"/>
              </a:lnSpc>
              <a:spcBef>
                <a:spcPts val="375"/>
              </a:spcBef>
              <a:buClr>
                <a:srgbClr val="127A84"/>
              </a:buClr>
              <a:buFontTx/>
              <a:buNone/>
              <a:tabLst/>
              <a:defRPr sz="1650" b="0" i="0" kern="1200">
                <a:solidFill>
                  <a:schemeClr val="tx2"/>
                </a:solidFill>
                <a:latin typeface="Univers" panose="020B0503020202020204" pitchFamily="34" charset="0"/>
                <a:ea typeface="+mn-ea"/>
                <a:cs typeface="+mn-cs"/>
              </a:defRPr>
            </a:lvl4pPr>
            <a:lvl5pPr marL="3175" indent="0" algn="l" defTabSz="685800" rtl="0" eaLnBrk="1" latinLnBrk="0" hangingPunct="1">
              <a:lnSpc>
                <a:spcPct val="90000"/>
              </a:lnSpc>
              <a:spcBef>
                <a:spcPts val="375"/>
              </a:spcBef>
              <a:buFontTx/>
              <a:buNone/>
              <a:tabLst/>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600"/>
              </a:spcAft>
              <a:buClr>
                <a:srgbClr val="127A84"/>
              </a:buClr>
              <a:buSzTx/>
              <a:buFontTx/>
              <a:buNone/>
              <a:tabLst/>
              <a:defRPr/>
            </a:pPr>
            <a:r>
              <a:rPr kumimoji="0" lang="en-US" sz="2800" b="1" i="0" u="none" strike="noStrike" kern="1200" cap="none" spc="-50" normalizeH="0" baseline="0" noProof="0">
                <a:ln>
                  <a:noFill/>
                </a:ln>
                <a:solidFill>
                  <a:srgbClr val="FFFFFF"/>
                </a:solidFill>
                <a:effectLst/>
                <a:uLnTx/>
                <a:uFillTx/>
                <a:latin typeface="Univers Condensed"/>
                <a:ea typeface="+mn-ea"/>
                <a:cs typeface="+mn-cs"/>
              </a:rPr>
              <a:t>SUSTAINING YOURSELF</a:t>
            </a:r>
            <a:endParaRPr kumimoji="0" lang="en-GB" sz="2800" b="0" i="0" u="none" strike="noStrike" kern="1200" cap="none" spc="-50" normalizeH="0" baseline="0" noProof="0">
              <a:ln>
                <a:noFill/>
              </a:ln>
              <a:solidFill>
                <a:srgbClr val="000000"/>
              </a:solidFill>
              <a:effectLst/>
              <a:uLnTx/>
              <a:uFillTx/>
              <a:latin typeface="Univers Condensed"/>
              <a:ea typeface="+mn-ea"/>
              <a:cs typeface="+mn-cs"/>
            </a:endParaRPr>
          </a:p>
          <a:p>
            <a:pPr marL="0" marR="0" lvl="0" indent="0" algn="l" defTabSz="685800" rtl="0" eaLnBrk="1" fontAlgn="auto" latinLnBrk="0" hangingPunct="1">
              <a:lnSpc>
                <a:spcPct val="90000"/>
              </a:lnSpc>
              <a:spcBef>
                <a:spcPts val="750"/>
              </a:spcBef>
              <a:spcAft>
                <a:spcPts val="600"/>
              </a:spcAft>
              <a:buClr>
                <a:srgbClr val="127A84"/>
              </a:buClr>
              <a:buSzTx/>
              <a:buFontTx/>
              <a:buNone/>
              <a:tabLst/>
              <a:defRPr/>
            </a:pPr>
            <a:r>
              <a:rPr kumimoji="0" lang="en-US" sz="1600" b="0" i="0" u="none" strike="noStrike" kern="1200" cap="none" spc="-50" normalizeH="0" baseline="0" noProof="0">
                <a:ln>
                  <a:noFill/>
                </a:ln>
                <a:solidFill>
                  <a:srgbClr val="FFFFFF"/>
                </a:solidFill>
                <a:effectLst/>
                <a:uLnTx/>
                <a:uFillTx/>
                <a:latin typeface="Univers Condensed"/>
                <a:ea typeface="+mn-ea"/>
                <a:cs typeface="+mn-cs"/>
              </a:rPr>
              <a:t>Being a prison officer is tough. In this section, we focus on the importance of looking after yourself, both for your own sake and for those you work with.</a:t>
            </a:r>
            <a:endParaRPr kumimoji="0" lang="en-GB" sz="1800" b="1" i="0" u="none" strike="noStrike" kern="1200" cap="none" spc="-50" normalizeH="0" baseline="0" noProof="0">
              <a:ln>
                <a:noFill/>
              </a:ln>
              <a:solidFill>
                <a:srgbClr val="FFFFFF"/>
              </a:solidFill>
              <a:effectLst/>
              <a:uLnTx/>
              <a:uFillTx/>
              <a:latin typeface="Univers Condensed"/>
              <a:ea typeface="+mn-ea"/>
              <a:cs typeface="+mn-cs"/>
            </a:endParaRPr>
          </a:p>
        </p:txBody>
      </p:sp>
      <p:sp>
        <p:nvSpPr>
          <p:cNvPr id="9" name="Text Placeholder 19">
            <a:extLst>
              <a:ext uri="{FF2B5EF4-FFF2-40B4-BE49-F238E27FC236}">
                <a16:creationId xmlns:a16="http://schemas.microsoft.com/office/drawing/2014/main" id="{2DF23511-2E53-D90E-615B-8B282ADE9689}"/>
              </a:ext>
            </a:extLst>
          </p:cNvPr>
          <p:cNvSpPr txBox="1">
            <a:spLocks/>
          </p:cNvSpPr>
          <p:nvPr/>
        </p:nvSpPr>
        <p:spPr>
          <a:xfrm>
            <a:off x="6134100" y="411163"/>
            <a:ext cx="2686050" cy="3960787"/>
          </a:xfrm>
          <a:prstGeom prst="rect">
            <a:avLst/>
          </a:prstGeom>
        </p:spPr>
        <p:txBody>
          <a:bodyPr vert="horz" wrap="square" lIns="0" tIns="0" rIns="0" bIns="0" rtlCol="0">
            <a:noAutofit/>
          </a:bodyPr>
          <a:lstStyle>
            <a:lvl1pPr marL="0" indent="0" algn="l" defTabSz="685800" rtl="0" eaLnBrk="1" latinLnBrk="0" hangingPunct="1">
              <a:lnSpc>
                <a:spcPct val="90000"/>
              </a:lnSpc>
              <a:spcBef>
                <a:spcPts val="750"/>
              </a:spcBef>
              <a:spcAft>
                <a:spcPts val="600"/>
              </a:spcAft>
              <a:buClr>
                <a:srgbClr val="127A84"/>
              </a:buClr>
              <a:buFontTx/>
              <a:buNone/>
              <a:defRPr sz="2200" b="1" i="0" kern="1200" spc="-50" baseline="0">
                <a:solidFill>
                  <a:schemeClr val="bg1"/>
                </a:solidFill>
                <a:latin typeface="+mj-lt"/>
                <a:ea typeface="+mn-ea"/>
                <a:cs typeface="+mn-cs"/>
              </a:defRPr>
            </a:lvl1pPr>
            <a:lvl2pPr marL="0" indent="0" algn="l" defTabSz="685800" rtl="0" eaLnBrk="1" latinLnBrk="0" hangingPunct="1">
              <a:lnSpc>
                <a:spcPct val="80000"/>
              </a:lnSpc>
              <a:spcBef>
                <a:spcPts val="600"/>
              </a:spcBef>
              <a:spcAft>
                <a:spcPts val="1200"/>
              </a:spcAft>
              <a:buClr>
                <a:srgbClr val="127A84"/>
              </a:buClr>
              <a:buFontTx/>
              <a:buNone/>
              <a:tabLst/>
              <a:defRPr sz="3600" b="1" i="0" kern="1200">
                <a:solidFill>
                  <a:schemeClr val="bg1"/>
                </a:solidFill>
                <a:latin typeface="+mj-lt"/>
                <a:ea typeface="+mn-ea"/>
                <a:cs typeface="+mn-cs"/>
              </a:defRPr>
            </a:lvl2pPr>
            <a:lvl3pPr marL="0" indent="0" algn="l" defTabSz="685800" rtl="0" eaLnBrk="1" latinLnBrk="0" hangingPunct="1">
              <a:lnSpc>
                <a:spcPct val="110000"/>
              </a:lnSpc>
              <a:spcBef>
                <a:spcPts val="375"/>
              </a:spcBef>
              <a:buClr>
                <a:srgbClr val="127A84"/>
              </a:buClr>
              <a:buFontTx/>
              <a:buNone/>
              <a:tabLst/>
              <a:defRPr sz="2000" b="0" i="0" kern="1200">
                <a:solidFill>
                  <a:schemeClr val="bg1"/>
                </a:solidFill>
                <a:latin typeface="Univers" panose="020B0503020202020204" pitchFamily="34" charset="0"/>
                <a:ea typeface="+mn-ea"/>
                <a:cs typeface="+mn-cs"/>
              </a:defRPr>
            </a:lvl3pPr>
            <a:lvl4pPr marL="3175" indent="-3175" algn="l" defTabSz="685800" rtl="0" eaLnBrk="1" latinLnBrk="0" hangingPunct="1">
              <a:lnSpc>
                <a:spcPct val="90000"/>
              </a:lnSpc>
              <a:spcBef>
                <a:spcPts val="375"/>
              </a:spcBef>
              <a:buClr>
                <a:srgbClr val="127A84"/>
              </a:buClr>
              <a:buFontTx/>
              <a:buNone/>
              <a:tabLst/>
              <a:defRPr sz="1650" b="0" i="0" kern="1200">
                <a:solidFill>
                  <a:schemeClr val="tx2"/>
                </a:solidFill>
                <a:latin typeface="Univers" panose="020B0503020202020204" pitchFamily="34" charset="0"/>
                <a:ea typeface="+mn-ea"/>
                <a:cs typeface="+mn-cs"/>
              </a:defRPr>
            </a:lvl4pPr>
            <a:lvl5pPr marL="3175" indent="0" algn="l" defTabSz="685800" rtl="0" eaLnBrk="1" latinLnBrk="0" hangingPunct="1">
              <a:lnSpc>
                <a:spcPct val="90000"/>
              </a:lnSpc>
              <a:spcBef>
                <a:spcPts val="375"/>
              </a:spcBef>
              <a:buFontTx/>
              <a:buNone/>
              <a:tabLst/>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600"/>
              </a:spcAft>
              <a:buClr>
                <a:srgbClr val="127A84"/>
              </a:buClr>
              <a:buSzTx/>
              <a:buFontTx/>
              <a:buNone/>
              <a:tabLst/>
              <a:defRPr/>
            </a:pPr>
            <a:r>
              <a:rPr kumimoji="0" lang="en-US" sz="1600" b="1" i="0" u="none" strike="noStrike" kern="1200" cap="none" spc="-50" normalizeH="0" baseline="0" noProof="0">
                <a:ln>
                  <a:noFill/>
                </a:ln>
                <a:solidFill>
                  <a:srgbClr val="FFFFFF"/>
                </a:solidFill>
                <a:effectLst/>
                <a:uLnTx/>
                <a:uFillTx/>
                <a:latin typeface="Univers Condensed"/>
                <a:ea typeface="+mn-ea"/>
                <a:cs typeface="+mn-cs"/>
              </a:rPr>
              <a:t>#24 Sustain yourself and build to impact</a:t>
            </a:r>
            <a:endParaRPr kumimoji="0" lang="en-GB" sz="1600" b="1" i="0" u="none" strike="noStrike" kern="1200" cap="none" spc="-50" normalizeH="0" baseline="0" noProof="0">
              <a:ln>
                <a:noFill/>
              </a:ln>
              <a:solidFill>
                <a:srgbClr val="FFFFFF"/>
              </a:solidFill>
              <a:effectLst/>
              <a:uLnTx/>
              <a:uFillTx/>
              <a:latin typeface="Univers Condensed"/>
              <a:ea typeface="+mn-ea"/>
              <a:cs typeface="+mn-cs"/>
            </a:endParaRPr>
          </a:p>
        </p:txBody>
      </p:sp>
    </p:spTree>
    <p:extLst>
      <p:ext uri="{BB962C8B-B14F-4D97-AF65-F5344CB8AC3E}">
        <p14:creationId xmlns:p14="http://schemas.microsoft.com/office/powerpoint/2010/main" val="10874458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D778CF-A837-D561-8A02-F501E0054DED}"/>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2DC4D6A6-9B3A-C5ED-CDF9-2DB9C0CB2A9E}"/>
              </a:ext>
            </a:extLst>
          </p:cNvPr>
          <p:cNvSpPr>
            <a:spLocks noGrp="1"/>
          </p:cNvSpPr>
          <p:nvPr>
            <p:ph type="subTitle" idx="1"/>
          </p:nvPr>
        </p:nvSpPr>
        <p:spPr/>
        <p:txBody>
          <a:bodyPr>
            <a:normAutofit lnSpcReduction="10000"/>
          </a:bodyPr>
          <a:lstStyle/>
          <a:p>
            <a:r>
              <a:rPr lang="en-GB"/>
              <a:t>Recap of previous technique </a:t>
            </a:r>
          </a:p>
        </p:txBody>
      </p:sp>
      <p:pic>
        <p:nvPicPr>
          <p:cNvPr id="35" name="Graphic 34" descr="Clapping hands with solid fill">
            <a:extLst>
              <a:ext uri="{FF2B5EF4-FFF2-40B4-BE49-F238E27FC236}">
                <a16:creationId xmlns:a16="http://schemas.microsoft.com/office/drawing/2014/main" id="{15129F4C-0D06-D066-09B7-00FAA956EB8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19252" y="1608283"/>
            <a:ext cx="1629207" cy="1629207"/>
          </a:xfrm>
          <a:prstGeom prst="rect">
            <a:avLst/>
          </a:prstGeom>
        </p:spPr>
      </p:pic>
      <p:pic>
        <p:nvPicPr>
          <p:cNvPr id="8" name="Graphic 7" descr="Arrow circle with solid fill">
            <a:extLst>
              <a:ext uri="{FF2B5EF4-FFF2-40B4-BE49-F238E27FC236}">
                <a16:creationId xmlns:a16="http://schemas.microsoft.com/office/drawing/2014/main" id="{93FC52DE-CED3-B453-F748-F059AF80D7C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743274" y="1707756"/>
            <a:ext cx="1629206" cy="1629206"/>
          </a:xfrm>
          <a:prstGeom prst="rect">
            <a:avLst/>
          </a:prstGeom>
        </p:spPr>
      </p:pic>
    </p:spTree>
    <p:extLst>
      <p:ext uri="{BB962C8B-B14F-4D97-AF65-F5344CB8AC3E}">
        <p14:creationId xmlns:p14="http://schemas.microsoft.com/office/powerpoint/2010/main" val="3309602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22ED79-F0B4-A184-5184-98554F3C0666}"/>
            </a:ext>
          </a:extLst>
        </p:cNvPr>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EBE66B25-8713-76B8-8605-83D31FE8E90F}"/>
              </a:ext>
            </a:extLst>
          </p:cNvPr>
          <p:cNvPicPr>
            <a:picLocks noGrp="1" noChangeAspect="1"/>
          </p:cNvPicPr>
          <p:nvPr>
            <p:ph type="pic" sz="quarter" idx="21"/>
          </p:nvPr>
        </p:nvPicPr>
        <p:blipFill>
          <a:blip r:embed="rId3"/>
          <a:srcRect l="502" r="502"/>
          <a:stretch>
            <a:fillRect/>
          </a:stretch>
        </p:blipFill>
        <p:spPr>
          <a:prstGeom prst="rect">
            <a:avLst/>
          </a:prstGeom>
          <a:solidFill>
            <a:srgbClr val="ED772C"/>
          </a:solidFill>
        </p:spPr>
      </p:pic>
      <p:sp>
        <p:nvSpPr>
          <p:cNvPr id="5" name="Text Placeholder 4">
            <a:extLst>
              <a:ext uri="{FF2B5EF4-FFF2-40B4-BE49-F238E27FC236}">
                <a16:creationId xmlns:a16="http://schemas.microsoft.com/office/drawing/2014/main" id="{44C74A30-FB88-DD45-3FB1-C98DFC0E9E22}"/>
              </a:ext>
            </a:extLst>
          </p:cNvPr>
          <p:cNvSpPr>
            <a:spLocks noGrp="1"/>
          </p:cNvSpPr>
          <p:nvPr>
            <p:ph type="body" sz="quarter" idx="23"/>
          </p:nvPr>
        </p:nvSpPr>
        <p:spPr/>
        <p:txBody>
          <a:bodyPr/>
          <a:lstStyle/>
          <a:p>
            <a:r>
              <a:rPr lang="en-US"/>
              <a:t>#24 Sustaining yourself</a:t>
            </a:r>
          </a:p>
          <a:p>
            <a:pPr lvl="1"/>
            <a:r>
              <a:rPr lang="en-US"/>
              <a:t>SUSTAIN YOURSELF AND BUILD TO IMPACT </a:t>
            </a:r>
          </a:p>
          <a:p>
            <a:pPr lvl="2"/>
            <a:r>
              <a:rPr lang="en-GB"/>
              <a:t>Manage your emotions, stick to your standards, look after yourself and work to increase impact.</a:t>
            </a:r>
            <a:endParaRPr lang="en-US"/>
          </a:p>
        </p:txBody>
      </p:sp>
    </p:spTree>
    <p:extLst>
      <p:ext uri="{BB962C8B-B14F-4D97-AF65-F5344CB8AC3E}">
        <p14:creationId xmlns:p14="http://schemas.microsoft.com/office/powerpoint/2010/main" val="21569467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13630B-BA68-FA93-D7D5-4771CCC6DFCA}"/>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EC2575BB-5C3F-32A0-B9E2-76F86EEABD57}"/>
              </a:ext>
            </a:extLst>
          </p:cNvPr>
          <p:cNvSpPr>
            <a:spLocks noGrp="1"/>
          </p:cNvSpPr>
          <p:nvPr>
            <p:ph type="body" sz="quarter" idx="17"/>
          </p:nvPr>
        </p:nvSpPr>
        <p:spPr>
          <a:xfrm>
            <a:off x="335599" y="3147814"/>
            <a:ext cx="1930134" cy="802271"/>
          </a:xfrm>
        </p:spPr>
        <p:txBody>
          <a:bodyPr/>
          <a:lstStyle/>
          <a:p>
            <a:r>
              <a:rPr lang="en-US"/>
              <a:t>Stick to your standards</a:t>
            </a:r>
          </a:p>
          <a:p>
            <a:pPr lvl="1">
              <a:defRPr/>
            </a:pPr>
            <a:r>
              <a:rPr lang="en-GB"/>
              <a:t>Enforce the rules with warmth and integrity. </a:t>
            </a:r>
            <a:endParaRPr lang="en-US"/>
          </a:p>
          <a:p>
            <a:endParaRPr lang="en-US"/>
          </a:p>
        </p:txBody>
      </p:sp>
      <p:sp>
        <p:nvSpPr>
          <p:cNvPr id="11" name="Text Placeholder 10">
            <a:extLst>
              <a:ext uri="{FF2B5EF4-FFF2-40B4-BE49-F238E27FC236}">
                <a16:creationId xmlns:a16="http://schemas.microsoft.com/office/drawing/2014/main" id="{33A1089E-DB37-74A9-11A2-48501C249209}"/>
              </a:ext>
            </a:extLst>
          </p:cNvPr>
          <p:cNvSpPr>
            <a:spLocks noGrp="1"/>
          </p:cNvSpPr>
          <p:nvPr>
            <p:ph type="body" sz="quarter" idx="18"/>
          </p:nvPr>
        </p:nvSpPr>
        <p:spPr>
          <a:xfrm>
            <a:off x="2514175" y="3147814"/>
            <a:ext cx="1937067" cy="734560"/>
          </a:xfrm>
        </p:spPr>
        <p:txBody>
          <a:bodyPr/>
          <a:lstStyle/>
          <a:p>
            <a:r>
              <a:rPr lang="en-US"/>
              <a:t>Maintain perspective </a:t>
            </a:r>
          </a:p>
          <a:p>
            <a:pPr lvl="1">
              <a:defRPr/>
            </a:pPr>
            <a:r>
              <a:rPr lang="en-GB"/>
              <a:t>Remember your successes: recognise how much is going well, even on a bad day.</a:t>
            </a:r>
            <a:endParaRPr lang="en-US"/>
          </a:p>
        </p:txBody>
      </p:sp>
      <p:sp>
        <p:nvSpPr>
          <p:cNvPr id="12" name="Text Placeholder 11">
            <a:extLst>
              <a:ext uri="{FF2B5EF4-FFF2-40B4-BE49-F238E27FC236}">
                <a16:creationId xmlns:a16="http://schemas.microsoft.com/office/drawing/2014/main" id="{CE13BFBA-1A7F-7942-620E-44EBCD16B06C}"/>
              </a:ext>
            </a:extLst>
          </p:cNvPr>
          <p:cNvSpPr>
            <a:spLocks noGrp="1"/>
          </p:cNvSpPr>
          <p:nvPr>
            <p:ph type="body" sz="quarter" idx="19"/>
          </p:nvPr>
        </p:nvSpPr>
        <p:spPr>
          <a:xfrm>
            <a:off x="4706622" y="3147814"/>
            <a:ext cx="1930134" cy="956159"/>
          </a:xfrm>
        </p:spPr>
        <p:txBody>
          <a:bodyPr/>
          <a:lstStyle/>
          <a:p>
            <a:r>
              <a:rPr lang="en-US"/>
              <a:t>Give yourself time to make an impact</a:t>
            </a:r>
          </a:p>
          <a:p>
            <a:pPr lvl="1">
              <a:defRPr/>
            </a:pPr>
            <a:r>
              <a:rPr lang="en-GB"/>
              <a:t>Get the basics of your role right; work towards broader impact when you are ready.</a:t>
            </a:r>
            <a:endParaRPr lang="en-US"/>
          </a:p>
        </p:txBody>
      </p:sp>
      <p:sp>
        <p:nvSpPr>
          <p:cNvPr id="13" name="Text Placeholder 12">
            <a:extLst>
              <a:ext uri="{FF2B5EF4-FFF2-40B4-BE49-F238E27FC236}">
                <a16:creationId xmlns:a16="http://schemas.microsoft.com/office/drawing/2014/main" id="{FA9F8A03-AF39-8E76-0B49-9BEB7DDCF656}"/>
              </a:ext>
            </a:extLst>
          </p:cNvPr>
          <p:cNvSpPr>
            <a:spLocks noGrp="1"/>
          </p:cNvSpPr>
          <p:nvPr>
            <p:ph type="body" sz="quarter" idx="20"/>
          </p:nvPr>
        </p:nvSpPr>
        <p:spPr>
          <a:xfrm>
            <a:off x="6890017" y="3147814"/>
            <a:ext cx="1932252" cy="1263936"/>
          </a:xfrm>
        </p:spPr>
        <p:txBody>
          <a:bodyPr/>
          <a:lstStyle/>
          <a:p>
            <a:r>
              <a:rPr lang="en-US"/>
              <a:t>Find ways to decompress</a:t>
            </a:r>
          </a:p>
          <a:p>
            <a:pPr lvl="1">
              <a:defRPr/>
            </a:pPr>
            <a:r>
              <a:rPr lang="en-GB"/>
              <a:t>Record small wins; process events with others and maintain relationships; plan what you need for work; leave work at work; use the commute.</a:t>
            </a:r>
            <a:endParaRPr lang="en-US"/>
          </a:p>
        </p:txBody>
      </p:sp>
      <p:pic>
        <p:nvPicPr>
          <p:cNvPr id="3" name="Picture Placeholder 2">
            <a:extLst>
              <a:ext uri="{FF2B5EF4-FFF2-40B4-BE49-F238E27FC236}">
                <a16:creationId xmlns:a16="http://schemas.microsoft.com/office/drawing/2014/main" id="{4502623B-52EC-F433-750B-2EE59F52F34F}"/>
              </a:ext>
            </a:extLst>
          </p:cNvPr>
          <p:cNvPicPr>
            <a:picLocks noGrp="1" noChangeAspect="1"/>
          </p:cNvPicPr>
          <p:nvPr>
            <p:ph type="pic" sz="quarter" idx="21"/>
          </p:nvPr>
        </p:nvPicPr>
        <p:blipFill>
          <a:blip r:embed="rId3"/>
          <a:srcRect l="502" r="502"/>
          <a:stretch>
            <a:fillRect/>
          </a:stretch>
        </p:blipFill>
        <p:spPr>
          <a:prstGeom prst="rect">
            <a:avLst/>
          </a:prstGeom>
          <a:solidFill>
            <a:srgbClr val="ED772C"/>
          </a:solidFill>
        </p:spPr>
      </p:pic>
      <p:pic>
        <p:nvPicPr>
          <p:cNvPr id="5" name="Picture Placeholder 4">
            <a:extLst>
              <a:ext uri="{FF2B5EF4-FFF2-40B4-BE49-F238E27FC236}">
                <a16:creationId xmlns:a16="http://schemas.microsoft.com/office/drawing/2014/main" id="{FD4C3D28-3865-01A7-CA37-7CC3595E508F}"/>
              </a:ext>
            </a:extLst>
          </p:cNvPr>
          <p:cNvPicPr>
            <a:picLocks noGrp="1" noChangeAspect="1"/>
          </p:cNvPicPr>
          <p:nvPr>
            <p:ph type="pic" sz="quarter" idx="22"/>
          </p:nvPr>
        </p:nvPicPr>
        <p:blipFill>
          <a:blip r:embed="rId4"/>
          <a:srcRect l="502" r="502"/>
          <a:stretch>
            <a:fillRect/>
          </a:stretch>
        </p:blipFill>
        <p:spPr>
          <a:prstGeom prst="rect">
            <a:avLst/>
          </a:prstGeom>
          <a:solidFill>
            <a:srgbClr val="ED772C"/>
          </a:solidFill>
        </p:spPr>
      </p:pic>
      <p:pic>
        <p:nvPicPr>
          <p:cNvPr id="7" name="Picture Placeholder 6">
            <a:extLst>
              <a:ext uri="{FF2B5EF4-FFF2-40B4-BE49-F238E27FC236}">
                <a16:creationId xmlns:a16="http://schemas.microsoft.com/office/drawing/2014/main" id="{C8038E47-F32A-B4AA-D43E-16199C583972}"/>
              </a:ext>
            </a:extLst>
          </p:cNvPr>
          <p:cNvPicPr>
            <a:picLocks noGrp="1" noChangeAspect="1"/>
          </p:cNvPicPr>
          <p:nvPr>
            <p:ph type="pic" sz="quarter" idx="23"/>
          </p:nvPr>
        </p:nvPicPr>
        <p:blipFill>
          <a:blip r:embed="rId5"/>
          <a:srcRect l="502" r="502"/>
          <a:stretch>
            <a:fillRect/>
          </a:stretch>
        </p:blipFill>
        <p:spPr>
          <a:prstGeom prst="rect">
            <a:avLst/>
          </a:prstGeom>
          <a:solidFill>
            <a:srgbClr val="ED772C"/>
          </a:solidFill>
        </p:spPr>
      </p:pic>
      <p:pic>
        <p:nvPicPr>
          <p:cNvPr id="9" name="Picture Placeholder 8">
            <a:extLst>
              <a:ext uri="{FF2B5EF4-FFF2-40B4-BE49-F238E27FC236}">
                <a16:creationId xmlns:a16="http://schemas.microsoft.com/office/drawing/2014/main" id="{96C55ADF-5F38-FF3F-17F4-A1446EBFA4E7}"/>
              </a:ext>
            </a:extLst>
          </p:cNvPr>
          <p:cNvPicPr>
            <a:picLocks noGrp="1" noChangeAspect="1"/>
          </p:cNvPicPr>
          <p:nvPr>
            <p:ph type="pic" sz="quarter" idx="24"/>
          </p:nvPr>
        </p:nvPicPr>
        <p:blipFill>
          <a:blip r:embed="rId6"/>
          <a:srcRect l="503" r="503"/>
          <a:stretch/>
        </p:blipFill>
        <p:spPr>
          <a:prstGeom prst="rect">
            <a:avLst/>
          </a:prstGeom>
          <a:solidFill>
            <a:srgbClr val="ED772C"/>
          </a:solidFill>
        </p:spPr>
      </p:pic>
    </p:spTree>
    <p:extLst>
      <p:ext uri="{BB962C8B-B14F-4D97-AF65-F5344CB8AC3E}">
        <p14:creationId xmlns:p14="http://schemas.microsoft.com/office/powerpoint/2010/main" val="27076134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38BB13-766D-9EF4-5546-707DCDDC02F0}"/>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D6D7DD82-87C8-33A9-790A-08C3CC79CC60}"/>
              </a:ext>
            </a:extLst>
          </p:cNvPr>
          <p:cNvSpPr>
            <a:spLocks noGrp="1"/>
          </p:cNvSpPr>
          <p:nvPr>
            <p:ph type="subTitle" idx="1"/>
          </p:nvPr>
        </p:nvSpPr>
        <p:spPr/>
        <p:txBody>
          <a:bodyPr/>
          <a:lstStyle/>
          <a:p>
            <a:r>
              <a:rPr lang="en-GB"/>
              <a:t>Turn and talk</a:t>
            </a:r>
          </a:p>
        </p:txBody>
      </p:sp>
      <p:sp>
        <p:nvSpPr>
          <p:cNvPr id="3" name="Text Placeholder 2">
            <a:extLst>
              <a:ext uri="{FF2B5EF4-FFF2-40B4-BE49-F238E27FC236}">
                <a16:creationId xmlns:a16="http://schemas.microsoft.com/office/drawing/2014/main" id="{4AD00DE4-14F6-D8C0-899C-C6AF3E45DD3C}"/>
              </a:ext>
            </a:extLst>
          </p:cNvPr>
          <p:cNvSpPr>
            <a:spLocks noGrp="1"/>
          </p:cNvSpPr>
          <p:nvPr>
            <p:ph type="body" sz="quarter" idx="15"/>
          </p:nvPr>
        </p:nvSpPr>
        <p:spPr/>
        <p:txBody>
          <a:bodyPr/>
          <a:lstStyle/>
          <a:p>
            <a:endParaRPr lang="en-GB"/>
          </a:p>
          <a:p>
            <a:endParaRPr lang="en-GB"/>
          </a:p>
        </p:txBody>
      </p:sp>
      <p:sp>
        <p:nvSpPr>
          <p:cNvPr id="4" name="Text Placeholder 2">
            <a:extLst>
              <a:ext uri="{FF2B5EF4-FFF2-40B4-BE49-F238E27FC236}">
                <a16:creationId xmlns:a16="http://schemas.microsoft.com/office/drawing/2014/main" id="{C36539F0-C306-1196-3091-B44D45552FA3}"/>
              </a:ext>
            </a:extLst>
          </p:cNvPr>
          <p:cNvSpPr txBox="1">
            <a:spLocks/>
          </p:cNvSpPr>
          <p:nvPr/>
        </p:nvSpPr>
        <p:spPr>
          <a:xfrm>
            <a:off x="323850" y="1508288"/>
            <a:ext cx="6840000" cy="2783402"/>
          </a:xfrm>
          <a:prstGeom prst="rect">
            <a:avLst/>
          </a:prstGeom>
          <a:noFill/>
        </p:spPr>
        <p:txBody>
          <a:bodyPr vert="horz" wrap="square" lIns="0" tIns="0" rIns="0" bIns="0" rtlCol="0">
            <a:noAutofit/>
          </a:bodyPr>
          <a:lstStyle>
            <a:lvl1pPr marL="0" indent="0" algn="l" defTabSz="685800" rtl="0" eaLnBrk="1" latinLnBrk="0" hangingPunct="1">
              <a:lnSpc>
                <a:spcPct val="90000"/>
              </a:lnSpc>
              <a:spcBef>
                <a:spcPts val="0"/>
              </a:spcBef>
              <a:spcAft>
                <a:spcPts val="1000"/>
              </a:spcAft>
              <a:buClr>
                <a:srgbClr val="127A84"/>
              </a:buClr>
              <a:buFontTx/>
              <a:buNone/>
              <a:defRPr sz="2600" b="0" i="0" kern="1200" baseline="0">
                <a:solidFill>
                  <a:schemeClr val="accent1"/>
                </a:solidFill>
                <a:latin typeface="Univers Condensed" panose="020F0502020204030204" pitchFamily="34" charset="0"/>
                <a:ea typeface="+mn-ea"/>
                <a:cs typeface="+mn-cs"/>
              </a:defRPr>
            </a:lvl1pPr>
            <a:lvl2pPr marL="628650" indent="-285750" algn="l" defTabSz="685800" rtl="0" eaLnBrk="1" latinLnBrk="0" hangingPunct="1">
              <a:lnSpc>
                <a:spcPct val="90000"/>
              </a:lnSpc>
              <a:spcBef>
                <a:spcPts val="375"/>
              </a:spcBef>
              <a:buClr>
                <a:srgbClr val="127A84"/>
              </a:buClr>
              <a:buFont typeface="Univers" panose="020B0503020202020204" pitchFamily="34" charset="0"/>
              <a:buChar char="–"/>
              <a:defRPr sz="2400" b="0" i="0" kern="1200" baseline="0">
                <a:solidFill>
                  <a:schemeClr val="bg1"/>
                </a:solidFill>
                <a:latin typeface="Univers LT Std 67 Bold Condense" panose="020B0603020202020204" pitchFamily="34" charset="0"/>
                <a:ea typeface="+mn-ea"/>
                <a:cs typeface="+mn-cs"/>
              </a:defRPr>
            </a:lvl2pPr>
            <a:lvl3pPr marL="857250" indent="-171450" algn="l" defTabSz="685800" rtl="0" eaLnBrk="1" latinLnBrk="0" hangingPunct="1">
              <a:lnSpc>
                <a:spcPct val="90000"/>
              </a:lnSpc>
              <a:spcBef>
                <a:spcPts val="375"/>
              </a:spcBef>
              <a:buClr>
                <a:srgbClr val="127A84"/>
              </a:buClr>
              <a:buFont typeface="Univers" panose="020B0503020202020204" pitchFamily="34" charset="0"/>
              <a:buChar char="–"/>
              <a:defRPr sz="2400" b="0" i="0" kern="1200" baseline="0">
                <a:solidFill>
                  <a:schemeClr val="bg1"/>
                </a:solidFill>
                <a:latin typeface="Univers LT Std 67 Bold Condense" panose="020B0603020202020204" pitchFamily="34" charset="0"/>
                <a:ea typeface="+mn-ea"/>
                <a:cs typeface="+mn-cs"/>
              </a:defRPr>
            </a:lvl3pPr>
            <a:lvl4pPr marL="1200150" indent="-171450" algn="l" defTabSz="685800" rtl="0" eaLnBrk="1" latinLnBrk="0" hangingPunct="1">
              <a:lnSpc>
                <a:spcPct val="90000"/>
              </a:lnSpc>
              <a:spcBef>
                <a:spcPts val="375"/>
              </a:spcBef>
              <a:buClr>
                <a:srgbClr val="127A84"/>
              </a:buClr>
              <a:buFont typeface="Univers" panose="020B0503020202020204" pitchFamily="34" charset="0"/>
              <a:buChar char="–"/>
              <a:defRPr sz="2400" b="0" i="0" kern="1200" baseline="0">
                <a:solidFill>
                  <a:schemeClr val="bg1"/>
                </a:solidFill>
                <a:latin typeface="Univers LT Std 67 Bold Condense" panose="020B06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2400" b="0" i="0" kern="1200" baseline="0">
                <a:solidFill>
                  <a:schemeClr val="bg1"/>
                </a:solidFill>
                <a:latin typeface="Univers LT Std 67 Bold Condense" panose="020B06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GB" dirty="0"/>
              <a:t>What do you do to sustain yourself: </a:t>
            </a:r>
          </a:p>
          <a:p>
            <a:endParaRPr lang="en-GB" dirty="0"/>
          </a:p>
          <a:p>
            <a:r>
              <a:rPr lang="en-GB" dirty="0"/>
              <a:t>How do you ensure you stick to your standards and maintain your boundaries? </a:t>
            </a:r>
          </a:p>
          <a:p>
            <a:endParaRPr lang="en-GB" dirty="0"/>
          </a:p>
          <a:p>
            <a:endParaRPr lang="en-GB" dirty="0"/>
          </a:p>
        </p:txBody>
      </p:sp>
    </p:spTree>
    <p:extLst>
      <p:ext uri="{BB962C8B-B14F-4D97-AF65-F5344CB8AC3E}">
        <p14:creationId xmlns:p14="http://schemas.microsoft.com/office/powerpoint/2010/main" val="31752238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BB74C5-893E-03D9-85C0-98117C06742F}"/>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34504C89-700B-6601-BDC6-BB01E88CED81}"/>
              </a:ext>
            </a:extLst>
          </p:cNvPr>
          <p:cNvSpPr>
            <a:spLocks noGrp="1"/>
          </p:cNvSpPr>
          <p:nvPr>
            <p:ph type="subTitle" idx="1"/>
          </p:nvPr>
        </p:nvSpPr>
        <p:spPr/>
        <p:txBody>
          <a:bodyPr/>
          <a:lstStyle/>
          <a:p>
            <a:r>
              <a:rPr lang="en-GB"/>
              <a:t>Turn and talk</a:t>
            </a:r>
          </a:p>
        </p:txBody>
      </p:sp>
      <p:sp>
        <p:nvSpPr>
          <p:cNvPr id="3" name="Text Placeholder 2">
            <a:extLst>
              <a:ext uri="{FF2B5EF4-FFF2-40B4-BE49-F238E27FC236}">
                <a16:creationId xmlns:a16="http://schemas.microsoft.com/office/drawing/2014/main" id="{FBC91F6B-8200-0A90-4C18-C58C6A5D08E1}"/>
              </a:ext>
            </a:extLst>
          </p:cNvPr>
          <p:cNvSpPr>
            <a:spLocks noGrp="1"/>
          </p:cNvSpPr>
          <p:nvPr>
            <p:ph type="body" sz="quarter" idx="15"/>
          </p:nvPr>
        </p:nvSpPr>
        <p:spPr/>
        <p:txBody>
          <a:bodyPr/>
          <a:lstStyle/>
          <a:p>
            <a:endParaRPr lang="en-GB"/>
          </a:p>
          <a:p>
            <a:endParaRPr lang="en-GB"/>
          </a:p>
        </p:txBody>
      </p:sp>
      <p:sp>
        <p:nvSpPr>
          <p:cNvPr id="4" name="Text Placeholder 2">
            <a:extLst>
              <a:ext uri="{FF2B5EF4-FFF2-40B4-BE49-F238E27FC236}">
                <a16:creationId xmlns:a16="http://schemas.microsoft.com/office/drawing/2014/main" id="{DD63AAB2-9411-B9C4-B133-FAB72EF835B1}"/>
              </a:ext>
            </a:extLst>
          </p:cNvPr>
          <p:cNvSpPr txBox="1">
            <a:spLocks/>
          </p:cNvSpPr>
          <p:nvPr/>
        </p:nvSpPr>
        <p:spPr>
          <a:xfrm>
            <a:off x="323850" y="1508288"/>
            <a:ext cx="6840000" cy="2783402"/>
          </a:xfrm>
          <a:prstGeom prst="rect">
            <a:avLst/>
          </a:prstGeom>
          <a:noFill/>
        </p:spPr>
        <p:txBody>
          <a:bodyPr vert="horz" wrap="square" lIns="0" tIns="0" rIns="0" bIns="0" rtlCol="0">
            <a:noAutofit/>
          </a:bodyPr>
          <a:lstStyle>
            <a:lvl1pPr marL="0" indent="0" algn="l" defTabSz="685800" rtl="0" eaLnBrk="1" latinLnBrk="0" hangingPunct="1">
              <a:lnSpc>
                <a:spcPct val="90000"/>
              </a:lnSpc>
              <a:spcBef>
                <a:spcPts val="0"/>
              </a:spcBef>
              <a:spcAft>
                <a:spcPts val="1000"/>
              </a:spcAft>
              <a:buClr>
                <a:srgbClr val="127A84"/>
              </a:buClr>
              <a:buFontTx/>
              <a:buNone/>
              <a:defRPr sz="2600" b="0" i="0" kern="1200" baseline="0">
                <a:solidFill>
                  <a:schemeClr val="accent1"/>
                </a:solidFill>
                <a:latin typeface="Univers Condensed" panose="020F0502020204030204" pitchFamily="34" charset="0"/>
                <a:ea typeface="+mn-ea"/>
                <a:cs typeface="+mn-cs"/>
              </a:defRPr>
            </a:lvl1pPr>
            <a:lvl2pPr marL="628650" indent="-285750" algn="l" defTabSz="685800" rtl="0" eaLnBrk="1" latinLnBrk="0" hangingPunct="1">
              <a:lnSpc>
                <a:spcPct val="90000"/>
              </a:lnSpc>
              <a:spcBef>
                <a:spcPts val="375"/>
              </a:spcBef>
              <a:buClr>
                <a:srgbClr val="127A84"/>
              </a:buClr>
              <a:buFont typeface="Univers" panose="020B0503020202020204" pitchFamily="34" charset="0"/>
              <a:buChar char="–"/>
              <a:defRPr sz="2400" b="0" i="0" kern="1200" baseline="0">
                <a:solidFill>
                  <a:schemeClr val="bg1"/>
                </a:solidFill>
                <a:latin typeface="Univers LT Std 67 Bold Condense" panose="020B0603020202020204" pitchFamily="34" charset="0"/>
                <a:ea typeface="+mn-ea"/>
                <a:cs typeface="+mn-cs"/>
              </a:defRPr>
            </a:lvl2pPr>
            <a:lvl3pPr marL="857250" indent="-171450" algn="l" defTabSz="685800" rtl="0" eaLnBrk="1" latinLnBrk="0" hangingPunct="1">
              <a:lnSpc>
                <a:spcPct val="90000"/>
              </a:lnSpc>
              <a:spcBef>
                <a:spcPts val="375"/>
              </a:spcBef>
              <a:buClr>
                <a:srgbClr val="127A84"/>
              </a:buClr>
              <a:buFont typeface="Univers" panose="020B0503020202020204" pitchFamily="34" charset="0"/>
              <a:buChar char="–"/>
              <a:defRPr sz="2400" b="0" i="0" kern="1200" baseline="0">
                <a:solidFill>
                  <a:schemeClr val="bg1"/>
                </a:solidFill>
                <a:latin typeface="Univers LT Std 67 Bold Condense" panose="020B0603020202020204" pitchFamily="34" charset="0"/>
                <a:ea typeface="+mn-ea"/>
                <a:cs typeface="+mn-cs"/>
              </a:defRPr>
            </a:lvl3pPr>
            <a:lvl4pPr marL="1200150" indent="-171450" algn="l" defTabSz="685800" rtl="0" eaLnBrk="1" latinLnBrk="0" hangingPunct="1">
              <a:lnSpc>
                <a:spcPct val="90000"/>
              </a:lnSpc>
              <a:spcBef>
                <a:spcPts val="375"/>
              </a:spcBef>
              <a:buClr>
                <a:srgbClr val="127A84"/>
              </a:buClr>
              <a:buFont typeface="Univers" panose="020B0503020202020204" pitchFamily="34" charset="0"/>
              <a:buChar char="–"/>
              <a:defRPr sz="2400" b="0" i="0" kern="1200" baseline="0">
                <a:solidFill>
                  <a:schemeClr val="bg1"/>
                </a:solidFill>
                <a:latin typeface="Univers LT Std 67 Bold Condense" panose="020B06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2400" b="0" i="0" kern="1200" baseline="0">
                <a:solidFill>
                  <a:schemeClr val="bg1"/>
                </a:solidFill>
                <a:latin typeface="Univers LT Std 67 Bold Condense" panose="020B06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GB" dirty="0"/>
              <a:t>What do you do to sustain yourself: </a:t>
            </a:r>
          </a:p>
          <a:p>
            <a:endParaRPr lang="en-GB" dirty="0"/>
          </a:p>
          <a:p>
            <a:r>
              <a:rPr lang="en-GB" dirty="0"/>
              <a:t>How do you recognise your successes even when you are having a bad day or a bad week at work? </a:t>
            </a:r>
          </a:p>
          <a:p>
            <a:endParaRPr lang="en-GB" dirty="0"/>
          </a:p>
          <a:p>
            <a:endParaRPr lang="en-GB" dirty="0"/>
          </a:p>
        </p:txBody>
      </p:sp>
    </p:spTree>
    <p:extLst>
      <p:ext uri="{BB962C8B-B14F-4D97-AF65-F5344CB8AC3E}">
        <p14:creationId xmlns:p14="http://schemas.microsoft.com/office/powerpoint/2010/main" val="22406294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B3F94A-496F-AB37-89B9-E6F1E7C6B30B}"/>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37CD9EF2-98CC-A5FE-867C-F28B577CA46F}"/>
              </a:ext>
            </a:extLst>
          </p:cNvPr>
          <p:cNvSpPr>
            <a:spLocks noGrp="1"/>
          </p:cNvSpPr>
          <p:nvPr>
            <p:ph type="subTitle" idx="1"/>
          </p:nvPr>
        </p:nvSpPr>
        <p:spPr/>
        <p:txBody>
          <a:bodyPr/>
          <a:lstStyle/>
          <a:p>
            <a:r>
              <a:rPr lang="en-GB"/>
              <a:t>Turn and talk</a:t>
            </a:r>
          </a:p>
        </p:txBody>
      </p:sp>
      <p:sp>
        <p:nvSpPr>
          <p:cNvPr id="3" name="Text Placeholder 2">
            <a:extLst>
              <a:ext uri="{FF2B5EF4-FFF2-40B4-BE49-F238E27FC236}">
                <a16:creationId xmlns:a16="http://schemas.microsoft.com/office/drawing/2014/main" id="{383C362B-B015-B979-3945-B5A13CFC7E8C}"/>
              </a:ext>
            </a:extLst>
          </p:cNvPr>
          <p:cNvSpPr>
            <a:spLocks noGrp="1"/>
          </p:cNvSpPr>
          <p:nvPr>
            <p:ph type="body" sz="quarter" idx="15"/>
          </p:nvPr>
        </p:nvSpPr>
        <p:spPr/>
        <p:txBody>
          <a:bodyPr/>
          <a:lstStyle/>
          <a:p>
            <a:endParaRPr lang="en-GB"/>
          </a:p>
          <a:p>
            <a:endParaRPr lang="en-GB"/>
          </a:p>
        </p:txBody>
      </p:sp>
      <p:sp>
        <p:nvSpPr>
          <p:cNvPr id="4" name="Text Placeholder 2">
            <a:extLst>
              <a:ext uri="{FF2B5EF4-FFF2-40B4-BE49-F238E27FC236}">
                <a16:creationId xmlns:a16="http://schemas.microsoft.com/office/drawing/2014/main" id="{6D95C16D-E3B8-7157-0C38-B5676614B0A5}"/>
              </a:ext>
            </a:extLst>
          </p:cNvPr>
          <p:cNvSpPr txBox="1">
            <a:spLocks/>
          </p:cNvSpPr>
          <p:nvPr/>
        </p:nvSpPr>
        <p:spPr>
          <a:xfrm>
            <a:off x="323850" y="1508288"/>
            <a:ext cx="6840000" cy="2783402"/>
          </a:xfrm>
          <a:prstGeom prst="rect">
            <a:avLst/>
          </a:prstGeom>
          <a:noFill/>
        </p:spPr>
        <p:txBody>
          <a:bodyPr vert="horz" wrap="square" lIns="0" tIns="0" rIns="0" bIns="0" rtlCol="0">
            <a:noAutofit/>
          </a:bodyPr>
          <a:lstStyle>
            <a:lvl1pPr marL="0" indent="0" algn="l" defTabSz="685800" rtl="0" eaLnBrk="1" latinLnBrk="0" hangingPunct="1">
              <a:lnSpc>
                <a:spcPct val="90000"/>
              </a:lnSpc>
              <a:spcBef>
                <a:spcPts val="0"/>
              </a:spcBef>
              <a:spcAft>
                <a:spcPts val="1000"/>
              </a:spcAft>
              <a:buClr>
                <a:srgbClr val="127A84"/>
              </a:buClr>
              <a:buFontTx/>
              <a:buNone/>
              <a:defRPr sz="2600" b="0" i="0" kern="1200" baseline="0">
                <a:solidFill>
                  <a:schemeClr val="accent1"/>
                </a:solidFill>
                <a:latin typeface="Univers Condensed" panose="020F0502020204030204" pitchFamily="34" charset="0"/>
                <a:ea typeface="+mn-ea"/>
                <a:cs typeface="+mn-cs"/>
              </a:defRPr>
            </a:lvl1pPr>
            <a:lvl2pPr marL="628650" indent="-285750" algn="l" defTabSz="685800" rtl="0" eaLnBrk="1" latinLnBrk="0" hangingPunct="1">
              <a:lnSpc>
                <a:spcPct val="90000"/>
              </a:lnSpc>
              <a:spcBef>
                <a:spcPts val="375"/>
              </a:spcBef>
              <a:buClr>
                <a:srgbClr val="127A84"/>
              </a:buClr>
              <a:buFont typeface="Univers" panose="020B0503020202020204" pitchFamily="34" charset="0"/>
              <a:buChar char="–"/>
              <a:defRPr sz="2400" b="0" i="0" kern="1200" baseline="0">
                <a:solidFill>
                  <a:schemeClr val="bg1"/>
                </a:solidFill>
                <a:latin typeface="Univers LT Std 67 Bold Condense" panose="020B0603020202020204" pitchFamily="34" charset="0"/>
                <a:ea typeface="+mn-ea"/>
                <a:cs typeface="+mn-cs"/>
              </a:defRPr>
            </a:lvl2pPr>
            <a:lvl3pPr marL="857250" indent="-171450" algn="l" defTabSz="685800" rtl="0" eaLnBrk="1" latinLnBrk="0" hangingPunct="1">
              <a:lnSpc>
                <a:spcPct val="90000"/>
              </a:lnSpc>
              <a:spcBef>
                <a:spcPts val="375"/>
              </a:spcBef>
              <a:buClr>
                <a:srgbClr val="127A84"/>
              </a:buClr>
              <a:buFont typeface="Univers" panose="020B0503020202020204" pitchFamily="34" charset="0"/>
              <a:buChar char="–"/>
              <a:defRPr sz="2400" b="0" i="0" kern="1200" baseline="0">
                <a:solidFill>
                  <a:schemeClr val="bg1"/>
                </a:solidFill>
                <a:latin typeface="Univers LT Std 67 Bold Condense" panose="020B0603020202020204" pitchFamily="34" charset="0"/>
                <a:ea typeface="+mn-ea"/>
                <a:cs typeface="+mn-cs"/>
              </a:defRPr>
            </a:lvl3pPr>
            <a:lvl4pPr marL="1200150" indent="-171450" algn="l" defTabSz="685800" rtl="0" eaLnBrk="1" latinLnBrk="0" hangingPunct="1">
              <a:lnSpc>
                <a:spcPct val="90000"/>
              </a:lnSpc>
              <a:spcBef>
                <a:spcPts val="375"/>
              </a:spcBef>
              <a:buClr>
                <a:srgbClr val="127A84"/>
              </a:buClr>
              <a:buFont typeface="Univers" panose="020B0503020202020204" pitchFamily="34" charset="0"/>
              <a:buChar char="–"/>
              <a:defRPr sz="2400" b="0" i="0" kern="1200" baseline="0">
                <a:solidFill>
                  <a:schemeClr val="bg1"/>
                </a:solidFill>
                <a:latin typeface="Univers LT Std 67 Bold Condense" panose="020B06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2400" b="0" i="0" kern="1200" baseline="0">
                <a:solidFill>
                  <a:schemeClr val="bg1"/>
                </a:solidFill>
                <a:latin typeface="Univers LT Std 67 Bold Condense" panose="020B06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GB" dirty="0"/>
              <a:t>What do you do to sustain yourself: </a:t>
            </a:r>
          </a:p>
          <a:p>
            <a:endParaRPr lang="en-GB" dirty="0"/>
          </a:p>
          <a:p>
            <a:r>
              <a:rPr lang="en-GB" dirty="0"/>
              <a:t>How do you continue to work on your practice as an officer? </a:t>
            </a:r>
          </a:p>
          <a:p>
            <a:endParaRPr lang="en-GB" dirty="0"/>
          </a:p>
          <a:p>
            <a:endParaRPr lang="en-GB" dirty="0"/>
          </a:p>
        </p:txBody>
      </p:sp>
    </p:spTree>
    <p:extLst>
      <p:ext uri="{BB962C8B-B14F-4D97-AF65-F5344CB8AC3E}">
        <p14:creationId xmlns:p14="http://schemas.microsoft.com/office/powerpoint/2010/main" val="14442265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F2B89F-8418-280F-53AE-0F65AF500A0A}"/>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2B10958E-AD6F-8ADB-3780-A97160C045F0}"/>
              </a:ext>
            </a:extLst>
          </p:cNvPr>
          <p:cNvSpPr>
            <a:spLocks noGrp="1"/>
          </p:cNvSpPr>
          <p:nvPr>
            <p:ph type="subTitle" idx="1"/>
          </p:nvPr>
        </p:nvSpPr>
        <p:spPr/>
        <p:txBody>
          <a:bodyPr/>
          <a:lstStyle/>
          <a:p>
            <a:r>
              <a:rPr lang="en-GB"/>
              <a:t>Turn and talk</a:t>
            </a:r>
          </a:p>
        </p:txBody>
      </p:sp>
      <p:sp>
        <p:nvSpPr>
          <p:cNvPr id="3" name="Text Placeholder 2">
            <a:extLst>
              <a:ext uri="{FF2B5EF4-FFF2-40B4-BE49-F238E27FC236}">
                <a16:creationId xmlns:a16="http://schemas.microsoft.com/office/drawing/2014/main" id="{23C96682-56DE-A884-888C-47A8BB911552}"/>
              </a:ext>
            </a:extLst>
          </p:cNvPr>
          <p:cNvSpPr>
            <a:spLocks noGrp="1"/>
          </p:cNvSpPr>
          <p:nvPr>
            <p:ph type="body" sz="quarter" idx="15"/>
          </p:nvPr>
        </p:nvSpPr>
        <p:spPr/>
        <p:txBody>
          <a:bodyPr/>
          <a:lstStyle/>
          <a:p>
            <a:endParaRPr lang="en-GB"/>
          </a:p>
          <a:p>
            <a:endParaRPr lang="en-GB"/>
          </a:p>
        </p:txBody>
      </p:sp>
      <p:sp>
        <p:nvSpPr>
          <p:cNvPr id="4" name="Text Placeholder 2">
            <a:extLst>
              <a:ext uri="{FF2B5EF4-FFF2-40B4-BE49-F238E27FC236}">
                <a16:creationId xmlns:a16="http://schemas.microsoft.com/office/drawing/2014/main" id="{C4F14B21-AE1E-A6B3-7F85-8803D6F0A6CE}"/>
              </a:ext>
            </a:extLst>
          </p:cNvPr>
          <p:cNvSpPr txBox="1">
            <a:spLocks/>
          </p:cNvSpPr>
          <p:nvPr/>
        </p:nvSpPr>
        <p:spPr>
          <a:xfrm>
            <a:off x="323850" y="1508288"/>
            <a:ext cx="6840000" cy="2783402"/>
          </a:xfrm>
          <a:prstGeom prst="rect">
            <a:avLst/>
          </a:prstGeom>
          <a:noFill/>
        </p:spPr>
        <p:txBody>
          <a:bodyPr vert="horz" wrap="square" lIns="0" tIns="0" rIns="0" bIns="0" rtlCol="0">
            <a:noAutofit/>
          </a:bodyPr>
          <a:lstStyle>
            <a:lvl1pPr marL="0" indent="0" algn="l" defTabSz="685800" rtl="0" eaLnBrk="1" latinLnBrk="0" hangingPunct="1">
              <a:lnSpc>
                <a:spcPct val="90000"/>
              </a:lnSpc>
              <a:spcBef>
                <a:spcPts val="0"/>
              </a:spcBef>
              <a:spcAft>
                <a:spcPts val="1000"/>
              </a:spcAft>
              <a:buClr>
                <a:srgbClr val="127A84"/>
              </a:buClr>
              <a:buFontTx/>
              <a:buNone/>
              <a:defRPr sz="2600" b="0" i="0" kern="1200" baseline="0">
                <a:solidFill>
                  <a:schemeClr val="accent1"/>
                </a:solidFill>
                <a:latin typeface="Univers Condensed" panose="020F0502020204030204" pitchFamily="34" charset="0"/>
                <a:ea typeface="+mn-ea"/>
                <a:cs typeface="+mn-cs"/>
              </a:defRPr>
            </a:lvl1pPr>
            <a:lvl2pPr marL="628650" indent="-285750" algn="l" defTabSz="685800" rtl="0" eaLnBrk="1" latinLnBrk="0" hangingPunct="1">
              <a:lnSpc>
                <a:spcPct val="90000"/>
              </a:lnSpc>
              <a:spcBef>
                <a:spcPts val="375"/>
              </a:spcBef>
              <a:buClr>
                <a:srgbClr val="127A84"/>
              </a:buClr>
              <a:buFont typeface="Univers" panose="020B0503020202020204" pitchFamily="34" charset="0"/>
              <a:buChar char="–"/>
              <a:defRPr sz="2400" b="0" i="0" kern="1200" baseline="0">
                <a:solidFill>
                  <a:schemeClr val="bg1"/>
                </a:solidFill>
                <a:latin typeface="Univers LT Std 67 Bold Condense" panose="020B0603020202020204" pitchFamily="34" charset="0"/>
                <a:ea typeface="+mn-ea"/>
                <a:cs typeface="+mn-cs"/>
              </a:defRPr>
            </a:lvl2pPr>
            <a:lvl3pPr marL="857250" indent="-171450" algn="l" defTabSz="685800" rtl="0" eaLnBrk="1" latinLnBrk="0" hangingPunct="1">
              <a:lnSpc>
                <a:spcPct val="90000"/>
              </a:lnSpc>
              <a:spcBef>
                <a:spcPts val="375"/>
              </a:spcBef>
              <a:buClr>
                <a:srgbClr val="127A84"/>
              </a:buClr>
              <a:buFont typeface="Univers" panose="020B0503020202020204" pitchFamily="34" charset="0"/>
              <a:buChar char="–"/>
              <a:defRPr sz="2400" b="0" i="0" kern="1200" baseline="0">
                <a:solidFill>
                  <a:schemeClr val="bg1"/>
                </a:solidFill>
                <a:latin typeface="Univers LT Std 67 Bold Condense" panose="020B0603020202020204" pitchFamily="34" charset="0"/>
                <a:ea typeface="+mn-ea"/>
                <a:cs typeface="+mn-cs"/>
              </a:defRPr>
            </a:lvl3pPr>
            <a:lvl4pPr marL="1200150" indent="-171450" algn="l" defTabSz="685800" rtl="0" eaLnBrk="1" latinLnBrk="0" hangingPunct="1">
              <a:lnSpc>
                <a:spcPct val="90000"/>
              </a:lnSpc>
              <a:spcBef>
                <a:spcPts val="375"/>
              </a:spcBef>
              <a:buClr>
                <a:srgbClr val="127A84"/>
              </a:buClr>
              <a:buFont typeface="Univers" panose="020B0503020202020204" pitchFamily="34" charset="0"/>
              <a:buChar char="–"/>
              <a:defRPr sz="2400" b="0" i="0" kern="1200" baseline="0">
                <a:solidFill>
                  <a:schemeClr val="bg1"/>
                </a:solidFill>
                <a:latin typeface="Univers LT Std 67 Bold Condense" panose="020B06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2400" b="0" i="0" kern="1200" baseline="0">
                <a:solidFill>
                  <a:schemeClr val="bg1"/>
                </a:solidFill>
                <a:latin typeface="Univers LT Std 67 Bold Condense" panose="020B06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GB" dirty="0"/>
              <a:t>What do you do to sustain yourself: </a:t>
            </a:r>
          </a:p>
          <a:p>
            <a:endParaRPr lang="en-GB" dirty="0"/>
          </a:p>
          <a:p>
            <a:r>
              <a:rPr lang="en-GB" dirty="0"/>
              <a:t>What do you do to decompress? How do you find the space and time to do these activities? </a:t>
            </a:r>
          </a:p>
          <a:p>
            <a:endParaRPr lang="en-GB" dirty="0"/>
          </a:p>
          <a:p>
            <a:endParaRPr lang="en-GB" dirty="0"/>
          </a:p>
        </p:txBody>
      </p:sp>
    </p:spTree>
    <p:extLst>
      <p:ext uri="{BB962C8B-B14F-4D97-AF65-F5344CB8AC3E}">
        <p14:creationId xmlns:p14="http://schemas.microsoft.com/office/powerpoint/2010/main" val="2992094980"/>
      </p:ext>
    </p:extLst>
  </p:cSld>
  <p:clrMapOvr>
    <a:masterClrMapping/>
  </p:clrMapOvr>
</p:sld>
</file>

<file path=ppt/theme/theme1.xml><?xml version="1.0" encoding="utf-8"?>
<a:theme xmlns:a="http://schemas.openxmlformats.org/drawingml/2006/main" name="LEADING PRISON LANDINGS - SLIDES">
  <a:themeElements>
    <a:clrScheme name="Custom 6">
      <a:dk1>
        <a:srgbClr val="000000"/>
      </a:dk1>
      <a:lt1>
        <a:srgbClr val="FFFFFF"/>
      </a:lt1>
      <a:dk2>
        <a:srgbClr val="555558"/>
      </a:dk2>
      <a:lt2>
        <a:srgbClr val="DBD9D5"/>
      </a:lt2>
      <a:accent1>
        <a:srgbClr val="008A96"/>
      </a:accent1>
      <a:accent2>
        <a:srgbClr val="CDDB27"/>
      </a:accent2>
      <a:accent3>
        <a:srgbClr val="000000"/>
      </a:accent3>
      <a:accent4>
        <a:srgbClr val="FFFFFF"/>
      </a:accent4>
      <a:accent5>
        <a:srgbClr val="9B268F"/>
      </a:accent5>
      <a:accent6>
        <a:srgbClr val="FFFFFF"/>
      </a:accent6>
      <a:hlink>
        <a:srgbClr val="008A96"/>
      </a:hlink>
      <a:folHlink>
        <a:srgbClr val="CDDB27"/>
      </a:folHlink>
    </a:clrScheme>
    <a:fontScheme name="Unlocked Template">
      <a:majorFont>
        <a:latin typeface="Univers Condensed"/>
        <a:ea typeface=""/>
        <a:cs typeface=""/>
      </a:majorFont>
      <a:minorFont>
        <a:latin typeface="Univer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fontAlgn="t">
          <a:lnSpc>
            <a:spcPct val="75000"/>
          </a:lnSpc>
          <a:spcBef>
            <a:spcPts val="0"/>
          </a:spcBef>
          <a:defRPr sz="4800" b="1" i="0" dirty="0">
            <a:solidFill>
              <a:srgbClr val="CDD615"/>
            </a:solidFill>
            <a:latin typeface="Univers Condensed" panose="020F0502020204030204" pitchFamily="34" charset="0"/>
            <a:cs typeface="Univers Condensed" panose="020F0502020204030204" pitchFamily="34" charset="0"/>
          </a:defRPr>
        </a:defPPr>
      </a:lstStyle>
    </a:txDef>
  </a:objectDefaults>
  <a:extraClrSchemeLst/>
  <a:extLst>
    <a:ext uri="{05A4C25C-085E-4340-85A3-A5531E510DB2}">
      <thm15:themeFamily xmlns:thm15="http://schemas.microsoft.com/office/thememl/2012/main" name="Presentation1" id="{411D13EF-15F9-4D9D-9A91-DA62B7F9959C}" vid="{F4D9C48A-D4E6-42BF-BEA2-65D936E2A279}"/>
    </a:ext>
  </a:extLst>
</a:theme>
</file>

<file path=ppt/theme/theme2.xml><?xml version="1.0" encoding="utf-8"?>
<a:theme xmlns:a="http://schemas.openxmlformats.org/drawingml/2006/main" name="LEADING PRISON LANDINGS - CONTENT SLIDES">
  <a:themeElements>
    <a:clrScheme name="Custom 6">
      <a:dk1>
        <a:srgbClr val="000000"/>
      </a:dk1>
      <a:lt1>
        <a:srgbClr val="FFFFFF"/>
      </a:lt1>
      <a:dk2>
        <a:srgbClr val="555558"/>
      </a:dk2>
      <a:lt2>
        <a:srgbClr val="DBD9D5"/>
      </a:lt2>
      <a:accent1>
        <a:srgbClr val="008A96"/>
      </a:accent1>
      <a:accent2>
        <a:srgbClr val="CDDB27"/>
      </a:accent2>
      <a:accent3>
        <a:srgbClr val="000000"/>
      </a:accent3>
      <a:accent4>
        <a:srgbClr val="FFFFFF"/>
      </a:accent4>
      <a:accent5>
        <a:srgbClr val="9B268F"/>
      </a:accent5>
      <a:accent6>
        <a:srgbClr val="FFFFFF"/>
      </a:accent6>
      <a:hlink>
        <a:srgbClr val="008A96"/>
      </a:hlink>
      <a:folHlink>
        <a:srgbClr val="CDDB27"/>
      </a:folHlink>
    </a:clrScheme>
    <a:fontScheme name="Unlocked Template">
      <a:majorFont>
        <a:latin typeface="Univers Condensed"/>
        <a:ea typeface=""/>
        <a:cs typeface=""/>
      </a:majorFont>
      <a:minorFont>
        <a:latin typeface="Univer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fontAlgn="t">
          <a:lnSpc>
            <a:spcPct val="75000"/>
          </a:lnSpc>
          <a:spcBef>
            <a:spcPts val="0"/>
          </a:spcBef>
          <a:defRPr sz="4800" b="1" i="0" dirty="0">
            <a:solidFill>
              <a:srgbClr val="CDD615"/>
            </a:solidFill>
            <a:latin typeface="Univers Condensed" panose="020F0502020204030204" pitchFamily="34" charset="0"/>
            <a:cs typeface="Univers Condensed" panose="020F0502020204030204" pitchFamily="34" charset="0"/>
          </a:defRPr>
        </a:defPPr>
      </a:lstStyle>
    </a:txDef>
  </a:objectDefaults>
  <a:extraClrSchemeLst/>
  <a:extLst>
    <a:ext uri="{05A4C25C-085E-4340-85A3-A5531E510DB2}">
      <thm15:themeFamily xmlns:thm15="http://schemas.microsoft.com/office/thememl/2012/main" name="Presentation1" id="{411D13EF-15F9-4D9D-9A91-DA62B7F9959C}" vid="{83384F8E-B013-4483-BF33-575890010F6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288989c-8d13-4cf6-98c5-14abe6b013cd" xsi:nil="true"/>
    <lcf76f155ced4ddcb4097134ff3c332f xmlns="81392dbb-0c2e-426d-b80f-55bf4a0ededd">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B0F1A86E85B6A4E826130A154410D26" ma:contentTypeVersion="19" ma:contentTypeDescription="Create a new document." ma:contentTypeScope="" ma:versionID="43f0e134798a4d6e03c30f789a5f6445">
  <xsd:schema xmlns:xsd="http://www.w3.org/2001/XMLSchema" xmlns:xs="http://www.w3.org/2001/XMLSchema" xmlns:p="http://schemas.microsoft.com/office/2006/metadata/properties" xmlns:ns2="81392dbb-0c2e-426d-b80f-55bf4a0ededd" xmlns:ns3="9288989c-8d13-4cf6-98c5-14abe6b013cd" targetNamespace="http://schemas.microsoft.com/office/2006/metadata/properties" ma:root="true" ma:fieldsID="de18b2b07f1a1c5c29da306678b7a82a" ns2:_="" ns3:_="">
    <xsd:import namespace="81392dbb-0c2e-426d-b80f-55bf4a0ededd"/>
    <xsd:import namespace="9288989c-8d13-4cf6-98c5-14abe6b013c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392dbb-0c2e-426d-b80f-55bf4a0ede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c47501a-0161-4e23-9205-6d5de36982d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288989c-8d13-4cf6-98c5-14abe6b013cd"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81f2719-049f-40f3-ac5d-58c4a9e41ada}" ma:internalName="TaxCatchAll" ma:showField="CatchAllData" ma:web="9288989c-8d13-4cf6-98c5-14abe6b013c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21C1452-6BF3-466E-AB90-EBDB81530A2F}">
  <ds:schemaRefs>
    <ds:schemaRef ds:uri="http://purl.org/dc/terms/"/>
    <ds:schemaRef ds:uri="http://schemas.openxmlformats.org/package/2006/metadata/core-properties"/>
    <ds:schemaRef ds:uri="9288989c-8d13-4cf6-98c5-14abe6b013cd"/>
    <ds:schemaRef ds:uri="http://purl.org/dc/elements/1.1/"/>
    <ds:schemaRef ds:uri="http://www.w3.org/XML/1998/namespace"/>
    <ds:schemaRef ds:uri="http://purl.org/dc/dcmitype/"/>
    <ds:schemaRef ds:uri="http://schemas.microsoft.com/office/2006/documentManagement/types"/>
    <ds:schemaRef ds:uri="http://schemas.microsoft.com/office/infopath/2007/PartnerControls"/>
    <ds:schemaRef ds:uri="61293615-1dac-44c6-ba3e-bfda57c030e4"/>
    <ds:schemaRef ds:uri="http://schemas.microsoft.com/office/2006/metadata/properties"/>
  </ds:schemaRefs>
</ds:datastoreItem>
</file>

<file path=customXml/itemProps2.xml><?xml version="1.0" encoding="utf-8"?>
<ds:datastoreItem xmlns:ds="http://schemas.openxmlformats.org/officeDocument/2006/customXml" ds:itemID="{5621E717-EE95-46B1-9E81-6042E9950AE7}"/>
</file>

<file path=customXml/itemProps3.xml><?xml version="1.0" encoding="utf-8"?>
<ds:datastoreItem xmlns:ds="http://schemas.openxmlformats.org/officeDocument/2006/customXml" ds:itemID="{E9FB7645-CDFB-4F8E-A128-6D5A0E72DEA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Unlocked Powerpoint Template - Updated May 2026</Template>
  <TotalTime>37</TotalTime>
  <Words>2286</Words>
  <Application>Microsoft Office PowerPoint</Application>
  <PresentationFormat>On-screen Show (16:9)</PresentationFormat>
  <Paragraphs>126</Paragraphs>
  <Slides>10</Slides>
  <Notes>9</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10</vt:i4>
      </vt:variant>
    </vt:vector>
  </HeadingPairs>
  <TitlesOfParts>
    <vt:vector size="17" baseType="lpstr">
      <vt:lpstr>Univers LT Std 47 Cn Lt</vt:lpstr>
      <vt:lpstr>Arial</vt:lpstr>
      <vt:lpstr>Univers LT Std 67 Bold Condense</vt:lpstr>
      <vt:lpstr>Univers Condensed</vt:lpstr>
      <vt:lpstr>Univers</vt:lpstr>
      <vt:lpstr>LEADING PRISON LANDINGS - SLIDES</vt:lpstr>
      <vt:lpstr>LEADING PRISON LANDINGS - CONTENT SLIDES</vt:lpstr>
      <vt:lpstr>#24 sustain yourself and build to impact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George Cristin-Marks</dc:creator>
  <cp:keywords/>
  <dc:description/>
  <cp:lastModifiedBy>Frances Steel</cp:lastModifiedBy>
  <cp:revision>2</cp:revision>
  <dcterms:created xsi:type="dcterms:W3CDTF">2026-07-10T08:25:51Z</dcterms:created>
  <dcterms:modified xsi:type="dcterms:W3CDTF">2026-08-13T09:41:03Z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0x010100CB0F1A86E85B6A4E826130A154410D26</vt:lpwstr>
  </property>
</Properties>
</file>